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5"/>
  </p:notesMasterIdLst>
  <p:sldIdLst>
    <p:sldId id="256" r:id="rId3"/>
    <p:sldId id="257" r:id="rId4"/>
    <p:sldId id="258" r:id="rId5"/>
    <p:sldId id="272" r:id="rId6"/>
    <p:sldId id="289" r:id="rId7"/>
    <p:sldId id="288" r:id="rId8"/>
    <p:sldId id="300" r:id="rId9"/>
    <p:sldId id="301" r:id="rId10"/>
    <p:sldId id="302" r:id="rId11"/>
    <p:sldId id="263" r:id="rId12"/>
    <p:sldId id="264" r:id="rId13"/>
    <p:sldId id="268" r:id="rId14"/>
    <p:sldId id="290" r:id="rId15"/>
    <p:sldId id="269" r:id="rId16"/>
    <p:sldId id="291" r:id="rId17"/>
    <p:sldId id="260" r:id="rId18"/>
    <p:sldId id="259" r:id="rId19"/>
    <p:sldId id="261" r:id="rId20"/>
    <p:sldId id="267" r:id="rId21"/>
    <p:sldId id="284" r:id="rId22"/>
    <p:sldId id="292" r:id="rId23"/>
    <p:sldId id="285" r:id="rId24"/>
    <p:sldId id="273" r:id="rId25"/>
    <p:sldId id="271" r:id="rId26"/>
    <p:sldId id="262" r:id="rId27"/>
    <p:sldId id="275" r:id="rId28"/>
    <p:sldId id="266" r:id="rId29"/>
    <p:sldId id="279" r:id="rId30"/>
    <p:sldId id="293" r:id="rId31"/>
    <p:sldId id="277" r:id="rId32"/>
    <p:sldId id="274" r:id="rId33"/>
    <p:sldId id="276" r:id="rId34"/>
    <p:sldId id="294" r:id="rId35"/>
    <p:sldId id="280" r:id="rId36"/>
    <p:sldId id="281" r:id="rId37"/>
    <p:sldId id="295" r:id="rId38"/>
    <p:sldId id="296" r:id="rId39"/>
    <p:sldId id="297" r:id="rId40"/>
    <p:sldId id="283" r:id="rId41"/>
    <p:sldId id="287" r:id="rId42"/>
    <p:sldId id="298" r:id="rId43"/>
    <p:sldId id="303"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40137"/>
    <a:srgbClr val="0D0143"/>
    <a:srgbClr val="F1F1F3"/>
    <a:srgbClr val="F0F0F0"/>
    <a:srgbClr val="0B0140"/>
    <a:srgbClr val="220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96314" autoAdjust="0"/>
  </p:normalViewPr>
  <p:slideViewPr>
    <p:cSldViewPr snapToGrid="0">
      <p:cViewPr varScale="1">
        <p:scale>
          <a:sx n="108" d="100"/>
          <a:sy n="108" d="100"/>
        </p:scale>
        <p:origin x="660" y="11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0D0143"/>
              </a:solidFill>
              <a:ln>
                <a:noFill/>
              </a:ln>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1-35D0-405A-A926-C3064F369A28}"/>
              </c:ext>
            </c:extLst>
          </c:dPt>
          <c:dPt>
            <c:idx val="1"/>
            <c:bubble3D val="0"/>
            <c:spPr>
              <a:gradFill>
                <a:gsLst>
                  <a:gs pos="0">
                    <a:sysClr val="window" lastClr="FFFFFF"/>
                  </a:gs>
                  <a:gs pos="100000">
                    <a:sysClr val="window" lastClr="FFFFFF">
                      <a:lumMod val="95000"/>
                    </a:sysClr>
                  </a:gs>
                </a:gsLst>
              </a:gradFill>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3-35D0-405A-A926-C3064F369A28}"/>
              </c:ext>
            </c:extLst>
          </c:dPt>
          <c:dLbls>
            <c:delete val="1"/>
          </c:dLbls>
          <c:cat>
            <c:numRef>
              <c:f>Sheet1!$A$2:$A$3</c:f>
              <c:numCache>
                <c:formatCode>General</c:formatCode>
                <c:ptCount val="2"/>
              </c:numCache>
            </c:numRef>
          </c:cat>
          <c:val>
            <c:numRef>
              <c:f>Sheet1!$B$2:$B$3</c:f>
              <c:numCache>
                <c:formatCode>General</c:formatCode>
                <c:ptCount val="2"/>
                <c:pt idx="0">
                  <c:v>82</c:v>
                </c:pt>
                <c:pt idx="1">
                  <c:v>18</c:v>
                </c:pt>
              </c:numCache>
            </c:numRef>
          </c:val>
          <c:extLst xmlns:c16r2="http://schemas.microsoft.com/office/drawing/2015/06/chart">
            <c:ext xmlns:c16="http://schemas.microsoft.com/office/drawing/2014/chart" uri="{C3380CC4-5D6E-409C-BE32-E72D297353CC}">
              <c16:uniqueId val="{00000004-35D0-405A-A926-C3064F369A28}"/>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A40137"/>
              </a:solidFill>
              <a:ln>
                <a:noFill/>
              </a:ln>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1-D5AF-4F1A-852E-4AC7E231EDA0}"/>
              </c:ext>
            </c:extLst>
          </c:dPt>
          <c:dPt>
            <c:idx val="1"/>
            <c:bubble3D val="0"/>
            <c:spPr>
              <a:gradFill>
                <a:gsLst>
                  <a:gs pos="0">
                    <a:sysClr val="window" lastClr="FFFFFF"/>
                  </a:gs>
                  <a:gs pos="100000">
                    <a:sysClr val="window" lastClr="FFFFFF">
                      <a:lumMod val="95000"/>
                    </a:sysClr>
                  </a:gs>
                </a:gsLst>
              </a:gradFill>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3-D5AF-4F1A-852E-4AC7E231EDA0}"/>
              </c:ext>
            </c:extLst>
          </c:dPt>
          <c:dLbls>
            <c:delete val="1"/>
          </c:dLbls>
          <c:cat>
            <c:numRef>
              <c:f>Sheet1!$A$2:$A$3</c:f>
              <c:numCache>
                <c:formatCode>General</c:formatCode>
                <c:ptCount val="2"/>
              </c:numCache>
            </c:numRef>
          </c:cat>
          <c:val>
            <c:numRef>
              <c:f>Sheet1!$B$2:$B$3</c:f>
              <c:numCache>
                <c:formatCode>General</c:formatCode>
                <c:ptCount val="2"/>
                <c:pt idx="0">
                  <c:v>59</c:v>
                </c:pt>
                <c:pt idx="1">
                  <c:v>41</c:v>
                </c:pt>
              </c:numCache>
            </c:numRef>
          </c:val>
          <c:extLst xmlns:c16r2="http://schemas.microsoft.com/office/drawing/2015/06/chart">
            <c:ext xmlns:c16="http://schemas.microsoft.com/office/drawing/2014/chart" uri="{C3380CC4-5D6E-409C-BE32-E72D297353CC}">
              <c16:uniqueId val="{00000004-D5AF-4F1A-852E-4AC7E231EDA0}"/>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0D0143"/>
              </a:solidFill>
              <a:ln>
                <a:noFill/>
              </a:ln>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1-D3E5-419E-A8C7-152DB7EB231B}"/>
              </c:ext>
            </c:extLst>
          </c:dPt>
          <c:dPt>
            <c:idx val="1"/>
            <c:bubble3D val="0"/>
            <c:spPr>
              <a:gradFill>
                <a:gsLst>
                  <a:gs pos="0">
                    <a:sysClr val="window" lastClr="FFFFFF"/>
                  </a:gs>
                  <a:gs pos="100000">
                    <a:sysClr val="window" lastClr="FFFFFF">
                      <a:lumMod val="95000"/>
                    </a:sysClr>
                  </a:gs>
                </a:gsLst>
              </a:gradFill>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3-D3E5-419E-A8C7-152DB7EB231B}"/>
              </c:ext>
            </c:extLst>
          </c:dPt>
          <c:dLbls>
            <c:delete val="1"/>
          </c:dLbls>
          <c:cat>
            <c:numRef>
              <c:f>Sheet1!$A$2:$A$3</c:f>
              <c:numCache>
                <c:formatCode>General</c:formatCode>
                <c:ptCount val="2"/>
              </c:numCache>
            </c:numRef>
          </c:cat>
          <c:val>
            <c:numRef>
              <c:f>Sheet1!$B$2:$B$3</c:f>
              <c:numCache>
                <c:formatCode>General</c:formatCode>
                <c:ptCount val="2"/>
                <c:pt idx="0">
                  <c:v>23</c:v>
                </c:pt>
                <c:pt idx="1">
                  <c:v>77</c:v>
                </c:pt>
              </c:numCache>
            </c:numRef>
          </c:val>
          <c:extLst xmlns:c16r2="http://schemas.microsoft.com/office/drawing/2015/06/chart">
            <c:ext xmlns:c16="http://schemas.microsoft.com/office/drawing/2014/chart" uri="{C3380CC4-5D6E-409C-BE32-E72D297353CC}">
              <c16:uniqueId val="{00000004-D3E5-419E-A8C7-152DB7EB231B}"/>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chemeClr val="tx1">
                  <a:alpha val="20000"/>
                </a:schemeClr>
              </a:outerShdw>
            </a:effectLst>
          </c:spPr>
          <c:dPt>
            <c:idx val="0"/>
            <c:bubble3D val="0"/>
            <c:spPr>
              <a:solidFill>
                <a:srgbClr val="A40137"/>
              </a:solidFill>
              <a:ln>
                <a:noFill/>
              </a:ln>
              <a:effectLst>
                <a:outerShdw blurRad="114300" dist="1143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1-EA86-4287-882A-8BAD2A518E1D}"/>
              </c:ext>
            </c:extLst>
          </c:dPt>
          <c:dPt>
            <c:idx val="1"/>
            <c:bubble3D val="0"/>
            <c:spPr>
              <a:gradFill>
                <a:gsLst>
                  <a:gs pos="0">
                    <a:schemeClr val="bg1"/>
                  </a:gs>
                  <a:gs pos="100000">
                    <a:schemeClr val="bg1">
                      <a:lumMod val="95000"/>
                    </a:schemeClr>
                  </a:gs>
                </a:gsLst>
                <a:lin ang="7200000" scaled="0"/>
              </a:gradFill>
              <a:effectLst>
                <a:outerShdw blurRad="114300" dist="1143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3-EA86-4287-882A-8BAD2A518E1D}"/>
              </c:ext>
            </c:extLst>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EA86-4287-882A-8BAD2A518E1D}"/>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54000" dist="63500" dir="2700000" algn="tl" rotWithShape="0">
                <a:prstClr val="black">
                  <a:alpha val="30000"/>
                </a:prstClr>
              </a:outerShdw>
            </a:effectLst>
          </c:spPr>
          <c:dPt>
            <c:idx val="0"/>
            <c:bubble3D val="0"/>
            <c:spPr>
              <a:solidFill>
                <a:schemeClr val="bg1"/>
              </a:solidFill>
              <a:ln w="19050">
                <a:noFill/>
              </a:ln>
              <a:effectLst>
                <a:outerShdw blurRad="254000" dist="63500" dir="2700000" algn="tl" rotWithShape="0">
                  <a:prstClr val="black">
                    <a:alpha val="30000"/>
                  </a:prstClr>
                </a:outerShdw>
              </a:effectLst>
            </c:spPr>
          </c:dPt>
          <c:dPt>
            <c:idx val="1"/>
            <c:bubble3D val="0"/>
            <c:spPr>
              <a:solidFill>
                <a:srgbClr val="0D0143"/>
              </a:solidFill>
              <a:ln w="19050">
                <a:noFill/>
              </a:ln>
              <a:effectLst>
                <a:outerShdw blurRad="254000" dist="63500" dir="2700000" algn="tl" rotWithShape="0">
                  <a:prstClr val="black">
                    <a:alpha val="30000"/>
                  </a:prstClr>
                </a:outerShdw>
              </a:effectLst>
            </c:spPr>
          </c:dPt>
          <c:dPt>
            <c:idx val="2"/>
            <c:bubble3D val="0"/>
            <c:spPr>
              <a:solidFill>
                <a:srgbClr val="A40137"/>
              </a:solidFill>
              <a:ln w="19050">
                <a:noFill/>
              </a:ln>
              <a:effectLst>
                <a:outerShdw blurRad="254000" dist="63500" dir="2700000" algn="tl" rotWithShape="0">
                  <a:prstClr val="black">
                    <a:alpha val="30000"/>
                  </a:prstClr>
                </a:outerShdw>
              </a:effectLst>
            </c:spPr>
          </c:dPt>
          <c:dPt>
            <c:idx val="3"/>
            <c:bubble3D val="0"/>
            <c:spPr>
              <a:solidFill>
                <a:schemeClr val="bg1">
                  <a:lumMod val="65000"/>
                </a:schemeClr>
              </a:solidFill>
              <a:ln w="19050">
                <a:noFill/>
              </a:ln>
              <a:effectLst>
                <a:outerShdw blurRad="254000" dist="63500" dir="2700000" algn="tl" rotWithShape="0">
                  <a:prstClr val="black">
                    <a:alpha val="30000"/>
                  </a:prstClr>
                </a:outerShdw>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方正黑体简体" panose="02010601030101010101" pitchFamily="2" charset="-122"/>
              <a:ea typeface="方正黑体简体" panose="02010601030101010101" pitchFamily="2"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EC5E44-7AEB-4EFF-8618-B444F68CAD80}" type="datetimeFigureOut">
              <a:rPr lang="zh-CN" altLang="en-US" smtClean="0"/>
              <a:t>2021/7/23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F2A71A-9102-42BF-AE75-D51A80FD875F}" type="slidenum">
              <a:rPr lang="zh-CN" altLang="en-US" smtClean="0"/>
              <a:t>‹#›</a:t>
            </a:fld>
            <a:endParaRPr lang="zh-CN" altLang="en-US"/>
          </a:p>
        </p:txBody>
      </p:sp>
    </p:spTree>
    <p:extLst>
      <p:ext uri="{BB962C8B-B14F-4D97-AF65-F5344CB8AC3E}">
        <p14:creationId xmlns:p14="http://schemas.microsoft.com/office/powerpoint/2010/main" val="1067783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solidFill>
                  <a:prstClr val="black"/>
                </a:solidFill>
              </a:rPr>
              <a:pPr/>
              <a:t>7</a:t>
            </a:fld>
            <a:endParaRPr lang="zh-CN" altLang="en-US" dirty="0">
              <a:solidFill>
                <a:prstClr val="black"/>
              </a:solidFill>
            </a:endParaRPr>
          </a:p>
        </p:txBody>
      </p:sp>
    </p:spTree>
    <p:extLst>
      <p:ext uri="{BB962C8B-B14F-4D97-AF65-F5344CB8AC3E}">
        <p14:creationId xmlns:p14="http://schemas.microsoft.com/office/powerpoint/2010/main" val="13982967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32</a:t>
            </a:fld>
            <a:endParaRPr lang="zh-CN" altLang="en-US"/>
          </a:p>
        </p:txBody>
      </p:sp>
    </p:spTree>
    <p:extLst>
      <p:ext uri="{BB962C8B-B14F-4D97-AF65-F5344CB8AC3E}">
        <p14:creationId xmlns:p14="http://schemas.microsoft.com/office/powerpoint/2010/main" val="515815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34</a:t>
            </a:fld>
            <a:endParaRPr lang="zh-CN" altLang="en-US"/>
          </a:p>
        </p:txBody>
      </p:sp>
    </p:spTree>
    <p:extLst>
      <p:ext uri="{BB962C8B-B14F-4D97-AF65-F5344CB8AC3E}">
        <p14:creationId xmlns:p14="http://schemas.microsoft.com/office/powerpoint/2010/main" val="1263070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665676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36</a:t>
            </a:fld>
            <a:endParaRPr lang="zh-CN" altLang="en-US"/>
          </a:p>
        </p:txBody>
      </p:sp>
    </p:spTree>
    <p:extLst>
      <p:ext uri="{BB962C8B-B14F-4D97-AF65-F5344CB8AC3E}">
        <p14:creationId xmlns:p14="http://schemas.microsoft.com/office/powerpoint/2010/main" val="1124413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37</a:t>
            </a:fld>
            <a:endParaRPr lang="zh-CN" altLang="en-US"/>
          </a:p>
        </p:txBody>
      </p:sp>
    </p:spTree>
    <p:extLst>
      <p:ext uri="{BB962C8B-B14F-4D97-AF65-F5344CB8AC3E}">
        <p14:creationId xmlns:p14="http://schemas.microsoft.com/office/powerpoint/2010/main" val="8989044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38</a:t>
            </a:fld>
            <a:endParaRPr lang="zh-CN" altLang="en-US"/>
          </a:p>
        </p:txBody>
      </p:sp>
    </p:spTree>
    <p:extLst>
      <p:ext uri="{BB962C8B-B14F-4D97-AF65-F5344CB8AC3E}">
        <p14:creationId xmlns:p14="http://schemas.microsoft.com/office/powerpoint/2010/main" val="7780862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8FD2026-0750-4BCA-9A6F-3000E3C4FB5C}" type="slidenum">
              <a:rPr lang="zh-CN" altLang="en-US" smtClean="0"/>
              <a:t>41</a:t>
            </a:fld>
            <a:endParaRPr lang="zh-CN" altLang="en-US"/>
          </a:p>
        </p:txBody>
      </p:sp>
    </p:spTree>
    <p:extLst>
      <p:ext uri="{BB962C8B-B14F-4D97-AF65-F5344CB8AC3E}">
        <p14:creationId xmlns:p14="http://schemas.microsoft.com/office/powerpoint/2010/main" val="4055062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优品</a:t>
            </a:r>
            <a:r>
              <a:rPr lang="en-US" altLang="zh-CN" dirty="0" smtClean="0"/>
              <a:t>PPT</a:t>
            </a:r>
            <a:r>
              <a:rPr lang="zh-CN" altLang="en-US" dirty="0" smtClean="0"/>
              <a:t> </a:t>
            </a:r>
            <a:r>
              <a:rPr lang="en-US" altLang="zh-CN" smtClean="0"/>
              <a:t>https://www.ypppt.com/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61935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E7D2F9E-D167-4ED3-83EC-AE46EA34BEC3}"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884099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solidFill>
                  <a:prstClr val="black"/>
                </a:solidFill>
              </a:rPr>
              <a:pPr/>
              <a:t>9</a:t>
            </a:fld>
            <a:endParaRPr lang="zh-CN" altLang="en-US" dirty="0">
              <a:solidFill>
                <a:prstClr val="black"/>
              </a:solidFill>
            </a:endParaRPr>
          </a:p>
        </p:txBody>
      </p:sp>
    </p:spTree>
    <p:extLst>
      <p:ext uri="{BB962C8B-B14F-4D97-AF65-F5344CB8AC3E}">
        <p14:creationId xmlns:p14="http://schemas.microsoft.com/office/powerpoint/2010/main" val="2267689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F6F2A71A-9102-42BF-AE75-D51A80FD875F}" type="slidenum">
              <a:rPr lang="zh-CN" altLang="en-US" smtClean="0"/>
              <a:t>20</a:t>
            </a:fld>
            <a:endParaRPr lang="zh-CN" altLang="en-US"/>
          </a:p>
        </p:txBody>
      </p:sp>
    </p:spTree>
    <p:extLst>
      <p:ext uri="{BB962C8B-B14F-4D97-AF65-F5344CB8AC3E}">
        <p14:creationId xmlns:p14="http://schemas.microsoft.com/office/powerpoint/2010/main" val="2793017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747B89-AF24-432B-9352-3F891CF926F9}" type="slidenum">
              <a:rPr lang="zh-CN" altLang="en-US" smtClean="0"/>
              <a:t>23</a:t>
            </a:fld>
            <a:endParaRPr lang="zh-CN" altLang="en-US"/>
          </a:p>
        </p:txBody>
      </p:sp>
    </p:spTree>
    <p:extLst>
      <p:ext uri="{BB962C8B-B14F-4D97-AF65-F5344CB8AC3E}">
        <p14:creationId xmlns:p14="http://schemas.microsoft.com/office/powerpoint/2010/main" val="596093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26</a:t>
            </a:fld>
            <a:endParaRPr lang="zh-CN" altLang="en-US"/>
          </a:p>
        </p:txBody>
      </p:sp>
    </p:spTree>
    <p:extLst>
      <p:ext uri="{BB962C8B-B14F-4D97-AF65-F5344CB8AC3E}">
        <p14:creationId xmlns:p14="http://schemas.microsoft.com/office/powerpoint/2010/main" val="1664642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4010205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30</a:t>
            </a:fld>
            <a:endParaRPr lang="zh-CN" altLang="en-US"/>
          </a:p>
        </p:txBody>
      </p:sp>
    </p:spTree>
    <p:extLst>
      <p:ext uri="{BB962C8B-B14F-4D97-AF65-F5344CB8AC3E}">
        <p14:creationId xmlns:p14="http://schemas.microsoft.com/office/powerpoint/2010/main" val="1769192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747B89-AF24-432B-9352-3F891CF926F9}" type="slidenum">
              <a:rPr lang="zh-CN" altLang="en-US" smtClean="0"/>
              <a:t>31</a:t>
            </a:fld>
            <a:endParaRPr lang="zh-CN" altLang="en-US"/>
          </a:p>
        </p:txBody>
      </p:sp>
    </p:spTree>
    <p:extLst>
      <p:ext uri="{BB962C8B-B14F-4D97-AF65-F5344CB8AC3E}">
        <p14:creationId xmlns:p14="http://schemas.microsoft.com/office/powerpoint/2010/main" val="1300212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94814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5226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5035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00757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95109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2519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86017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49273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16949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6792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1610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63863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3B7F2D0-5C61-4ECD-8EF0-7DC153D82996}"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594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4_Full Image">
    <p:spTree>
      <p:nvGrpSpPr>
        <p:cNvPr id="1" name=""/>
        <p:cNvGrpSpPr/>
        <p:nvPr/>
      </p:nvGrpSpPr>
      <p:grpSpPr>
        <a:xfrm>
          <a:off x="0" y="0"/>
          <a:ext cx="0" cy="0"/>
          <a:chOff x="0" y="0"/>
          <a:chExt cx="0" cy="0"/>
        </a:xfrm>
      </p:grpSpPr>
      <p:sp>
        <p:nvSpPr>
          <p:cNvPr id="2" name="Picture Placeholder 9"/>
          <p:cNvSpPr>
            <a:spLocks noGrp="1"/>
          </p:cNvSpPr>
          <p:nvPr>
            <p:ph type="pic" sz="quarter" idx="10"/>
          </p:nvPr>
        </p:nvSpPr>
        <p:spPr>
          <a:xfrm>
            <a:off x="6591165" y="2704829"/>
            <a:ext cx="1739900" cy="1524000"/>
          </a:xfrm>
          <a:custGeom>
            <a:avLst/>
            <a:gdLst>
              <a:gd name="connsiteX0" fmla="*/ 38050 w 1304925"/>
              <a:gd name="connsiteY0" fmla="*/ 0 h 1143000"/>
              <a:gd name="connsiteX1" fmla="*/ 1304925 w 1304925"/>
              <a:gd name="connsiteY1" fmla="*/ 0 h 1143000"/>
              <a:gd name="connsiteX2" fmla="*/ 1304925 w 1304925"/>
              <a:gd name="connsiteY2" fmla="*/ 1143000 h 1143000"/>
              <a:gd name="connsiteX3" fmla="*/ 38050 w 1304925"/>
              <a:gd name="connsiteY3" fmla="*/ 1143000 h 1143000"/>
              <a:gd name="connsiteX4" fmla="*/ 0 w 1304925"/>
              <a:gd name="connsiteY4" fmla="*/ 1104950 h 1143000"/>
              <a:gd name="connsiteX5" fmla="*/ 0 w 1304925"/>
              <a:gd name="connsiteY5" fmla="*/ 38050 h 1143000"/>
              <a:gd name="connsiteX6" fmla="*/ 38050 w 1304925"/>
              <a:gd name="connsiteY6"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4925" h="1143000">
                <a:moveTo>
                  <a:pt x="38050" y="0"/>
                </a:moveTo>
                <a:lnTo>
                  <a:pt x="1304925" y="0"/>
                </a:lnTo>
                <a:lnTo>
                  <a:pt x="1304925" y="1143000"/>
                </a:lnTo>
                <a:lnTo>
                  <a:pt x="38050" y="1143000"/>
                </a:lnTo>
                <a:cubicBezTo>
                  <a:pt x="17036" y="1143000"/>
                  <a:pt x="0" y="1125964"/>
                  <a:pt x="0" y="1104950"/>
                </a:cubicBezTo>
                <a:lnTo>
                  <a:pt x="0" y="38050"/>
                </a:lnTo>
                <a:cubicBezTo>
                  <a:pt x="0" y="17036"/>
                  <a:pt x="17036" y="0"/>
                  <a:pt x="38050" y="0"/>
                </a:cubicBezTo>
                <a:close/>
              </a:path>
            </a:pathLst>
          </a:custGeom>
          <a:solidFill>
            <a:schemeClr val="bg1">
              <a:lumMod val="95000"/>
              <a:alpha val="70000"/>
            </a:schemeClr>
          </a:solidFill>
        </p:spPr>
        <p:txBody>
          <a:bodyPr wrap="square">
            <a:noAutofit/>
          </a:bodyPr>
          <a:lstStyle>
            <a:lvl1pPr>
              <a:defRPr sz="1200"/>
            </a:lvl1pPr>
          </a:lstStyle>
          <a:p>
            <a:endParaRPr lang="en-US" dirty="0"/>
          </a:p>
        </p:txBody>
      </p:sp>
      <p:sp>
        <p:nvSpPr>
          <p:cNvPr id="3" name="Picture Placeholder 11"/>
          <p:cNvSpPr>
            <a:spLocks noGrp="1"/>
          </p:cNvSpPr>
          <p:nvPr>
            <p:ph type="pic" sz="quarter" idx="11"/>
          </p:nvPr>
        </p:nvSpPr>
        <p:spPr>
          <a:xfrm>
            <a:off x="3860939" y="4751965"/>
            <a:ext cx="1739900" cy="1524000"/>
          </a:xfrm>
          <a:custGeom>
            <a:avLst/>
            <a:gdLst>
              <a:gd name="connsiteX0" fmla="*/ 0 w 1304925"/>
              <a:gd name="connsiteY0" fmla="*/ 0 h 1143000"/>
              <a:gd name="connsiteX1" fmla="*/ 1266875 w 1304925"/>
              <a:gd name="connsiteY1" fmla="*/ 0 h 1143000"/>
              <a:gd name="connsiteX2" fmla="*/ 1304925 w 1304925"/>
              <a:gd name="connsiteY2" fmla="*/ 38050 h 1143000"/>
              <a:gd name="connsiteX3" fmla="*/ 1304925 w 1304925"/>
              <a:gd name="connsiteY3" fmla="*/ 1104950 h 1143000"/>
              <a:gd name="connsiteX4" fmla="*/ 1266875 w 1304925"/>
              <a:gd name="connsiteY4" fmla="*/ 1143000 h 1143000"/>
              <a:gd name="connsiteX5" fmla="*/ 0 w 1304925"/>
              <a:gd name="connsiteY5" fmla="*/ 11430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4925" h="1143000">
                <a:moveTo>
                  <a:pt x="0" y="0"/>
                </a:moveTo>
                <a:lnTo>
                  <a:pt x="1266875" y="0"/>
                </a:lnTo>
                <a:cubicBezTo>
                  <a:pt x="1287889" y="0"/>
                  <a:pt x="1304925" y="17036"/>
                  <a:pt x="1304925" y="38050"/>
                </a:cubicBezTo>
                <a:lnTo>
                  <a:pt x="1304925" y="1104950"/>
                </a:lnTo>
                <a:cubicBezTo>
                  <a:pt x="1304925" y="1125964"/>
                  <a:pt x="1287889" y="1143000"/>
                  <a:pt x="1266875" y="1143000"/>
                </a:cubicBezTo>
                <a:lnTo>
                  <a:pt x="0" y="1143000"/>
                </a:lnTo>
                <a:close/>
              </a:path>
            </a:pathLst>
          </a:custGeom>
          <a:solidFill>
            <a:schemeClr val="bg1">
              <a:lumMod val="95000"/>
              <a:alpha val="70000"/>
            </a:schemeClr>
          </a:solidFill>
        </p:spPr>
        <p:txBody>
          <a:bodyPr wrap="square">
            <a:noAutofit/>
          </a:bodyPr>
          <a:lstStyle>
            <a:lvl1pPr>
              <a:defRPr sz="1067"/>
            </a:lvl1pPr>
          </a:lstStyle>
          <a:p>
            <a:endParaRPr lang="en-US" dirty="0"/>
          </a:p>
        </p:txBody>
      </p:sp>
    </p:spTree>
    <p:extLst>
      <p:ext uri="{BB962C8B-B14F-4D97-AF65-F5344CB8AC3E}">
        <p14:creationId xmlns:p14="http://schemas.microsoft.com/office/powerpoint/2010/main" val="14488990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5_Full Image">
    <p:spTree>
      <p:nvGrpSpPr>
        <p:cNvPr id="1" name=""/>
        <p:cNvGrpSpPr/>
        <p:nvPr/>
      </p:nvGrpSpPr>
      <p:grpSpPr>
        <a:xfrm>
          <a:off x="0" y="0"/>
          <a:ext cx="0" cy="0"/>
          <a:chOff x="0" y="0"/>
          <a:chExt cx="0" cy="0"/>
        </a:xfrm>
      </p:grpSpPr>
      <p:sp>
        <p:nvSpPr>
          <p:cNvPr id="42" name="Picture Placeholder 59"/>
          <p:cNvSpPr>
            <a:spLocks noGrp="1"/>
          </p:cNvSpPr>
          <p:nvPr>
            <p:ph type="pic" sz="quarter" idx="10"/>
          </p:nvPr>
        </p:nvSpPr>
        <p:spPr>
          <a:xfrm>
            <a:off x="3860938" y="2680147"/>
            <a:ext cx="1739900" cy="1524000"/>
          </a:xfrm>
          <a:custGeom>
            <a:avLst/>
            <a:gdLst>
              <a:gd name="connsiteX0" fmla="*/ 0 w 1304925"/>
              <a:gd name="connsiteY0" fmla="*/ 0 h 1143000"/>
              <a:gd name="connsiteX1" fmla="*/ 1266875 w 1304925"/>
              <a:gd name="connsiteY1" fmla="*/ 0 h 1143000"/>
              <a:gd name="connsiteX2" fmla="*/ 1304925 w 1304925"/>
              <a:gd name="connsiteY2" fmla="*/ 38050 h 1143000"/>
              <a:gd name="connsiteX3" fmla="*/ 1304925 w 1304925"/>
              <a:gd name="connsiteY3" fmla="*/ 1104950 h 1143000"/>
              <a:gd name="connsiteX4" fmla="*/ 1266875 w 1304925"/>
              <a:gd name="connsiteY4" fmla="*/ 1143000 h 1143000"/>
              <a:gd name="connsiteX5" fmla="*/ 0 w 1304925"/>
              <a:gd name="connsiteY5" fmla="*/ 11430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4925" h="1143000">
                <a:moveTo>
                  <a:pt x="0" y="0"/>
                </a:moveTo>
                <a:lnTo>
                  <a:pt x="1266875" y="0"/>
                </a:lnTo>
                <a:cubicBezTo>
                  <a:pt x="1287889" y="0"/>
                  <a:pt x="1304925" y="17036"/>
                  <a:pt x="1304925" y="38050"/>
                </a:cubicBezTo>
                <a:lnTo>
                  <a:pt x="1304925" y="1104950"/>
                </a:lnTo>
                <a:cubicBezTo>
                  <a:pt x="1304925" y="1125964"/>
                  <a:pt x="1287889" y="1143000"/>
                  <a:pt x="1266875" y="1143000"/>
                </a:cubicBezTo>
                <a:lnTo>
                  <a:pt x="0" y="1143000"/>
                </a:lnTo>
                <a:close/>
              </a:path>
            </a:pathLst>
          </a:custGeom>
          <a:solidFill>
            <a:schemeClr val="bg1">
              <a:lumMod val="95000"/>
              <a:alpha val="70000"/>
            </a:schemeClr>
          </a:solidFill>
        </p:spPr>
        <p:txBody>
          <a:bodyPr wrap="square">
            <a:noAutofit/>
          </a:bodyPr>
          <a:lstStyle>
            <a:lvl1pPr>
              <a:defRPr sz="933"/>
            </a:lvl1pPr>
          </a:lstStyle>
          <a:p>
            <a:endParaRPr lang="en-US" dirty="0"/>
          </a:p>
        </p:txBody>
      </p:sp>
      <p:sp>
        <p:nvSpPr>
          <p:cNvPr id="43" name="Picture Placeholder 62"/>
          <p:cNvSpPr>
            <a:spLocks noGrp="1"/>
          </p:cNvSpPr>
          <p:nvPr>
            <p:ph type="pic" sz="quarter" idx="11"/>
          </p:nvPr>
        </p:nvSpPr>
        <p:spPr>
          <a:xfrm>
            <a:off x="6591163" y="609916"/>
            <a:ext cx="1739900" cy="1524000"/>
          </a:xfrm>
          <a:custGeom>
            <a:avLst/>
            <a:gdLst>
              <a:gd name="connsiteX0" fmla="*/ 38050 w 1304925"/>
              <a:gd name="connsiteY0" fmla="*/ 0 h 1143000"/>
              <a:gd name="connsiteX1" fmla="*/ 1304925 w 1304925"/>
              <a:gd name="connsiteY1" fmla="*/ 0 h 1143000"/>
              <a:gd name="connsiteX2" fmla="*/ 1304925 w 1304925"/>
              <a:gd name="connsiteY2" fmla="*/ 1143000 h 1143000"/>
              <a:gd name="connsiteX3" fmla="*/ 38050 w 1304925"/>
              <a:gd name="connsiteY3" fmla="*/ 1143000 h 1143000"/>
              <a:gd name="connsiteX4" fmla="*/ 0 w 1304925"/>
              <a:gd name="connsiteY4" fmla="*/ 1104950 h 1143000"/>
              <a:gd name="connsiteX5" fmla="*/ 0 w 1304925"/>
              <a:gd name="connsiteY5" fmla="*/ 38050 h 1143000"/>
              <a:gd name="connsiteX6" fmla="*/ 38050 w 1304925"/>
              <a:gd name="connsiteY6"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4925" h="1143000">
                <a:moveTo>
                  <a:pt x="38050" y="0"/>
                </a:moveTo>
                <a:lnTo>
                  <a:pt x="1304925" y="0"/>
                </a:lnTo>
                <a:lnTo>
                  <a:pt x="1304925" y="1143000"/>
                </a:lnTo>
                <a:lnTo>
                  <a:pt x="38050" y="1143000"/>
                </a:lnTo>
                <a:cubicBezTo>
                  <a:pt x="17036" y="1143000"/>
                  <a:pt x="0" y="1125964"/>
                  <a:pt x="0" y="1104950"/>
                </a:cubicBezTo>
                <a:lnTo>
                  <a:pt x="0" y="38050"/>
                </a:lnTo>
                <a:cubicBezTo>
                  <a:pt x="0" y="17036"/>
                  <a:pt x="17036" y="0"/>
                  <a:pt x="38050" y="0"/>
                </a:cubicBezTo>
                <a:close/>
              </a:path>
            </a:pathLst>
          </a:custGeom>
          <a:solidFill>
            <a:schemeClr val="bg1">
              <a:lumMod val="95000"/>
              <a:alpha val="70000"/>
            </a:schemeClr>
          </a:solidFill>
        </p:spPr>
        <p:txBody>
          <a:bodyPr wrap="square">
            <a:noAutofit/>
          </a:bodyPr>
          <a:lstStyle>
            <a:lvl1pPr>
              <a:defRPr sz="933"/>
            </a:lvl1pPr>
          </a:lstStyle>
          <a:p>
            <a:endParaRPr lang="en-US" dirty="0"/>
          </a:p>
        </p:txBody>
      </p:sp>
      <p:sp>
        <p:nvSpPr>
          <p:cNvPr id="44" name="Picture Placeholder 67"/>
          <p:cNvSpPr>
            <a:spLocks noGrp="1"/>
          </p:cNvSpPr>
          <p:nvPr>
            <p:ph type="pic" sz="quarter" idx="12"/>
          </p:nvPr>
        </p:nvSpPr>
        <p:spPr>
          <a:xfrm>
            <a:off x="6591163" y="4732599"/>
            <a:ext cx="1739900" cy="1524000"/>
          </a:xfrm>
          <a:custGeom>
            <a:avLst/>
            <a:gdLst>
              <a:gd name="connsiteX0" fmla="*/ 38050 w 1304925"/>
              <a:gd name="connsiteY0" fmla="*/ 0 h 1143000"/>
              <a:gd name="connsiteX1" fmla="*/ 1304925 w 1304925"/>
              <a:gd name="connsiteY1" fmla="*/ 0 h 1143000"/>
              <a:gd name="connsiteX2" fmla="*/ 1304925 w 1304925"/>
              <a:gd name="connsiteY2" fmla="*/ 1143000 h 1143000"/>
              <a:gd name="connsiteX3" fmla="*/ 38050 w 1304925"/>
              <a:gd name="connsiteY3" fmla="*/ 1143000 h 1143000"/>
              <a:gd name="connsiteX4" fmla="*/ 0 w 1304925"/>
              <a:gd name="connsiteY4" fmla="*/ 1104950 h 1143000"/>
              <a:gd name="connsiteX5" fmla="*/ 0 w 1304925"/>
              <a:gd name="connsiteY5" fmla="*/ 38050 h 1143000"/>
              <a:gd name="connsiteX6" fmla="*/ 38050 w 1304925"/>
              <a:gd name="connsiteY6"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4925" h="1143000">
                <a:moveTo>
                  <a:pt x="38050" y="0"/>
                </a:moveTo>
                <a:lnTo>
                  <a:pt x="1304925" y="0"/>
                </a:lnTo>
                <a:lnTo>
                  <a:pt x="1304925" y="1143000"/>
                </a:lnTo>
                <a:lnTo>
                  <a:pt x="38050" y="1143000"/>
                </a:lnTo>
                <a:cubicBezTo>
                  <a:pt x="17036" y="1143000"/>
                  <a:pt x="0" y="1125964"/>
                  <a:pt x="0" y="1104950"/>
                </a:cubicBezTo>
                <a:lnTo>
                  <a:pt x="0" y="38050"/>
                </a:lnTo>
                <a:cubicBezTo>
                  <a:pt x="0" y="17036"/>
                  <a:pt x="17036" y="0"/>
                  <a:pt x="38050" y="0"/>
                </a:cubicBezTo>
                <a:close/>
              </a:path>
            </a:pathLst>
          </a:custGeom>
          <a:solidFill>
            <a:schemeClr val="bg1">
              <a:lumMod val="95000"/>
              <a:alpha val="70000"/>
            </a:schemeClr>
          </a:solidFill>
        </p:spPr>
        <p:txBody>
          <a:bodyPr wrap="square">
            <a:noAutofit/>
          </a:bodyPr>
          <a:lstStyle>
            <a:lvl1pPr>
              <a:defRPr sz="1399"/>
            </a:lvl1pPr>
          </a:lstStyle>
          <a:p>
            <a:endParaRPr lang="en-US" dirty="0"/>
          </a:p>
        </p:txBody>
      </p:sp>
    </p:spTree>
    <p:extLst>
      <p:ext uri="{BB962C8B-B14F-4D97-AF65-F5344CB8AC3E}">
        <p14:creationId xmlns:p14="http://schemas.microsoft.com/office/powerpoint/2010/main" val="27467161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6_Full Image">
    <p:spTree>
      <p:nvGrpSpPr>
        <p:cNvPr id="1" name=""/>
        <p:cNvGrpSpPr/>
        <p:nvPr/>
      </p:nvGrpSpPr>
      <p:grpSpPr>
        <a:xfrm>
          <a:off x="0" y="0"/>
          <a:ext cx="0" cy="0"/>
          <a:chOff x="0" y="0"/>
          <a:chExt cx="0" cy="0"/>
        </a:xfrm>
      </p:grpSpPr>
      <p:sp>
        <p:nvSpPr>
          <p:cNvPr id="2" name="Picture Placeholder 5"/>
          <p:cNvSpPr>
            <a:spLocks noGrp="1"/>
          </p:cNvSpPr>
          <p:nvPr>
            <p:ph type="pic" sz="quarter" idx="10"/>
          </p:nvPr>
        </p:nvSpPr>
        <p:spPr>
          <a:xfrm>
            <a:off x="3860938" y="1541467"/>
            <a:ext cx="1739900" cy="1524000"/>
          </a:xfrm>
          <a:custGeom>
            <a:avLst/>
            <a:gdLst>
              <a:gd name="connsiteX0" fmla="*/ 609498 w 1304925"/>
              <a:gd name="connsiteY0" fmla="*/ 577450 h 1143000"/>
              <a:gd name="connsiteX1" fmla="*/ 609498 w 1304925"/>
              <a:gd name="connsiteY1" fmla="*/ 623488 h 1143000"/>
              <a:gd name="connsiteX2" fmla="*/ 685698 w 1304925"/>
              <a:gd name="connsiteY2" fmla="*/ 623488 h 1143000"/>
              <a:gd name="connsiteX3" fmla="*/ 685698 w 1304925"/>
              <a:gd name="connsiteY3" fmla="*/ 577450 h 1143000"/>
              <a:gd name="connsiteX4" fmla="*/ 0 w 1304925"/>
              <a:gd name="connsiteY4" fmla="*/ 0 h 1143000"/>
              <a:gd name="connsiteX5" fmla="*/ 1266875 w 1304925"/>
              <a:gd name="connsiteY5" fmla="*/ 0 h 1143000"/>
              <a:gd name="connsiteX6" fmla="*/ 1304925 w 1304925"/>
              <a:gd name="connsiteY6" fmla="*/ 38050 h 1143000"/>
              <a:gd name="connsiteX7" fmla="*/ 1304925 w 1304925"/>
              <a:gd name="connsiteY7" fmla="*/ 1104950 h 1143000"/>
              <a:gd name="connsiteX8" fmla="*/ 1266875 w 1304925"/>
              <a:gd name="connsiteY8" fmla="*/ 1143000 h 1143000"/>
              <a:gd name="connsiteX9" fmla="*/ 0 w 1304925"/>
              <a:gd name="connsiteY9" fmla="*/ 11430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925" h="1143000">
                <a:moveTo>
                  <a:pt x="609498" y="577450"/>
                </a:moveTo>
                <a:lnTo>
                  <a:pt x="609498" y="623488"/>
                </a:lnTo>
                <a:lnTo>
                  <a:pt x="685698" y="623488"/>
                </a:lnTo>
                <a:lnTo>
                  <a:pt x="685698" y="577450"/>
                </a:lnTo>
                <a:close/>
                <a:moveTo>
                  <a:pt x="0" y="0"/>
                </a:moveTo>
                <a:lnTo>
                  <a:pt x="1266875" y="0"/>
                </a:lnTo>
                <a:cubicBezTo>
                  <a:pt x="1287889" y="0"/>
                  <a:pt x="1304925" y="17036"/>
                  <a:pt x="1304925" y="38050"/>
                </a:cubicBezTo>
                <a:lnTo>
                  <a:pt x="1304925" y="1104950"/>
                </a:lnTo>
                <a:cubicBezTo>
                  <a:pt x="1304925" y="1125964"/>
                  <a:pt x="1287889" y="1143000"/>
                  <a:pt x="1266875" y="1143000"/>
                </a:cubicBezTo>
                <a:lnTo>
                  <a:pt x="0" y="1143000"/>
                </a:lnTo>
                <a:close/>
              </a:path>
            </a:pathLst>
          </a:custGeom>
          <a:solidFill>
            <a:schemeClr val="bg1">
              <a:lumMod val="95000"/>
              <a:alpha val="70000"/>
            </a:schemeClr>
          </a:solidFill>
        </p:spPr>
        <p:txBody>
          <a:bodyPr wrap="square">
            <a:noAutofit/>
          </a:bodyPr>
          <a:lstStyle>
            <a:lvl1pPr>
              <a:defRPr sz="1333"/>
            </a:lvl1pPr>
          </a:lstStyle>
          <a:p>
            <a:endParaRPr lang="en-US" dirty="0"/>
          </a:p>
        </p:txBody>
      </p:sp>
      <p:sp>
        <p:nvSpPr>
          <p:cNvPr id="3" name="Picture Placeholder 8"/>
          <p:cNvSpPr>
            <a:spLocks noGrp="1"/>
          </p:cNvSpPr>
          <p:nvPr>
            <p:ph type="pic" sz="quarter" idx="11"/>
          </p:nvPr>
        </p:nvSpPr>
        <p:spPr>
          <a:xfrm>
            <a:off x="6591163" y="3559715"/>
            <a:ext cx="1739900" cy="1524000"/>
          </a:xfrm>
          <a:custGeom>
            <a:avLst/>
            <a:gdLst>
              <a:gd name="connsiteX0" fmla="*/ 38050 w 1304925"/>
              <a:gd name="connsiteY0" fmla="*/ 0 h 1143000"/>
              <a:gd name="connsiteX1" fmla="*/ 1304925 w 1304925"/>
              <a:gd name="connsiteY1" fmla="*/ 0 h 1143000"/>
              <a:gd name="connsiteX2" fmla="*/ 1304925 w 1304925"/>
              <a:gd name="connsiteY2" fmla="*/ 1143000 h 1143000"/>
              <a:gd name="connsiteX3" fmla="*/ 38050 w 1304925"/>
              <a:gd name="connsiteY3" fmla="*/ 1143000 h 1143000"/>
              <a:gd name="connsiteX4" fmla="*/ 0 w 1304925"/>
              <a:gd name="connsiteY4" fmla="*/ 1104950 h 1143000"/>
              <a:gd name="connsiteX5" fmla="*/ 0 w 1304925"/>
              <a:gd name="connsiteY5" fmla="*/ 38050 h 1143000"/>
              <a:gd name="connsiteX6" fmla="*/ 38050 w 1304925"/>
              <a:gd name="connsiteY6"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4925" h="1143000">
                <a:moveTo>
                  <a:pt x="38050" y="0"/>
                </a:moveTo>
                <a:lnTo>
                  <a:pt x="1304925" y="0"/>
                </a:lnTo>
                <a:lnTo>
                  <a:pt x="1304925" y="1143000"/>
                </a:lnTo>
                <a:lnTo>
                  <a:pt x="38050" y="1143000"/>
                </a:lnTo>
                <a:cubicBezTo>
                  <a:pt x="17036" y="1143000"/>
                  <a:pt x="0" y="1125964"/>
                  <a:pt x="0" y="1104950"/>
                </a:cubicBezTo>
                <a:lnTo>
                  <a:pt x="0" y="38050"/>
                </a:lnTo>
                <a:cubicBezTo>
                  <a:pt x="0" y="17036"/>
                  <a:pt x="17036" y="0"/>
                  <a:pt x="38050" y="0"/>
                </a:cubicBezTo>
                <a:close/>
              </a:path>
            </a:pathLst>
          </a:custGeom>
          <a:solidFill>
            <a:schemeClr val="bg1">
              <a:lumMod val="95000"/>
              <a:alpha val="70000"/>
            </a:schemeClr>
          </a:solidFill>
        </p:spPr>
        <p:txBody>
          <a:bodyPr wrap="square">
            <a:noAutofit/>
          </a:bodyPr>
          <a:lstStyle>
            <a:lvl1pPr>
              <a:defRPr sz="800"/>
            </a:lvl1pPr>
          </a:lstStyle>
          <a:p>
            <a:endParaRPr lang="en-US" dirty="0"/>
          </a:p>
        </p:txBody>
      </p:sp>
    </p:spTree>
    <p:extLst>
      <p:ext uri="{BB962C8B-B14F-4D97-AF65-F5344CB8AC3E}">
        <p14:creationId xmlns:p14="http://schemas.microsoft.com/office/powerpoint/2010/main" val="47127055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0423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6967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3592800"/>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7" r:id="rId4"/>
    <p:sldLayoutId id="2147483658" r:id="rId5"/>
    <p:sldLayoutId id="2147483659" r:id="rId6"/>
    <p:sldLayoutId id="2147483660"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2021/7/23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45717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5.xml"/><Relationship Id="rId7" Type="http://schemas.openxmlformats.org/officeDocument/2006/relationships/image" Target="../media/image25.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2.xml"/><Relationship Id="rId5" Type="http://schemas.openxmlformats.org/officeDocument/2006/relationships/tags" Target="../tags/tag7.xml"/><Relationship Id="rId4"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3.png"/></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hyperlink" Target="https://www.ypppt.com/jiaocheng/" TargetMode="External"/><Relationship Id="rId3" Type="http://schemas.openxmlformats.org/officeDocument/2006/relationships/hyperlink" Target="https://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hyperlink" Target="https://www.ypppt.com/tubiao/" TargetMode="External"/><Relationship Id="rId11" Type="http://schemas.openxmlformats.org/officeDocument/2006/relationships/hyperlink" Target="https://www.ypppt.com/kejian/" TargetMode="External"/><Relationship Id="rId5" Type="http://schemas.openxmlformats.org/officeDocument/2006/relationships/hyperlink" Target="https://www.ypppt.com/beijing/" TargetMode="External"/><Relationship Id="rId10" Type="http://schemas.openxmlformats.org/officeDocument/2006/relationships/hyperlink" Target="http://www.ypppt.com/gushi/" TargetMode="External"/><Relationship Id="rId4" Type="http://schemas.openxmlformats.org/officeDocument/2006/relationships/hyperlink" Target="https://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grpSp>
        <p:nvGrpSpPr>
          <p:cNvPr id="28" name="组合 27"/>
          <p:cNvGrpSpPr/>
          <p:nvPr/>
        </p:nvGrpSpPr>
        <p:grpSpPr>
          <a:xfrm>
            <a:off x="1373847" y="1976839"/>
            <a:ext cx="4612362" cy="1569660"/>
            <a:chOff x="1982545" y="1874532"/>
            <a:chExt cx="4211669" cy="1569660"/>
          </a:xfrm>
        </p:grpSpPr>
        <p:sp>
          <p:nvSpPr>
            <p:cNvPr id="7" name="文本框 6"/>
            <p:cNvSpPr txBox="1"/>
            <p:nvPr/>
          </p:nvSpPr>
          <p:spPr>
            <a:xfrm>
              <a:off x="1982545"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科</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8" name="文本框 7"/>
            <p:cNvSpPr txBox="1"/>
            <p:nvPr/>
          </p:nvSpPr>
          <p:spPr>
            <a:xfrm>
              <a:off x="2955508"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技</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3928471"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创</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4901435"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新</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grpSp>
      <p:grpSp>
        <p:nvGrpSpPr>
          <p:cNvPr id="11" name="组合 10"/>
          <p:cNvGrpSpPr/>
          <p:nvPr/>
        </p:nvGrpSpPr>
        <p:grpSpPr>
          <a:xfrm>
            <a:off x="2957339" y="4234855"/>
            <a:ext cx="6261756" cy="1015128"/>
            <a:chOff x="3524364" y="5389250"/>
            <a:chExt cx="5184576" cy="1015128"/>
          </a:xfrm>
        </p:grpSpPr>
        <p:sp>
          <p:nvSpPr>
            <p:cNvPr id="12" name="文本框 3"/>
            <p:cNvSpPr txBox="1"/>
            <p:nvPr/>
          </p:nvSpPr>
          <p:spPr>
            <a:xfrm>
              <a:off x="3524364" y="5661433"/>
              <a:ext cx="5184576" cy="369332"/>
            </a:xfrm>
            <a:prstGeom prst="rect">
              <a:avLst/>
            </a:prstGeom>
            <a:noFill/>
            <a:effectLst/>
          </p:spPr>
          <p:txBody>
            <a:bodyPr wrap="square" rtlCol="0">
              <a:spAutoFit/>
            </a:bodyPr>
            <a:lstStyle/>
            <a:p>
              <a:pPr algn="ctr"/>
              <a:r>
                <a:rPr lang="zh-CN" altLang="en-US" kern="2200" spc="300" dirty="0">
                  <a:gradFill>
                    <a:gsLst>
                      <a:gs pos="100000">
                        <a:srgbClr val="A40137"/>
                      </a:gs>
                      <a:gs pos="0">
                        <a:schemeClr val="bg1"/>
                      </a:gs>
                    </a:gsLst>
                    <a:lin ang="5400000" scaled="0"/>
                  </a:gradFill>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创新是企业的</a:t>
              </a:r>
              <a:r>
                <a:rPr lang="zh-CN" altLang="en-US" kern="2200" spc="300" dirty="0" smtClean="0">
                  <a:gradFill>
                    <a:gsLst>
                      <a:gs pos="100000">
                        <a:srgbClr val="A40137"/>
                      </a:gs>
                      <a:gs pos="0">
                        <a:schemeClr val="bg1"/>
                      </a:gs>
                    </a:gsLst>
                    <a:lin ang="5400000" scaled="0"/>
                  </a:gradFill>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灵魂是</a:t>
              </a:r>
              <a:r>
                <a:rPr lang="zh-CN" altLang="en-US" kern="2200" spc="300" dirty="0">
                  <a:gradFill>
                    <a:gsLst>
                      <a:gs pos="100000">
                        <a:srgbClr val="A40137"/>
                      </a:gs>
                      <a:gs pos="0">
                        <a:schemeClr val="bg1"/>
                      </a:gs>
                    </a:gsLst>
                    <a:lin ang="5400000" scaled="0"/>
                  </a:gradFill>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企业持续发展的保证</a:t>
              </a:r>
            </a:p>
          </p:txBody>
        </p:sp>
        <p:grpSp>
          <p:nvGrpSpPr>
            <p:cNvPr id="13" name="组合 12"/>
            <p:cNvGrpSpPr/>
            <p:nvPr/>
          </p:nvGrpSpPr>
          <p:grpSpPr>
            <a:xfrm>
              <a:off x="3855052" y="5389250"/>
              <a:ext cx="4523201" cy="1015128"/>
              <a:chOff x="3855052" y="5389250"/>
              <a:chExt cx="4523201" cy="1015128"/>
            </a:xfrm>
          </p:grpSpPr>
          <p:sp>
            <p:nvSpPr>
              <p:cNvPr id="14" name="矩形 13"/>
              <p:cNvSpPr/>
              <p:nvPr/>
            </p:nvSpPr>
            <p:spPr>
              <a:xfrm>
                <a:off x="3855052" y="6035046"/>
                <a:ext cx="4523201" cy="369332"/>
              </a:xfrm>
              <a:prstGeom prst="rect">
                <a:avLst/>
              </a:prstGeom>
            </p:spPr>
            <p:txBody>
              <a:bodyPr wrap="square">
                <a:spAutoFit/>
              </a:bodyPr>
              <a:lstStyle/>
              <a:p>
                <a:pPr algn="ctr"/>
                <a:r>
                  <a:rPr lang="en-US" altLang="zh-CN" sz="900" dirty="0">
                    <a:solidFill>
                      <a:schemeClr val="bg1">
                        <a:lumMod val="85000"/>
                      </a:schemeClr>
                    </a:solidFill>
                    <a:latin typeface="思源宋体 CN Light" panose="02020300000000000000" pitchFamily="18" charset="-122"/>
                    <a:ea typeface="思源宋体 CN Light" panose="02020300000000000000" pitchFamily="18" charset="-122"/>
                  </a:rPr>
                  <a:t>Introduction of high level air quality </a:t>
                </a:r>
                <a:r>
                  <a:rPr lang="en-US" altLang="zh-CN" sz="900" dirty="0" smtClean="0">
                    <a:solidFill>
                      <a:schemeClr val="bg1">
                        <a:lumMod val="85000"/>
                      </a:schemeClr>
                    </a:solidFill>
                    <a:latin typeface="思源宋体 CN Light" panose="02020300000000000000" pitchFamily="18" charset="-122"/>
                    <a:ea typeface="思源宋体 CN Light" panose="02020300000000000000" pitchFamily="18" charset="-122"/>
                  </a:rPr>
                  <a:t>companies</a:t>
                </a:r>
              </a:p>
              <a:p>
                <a:pPr algn="ctr"/>
                <a:r>
                  <a:rPr lang="en-US" altLang="zh-CN" sz="900" dirty="0">
                    <a:solidFill>
                      <a:schemeClr val="bg1">
                        <a:lumMod val="85000"/>
                      </a:schemeClr>
                    </a:solidFill>
                    <a:latin typeface="思源宋体 CN Light" panose="02020300000000000000" pitchFamily="18" charset="-122"/>
                    <a:ea typeface="思源宋体 CN Light" panose="02020300000000000000" pitchFamily="18" charset="-122"/>
                  </a:rPr>
                  <a:t>Company introduction</a:t>
                </a:r>
                <a:endParaRPr lang="zh-CN" altLang="en-US" sz="900" dirty="0">
                  <a:solidFill>
                    <a:schemeClr val="bg1">
                      <a:lumMod val="85000"/>
                    </a:schemeClr>
                  </a:solidFill>
                  <a:latin typeface="思源宋体 CN Light" panose="02020300000000000000" pitchFamily="18" charset="-122"/>
                  <a:ea typeface="思源宋体 CN Light" panose="02020300000000000000" pitchFamily="18" charset="-122"/>
                  <a:cs typeface="+mn-ea"/>
                  <a:sym typeface="Arial" panose="020B0604020202020204" pitchFamily="34" charset="0"/>
                </a:endParaRPr>
              </a:p>
            </p:txBody>
          </p:sp>
          <p:sp>
            <p:nvSpPr>
              <p:cNvPr id="15" name="文本框 3"/>
              <p:cNvSpPr txBox="1"/>
              <p:nvPr/>
            </p:nvSpPr>
            <p:spPr>
              <a:xfrm>
                <a:off x="4586146" y="5389250"/>
                <a:ext cx="3061012" cy="307777"/>
              </a:xfrm>
              <a:prstGeom prst="rect">
                <a:avLst/>
              </a:prstGeom>
              <a:noFill/>
              <a:effectLst/>
            </p:spPr>
            <p:txBody>
              <a:bodyPr wrap="square" rtlCol="0">
                <a:spAutoFit/>
              </a:bodyPr>
              <a:lstStyle/>
              <a:p>
                <a:pPr algn="ctr"/>
                <a:r>
                  <a:rPr lang="zh-CN" altLang="en-US" sz="1400" kern="2200" dirty="0" smtClean="0">
                    <a:solidFill>
                      <a:schemeClr val="bg1"/>
                    </a:solidFill>
                    <a:latin typeface="思源黑体" panose="020B0500000000000000" pitchFamily="34" charset="-122"/>
                    <a:ea typeface="思源黑体" panose="020B0500000000000000" pitchFamily="34" charset="-122"/>
                  </a:rPr>
                  <a:t>专注   责任   创新   严谨   追求</a:t>
                </a:r>
                <a:endParaRPr lang="zh-CN" altLang="en-US" sz="1400" kern="2200" dirty="0">
                  <a:solidFill>
                    <a:schemeClr val="bg1"/>
                  </a:solidFill>
                  <a:latin typeface="思源黑体" panose="020B0500000000000000" pitchFamily="34" charset="-122"/>
                  <a:ea typeface="思源黑体" panose="020B0500000000000000" pitchFamily="34" charset="-122"/>
                </a:endParaRPr>
              </a:p>
            </p:txBody>
          </p:sp>
        </p:grpSp>
      </p:grpSp>
      <p:grpSp>
        <p:nvGrpSpPr>
          <p:cNvPr id="36" name="组合 35"/>
          <p:cNvGrpSpPr/>
          <p:nvPr/>
        </p:nvGrpSpPr>
        <p:grpSpPr>
          <a:xfrm>
            <a:off x="306198" y="382866"/>
            <a:ext cx="1791683" cy="369333"/>
            <a:chOff x="306198" y="382866"/>
            <a:chExt cx="1791683" cy="369333"/>
          </a:xfrm>
        </p:grpSpPr>
        <p:sp>
          <p:nvSpPr>
            <p:cNvPr id="17" name="文本框 16"/>
            <p:cNvSpPr txBox="1"/>
            <p:nvPr/>
          </p:nvSpPr>
          <p:spPr>
            <a:xfrm>
              <a:off x="306198" y="382866"/>
              <a:ext cx="755699" cy="369333"/>
            </a:xfrm>
            <a:prstGeom prst="rect">
              <a:avLst/>
            </a:prstGeom>
            <a:noFill/>
          </p:spPr>
          <p:txBody>
            <a:bodyPr wrap="square" rtlCol="0">
              <a:spAutoFit/>
            </a:bodyPr>
            <a:lstStyle/>
            <a:p>
              <a:pPr algn="dist"/>
              <a:r>
                <a:rPr lang="en-US" altLang="zh-CN" dirty="0" smtClean="0">
                  <a:solidFill>
                    <a:schemeClr val="bg1"/>
                  </a:solidFill>
                  <a:latin typeface="Impact" panose="020B0806030902050204" pitchFamily="34" charset="0"/>
                  <a:ea typeface="思源黑体" panose="020B0500000000000000" pitchFamily="34" charset="-122"/>
                </a:rPr>
                <a:t>LOGO</a:t>
              </a:r>
              <a:endParaRPr lang="zh-CN" altLang="en-US" dirty="0">
                <a:solidFill>
                  <a:schemeClr val="bg1"/>
                </a:solidFill>
                <a:latin typeface="Impact" panose="020B0806030902050204" pitchFamily="34" charset="0"/>
                <a:ea typeface="思源黑体" panose="020B0500000000000000" pitchFamily="34" charset="-122"/>
              </a:endParaRPr>
            </a:p>
          </p:txBody>
        </p:sp>
        <p:sp>
          <p:nvSpPr>
            <p:cNvPr id="18" name="文本框 17"/>
            <p:cNvSpPr txBox="1"/>
            <p:nvPr/>
          </p:nvSpPr>
          <p:spPr>
            <a:xfrm>
              <a:off x="967718" y="399493"/>
              <a:ext cx="1130163" cy="338554"/>
            </a:xfrm>
            <a:prstGeom prst="rect">
              <a:avLst/>
            </a:prstGeom>
            <a:noFill/>
          </p:spPr>
          <p:txBody>
            <a:bodyPr wrap="square" rtlCol="0">
              <a:spAutoFit/>
            </a:bodyPr>
            <a:lstStyle/>
            <a:p>
              <a:r>
                <a:rPr lang="zh-CN" altLang="en-US" sz="1600" b="1" dirty="0" smtClean="0">
                  <a:solidFill>
                    <a:schemeClr val="bg1"/>
                  </a:solidFill>
                  <a:latin typeface="思源黑体" panose="020B0500000000000000" pitchFamily="34" charset="-122"/>
                  <a:ea typeface="思源黑体" panose="020B0500000000000000" pitchFamily="34" charset="-122"/>
                </a:rPr>
                <a:t>企业标志</a:t>
              </a:r>
              <a:endParaRPr lang="zh-CN" altLang="en-US" sz="1600" b="1" dirty="0">
                <a:solidFill>
                  <a:schemeClr val="bg1"/>
                </a:solidFill>
                <a:latin typeface="思源黑体" panose="020B0500000000000000" pitchFamily="34" charset="-122"/>
                <a:ea typeface="思源黑体" panose="020B0500000000000000" pitchFamily="34" charset="-122"/>
              </a:endParaRPr>
            </a:p>
          </p:txBody>
        </p:sp>
      </p:grpSp>
      <p:grpSp>
        <p:nvGrpSpPr>
          <p:cNvPr id="29" name="组合 28"/>
          <p:cNvGrpSpPr/>
          <p:nvPr/>
        </p:nvGrpSpPr>
        <p:grpSpPr>
          <a:xfrm>
            <a:off x="6234005" y="1976839"/>
            <a:ext cx="4612362" cy="1569660"/>
            <a:chOff x="1982545" y="1874532"/>
            <a:chExt cx="4211669" cy="1569660"/>
          </a:xfrm>
        </p:grpSpPr>
        <p:sp>
          <p:nvSpPr>
            <p:cNvPr id="30" name="文本框 29"/>
            <p:cNvSpPr txBox="1"/>
            <p:nvPr/>
          </p:nvSpPr>
          <p:spPr>
            <a:xfrm>
              <a:off x="1982545"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共</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31" name="文本框 30"/>
            <p:cNvSpPr txBox="1"/>
            <p:nvPr/>
          </p:nvSpPr>
          <p:spPr>
            <a:xfrm>
              <a:off x="2955508"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赢</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32" name="文本框 31"/>
            <p:cNvSpPr txBox="1"/>
            <p:nvPr/>
          </p:nvSpPr>
          <p:spPr>
            <a:xfrm>
              <a:off x="3928471"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未</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33" name="文本框 32"/>
            <p:cNvSpPr txBox="1"/>
            <p:nvPr/>
          </p:nvSpPr>
          <p:spPr>
            <a:xfrm>
              <a:off x="4901435"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来</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grpSp>
      <p:sp>
        <p:nvSpPr>
          <p:cNvPr id="34" name="圆角矩形 33"/>
          <p:cNvSpPr/>
          <p:nvPr/>
        </p:nvSpPr>
        <p:spPr>
          <a:xfrm>
            <a:off x="4521325" y="3715896"/>
            <a:ext cx="3133785" cy="313748"/>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spc="300" dirty="0" smtClean="0">
                <a:solidFill>
                  <a:srgbClr val="0D0143"/>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XX</a:t>
            </a:r>
            <a:r>
              <a:rPr lang="zh-CN" altLang="en-US" sz="1600" b="1" spc="300" dirty="0" smtClean="0">
                <a:solidFill>
                  <a:srgbClr val="0D0143"/>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网络公司介绍宣传</a:t>
            </a:r>
            <a:endParaRPr lang="zh-CN" altLang="en-US" sz="1600" b="1" spc="300" dirty="0">
              <a:solidFill>
                <a:srgbClr val="0D0143"/>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endParaRPr>
          </a:p>
        </p:txBody>
      </p:sp>
      <p:sp>
        <p:nvSpPr>
          <p:cNvPr id="35" name="文本框 34"/>
          <p:cNvSpPr txBox="1"/>
          <p:nvPr/>
        </p:nvSpPr>
        <p:spPr>
          <a:xfrm>
            <a:off x="4192044" y="1451730"/>
            <a:ext cx="3663478" cy="461665"/>
          </a:xfrm>
          <a:prstGeom prst="rect">
            <a:avLst/>
          </a:prstGeom>
          <a:noFill/>
        </p:spPr>
        <p:txBody>
          <a:bodyPr wrap="square" rtlCol="0">
            <a:spAutoFit/>
          </a:bodyPr>
          <a:lstStyle/>
          <a:p>
            <a:pPr algn="dist"/>
            <a:r>
              <a:rPr lang="en-US" altLang="zh-CN" sz="2400" dirty="0" smtClean="0">
                <a:solidFill>
                  <a:schemeClr val="bg1"/>
                </a:solidFill>
                <a:latin typeface="思源宋体 CN Light" panose="02020300000000000000" pitchFamily="18" charset="-122"/>
                <a:ea typeface="思源宋体 CN Light" panose="02020300000000000000" pitchFamily="18" charset="-122"/>
              </a:rPr>
              <a:t>COMPANY PROFILE</a:t>
            </a:r>
            <a:endParaRPr lang="zh-CN" altLang="en-US" sz="2400" dirty="0">
              <a:solidFill>
                <a:schemeClr val="bg1"/>
              </a:solidFill>
              <a:latin typeface="思源宋体 CN Light" panose="02020300000000000000" pitchFamily="18" charset="-122"/>
              <a:ea typeface="思源宋体 CN Light" panose="02020300000000000000" pitchFamily="18" charset="-122"/>
            </a:endParaRPr>
          </a:p>
        </p:txBody>
      </p:sp>
      <p:grpSp>
        <p:nvGrpSpPr>
          <p:cNvPr id="41" name="组合 40"/>
          <p:cNvGrpSpPr/>
          <p:nvPr/>
        </p:nvGrpSpPr>
        <p:grpSpPr>
          <a:xfrm>
            <a:off x="5685951" y="6454139"/>
            <a:ext cx="736385" cy="49373"/>
            <a:chOff x="5902522" y="6454139"/>
            <a:chExt cx="736385" cy="49373"/>
          </a:xfrm>
        </p:grpSpPr>
        <p:grpSp>
          <p:nvGrpSpPr>
            <p:cNvPr id="19" name="组合 18"/>
            <p:cNvGrpSpPr/>
            <p:nvPr/>
          </p:nvGrpSpPr>
          <p:grpSpPr>
            <a:xfrm>
              <a:off x="5902522" y="6454139"/>
              <a:ext cx="257592" cy="49373"/>
              <a:chOff x="2307018" y="469980"/>
              <a:chExt cx="636727" cy="122042"/>
            </a:xfrm>
          </p:grpSpPr>
          <p:sp>
            <p:nvSpPr>
              <p:cNvPr id="20" name="椭圆 19"/>
              <p:cNvSpPr/>
              <p:nvPr/>
            </p:nvSpPr>
            <p:spPr>
              <a:xfrm>
                <a:off x="2307018" y="469980"/>
                <a:ext cx="122042" cy="122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1" name="椭圆 20"/>
              <p:cNvSpPr/>
              <p:nvPr/>
            </p:nvSpPr>
            <p:spPr>
              <a:xfrm>
                <a:off x="2558243" y="469980"/>
                <a:ext cx="122042" cy="122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2" name="椭圆 21"/>
              <p:cNvSpPr/>
              <p:nvPr/>
            </p:nvSpPr>
            <p:spPr>
              <a:xfrm>
                <a:off x="2821704" y="469980"/>
                <a:ext cx="122041" cy="122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pSp>
          <p:nvGrpSpPr>
            <p:cNvPr id="37" name="组合 36"/>
            <p:cNvGrpSpPr/>
            <p:nvPr/>
          </p:nvGrpSpPr>
          <p:grpSpPr>
            <a:xfrm>
              <a:off x="6381315" y="6454139"/>
              <a:ext cx="257592" cy="49373"/>
              <a:chOff x="2307018" y="469980"/>
              <a:chExt cx="636727" cy="122042"/>
            </a:xfrm>
          </p:grpSpPr>
          <p:sp>
            <p:nvSpPr>
              <p:cNvPr id="38" name="椭圆 37"/>
              <p:cNvSpPr/>
              <p:nvPr/>
            </p:nvSpPr>
            <p:spPr>
              <a:xfrm>
                <a:off x="2307018" y="469980"/>
                <a:ext cx="122042" cy="122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9" name="椭圆 38"/>
              <p:cNvSpPr/>
              <p:nvPr/>
            </p:nvSpPr>
            <p:spPr>
              <a:xfrm>
                <a:off x="2558243" y="469980"/>
                <a:ext cx="122042" cy="122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40" name="椭圆 39"/>
              <p:cNvSpPr/>
              <p:nvPr/>
            </p:nvSpPr>
            <p:spPr>
              <a:xfrm>
                <a:off x="2821704" y="469980"/>
                <a:ext cx="122041" cy="122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pSp>
    </p:spTree>
    <p:extLst>
      <p:ext uri="{BB962C8B-B14F-4D97-AF65-F5344CB8AC3E}">
        <p14:creationId xmlns:p14="http://schemas.microsoft.com/office/powerpoint/2010/main" val="93893804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2" presetClass="entr" presetSubtype="1" fill="hold" grpId="0" nodeType="withEffect">
                                  <p:stCondLst>
                                    <p:cond delay="25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0-#ppt_h/2"/>
                                          </p:val>
                                        </p:tav>
                                        <p:tav tm="100000">
                                          <p:val>
                                            <p:strVal val="#ppt_y"/>
                                          </p:val>
                                        </p:tav>
                                      </p:tavLst>
                                    </p:anim>
                                  </p:childTnLst>
                                </p:cTn>
                              </p:par>
                              <p:par>
                                <p:cTn id="24" presetID="2" presetClass="entr" presetSubtype="4" fill="hold" grpId="0" nodeType="withEffect">
                                  <p:stCondLst>
                                    <p:cond delay="25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0-#ppt_w/2"/>
                                          </p:val>
                                        </p:tav>
                                        <p:tav tm="100000">
                                          <p:val>
                                            <p:strVal val="#ppt_x"/>
                                          </p:val>
                                        </p:tav>
                                      </p:tavLst>
                                    </p:anim>
                                    <p:anim calcmode="lin" valueType="num">
                                      <p:cBhvr additive="base">
                                        <p:cTn id="31" dur="500" fill="hold"/>
                                        <p:tgtEl>
                                          <p:spTgt spid="36"/>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 presetClass="entr" presetSubtype="4"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919180" y="3857456"/>
            <a:ext cx="1679786" cy="1679786"/>
          </a:xfrm>
          <a:prstGeom prst="ellipse">
            <a:avLst/>
          </a:prstGeom>
          <a:blipFill dpi="0" rotWithShape="1">
            <a:blip r:embed="rId3" cstate="print">
              <a:extLst>
                <a:ext uri="{28A0092B-C50C-407E-A947-70E740481C1C}">
                  <a14:useLocalDpi xmlns:a14="http://schemas.microsoft.com/office/drawing/2010/main" val="0"/>
                </a:ext>
              </a:extLst>
            </a:blip>
            <a:srcRect/>
            <a:stretch>
              <a:fillRect l="-40877" r="-9123"/>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776075" y="5116449"/>
            <a:ext cx="1947195" cy="721541"/>
            <a:chOff x="2419350" y="4591050"/>
            <a:chExt cx="1947195" cy="721541"/>
          </a:xfrm>
          <a:effectLst>
            <a:outerShdw blurRad="190500" dist="63500" dir="2700000" algn="tl" rotWithShape="0">
              <a:prstClr val="black">
                <a:alpha val="25000"/>
              </a:prstClr>
            </a:outerShdw>
          </a:effectLst>
        </p:grpSpPr>
        <p:sp>
          <p:nvSpPr>
            <p:cNvPr id="4" name="圆角矩形 3"/>
            <p:cNvSpPr/>
            <p:nvPr/>
          </p:nvSpPr>
          <p:spPr>
            <a:xfrm>
              <a:off x="2476500" y="4591050"/>
              <a:ext cx="1890045" cy="721541"/>
            </a:xfrm>
            <a:prstGeom prst="roundRect">
              <a:avLst>
                <a:gd name="adj" fmla="val 10000"/>
              </a:avLst>
            </a:prstGeom>
            <a:solidFill>
              <a:srgbClr val="A401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EC0C3818-96F7-4045-9DA1-33A21DEF6496}"/>
                </a:ext>
              </a:extLst>
            </p:cNvPr>
            <p:cNvGrpSpPr/>
            <p:nvPr/>
          </p:nvGrpSpPr>
          <p:grpSpPr>
            <a:xfrm>
              <a:off x="2419350" y="4718819"/>
              <a:ext cx="1890045" cy="536622"/>
              <a:chOff x="5557838" y="2955083"/>
              <a:chExt cx="1890045" cy="536622"/>
            </a:xfrm>
          </p:grpSpPr>
          <p:sp>
            <p:nvSpPr>
              <p:cNvPr id="6" name="TextBox 19">
                <a:extLst>
                  <a:ext uri="{FF2B5EF4-FFF2-40B4-BE49-F238E27FC236}">
                    <a16:creationId xmlns="" xmlns:a16="http://schemas.microsoft.com/office/drawing/2014/main" id="{4BE98F80-A6B7-4EE8-8473-700E11F931A2}"/>
                  </a:ext>
                </a:extLst>
              </p:cNvPr>
              <p:cNvSpPr txBox="1"/>
              <p:nvPr/>
            </p:nvSpPr>
            <p:spPr>
              <a:xfrm>
                <a:off x="5824790" y="2955083"/>
                <a:ext cx="838691" cy="307777"/>
              </a:xfrm>
              <a:prstGeom prst="rect">
                <a:avLst/>
              </a:prstGeom>
              <a:noFill/>
            </p:spPr>
            <p:txBody>
              <a:bodyPr wrap="none" rtlCol="0">
                <a:spAutoFit/>
              </a:bodyPr>
              <a:lstStyle/>
              <a:p>
                <a:pPr defTabSz="914217"/>
                <a:r>
                  <a:rPr lang="zh-CN" altLang="en-US" sz="1400" spc="300" dirty="0" smtClean="0">
                    <a:solidFill>
                      <a:schemeClr val="bg1"/>
                    </a:solidFill>
                    <a:latin typeface="思源黑体" panose="020B0500000000000000" pitchFamily="34" charset="-122"/>
                    <a:ea typeface="思源黑体" panose="020B0500000000000000" pitchFamily="34" charset="-122"/>
                    <a:cs typeface="Montserrat Semi" charset="0"/>
                  </a:rPr>
                  <a:t>张经理</a:t>
                </a:r>
                <a:endParaRPr lang="en-US" sz="1400" spc="300" dirty="0">
                  <a:solidFill>
                    <a:schemeClr val="bg1"/>
                  </a:solidFill>
                  <a:latin typeface="思源黑体" panose="020B0500000000000000" pitchFamily="34" charset="-122"/>
                  <a:ea typeface="思源黑体" panose="020B0500000000000000" pitchFamily="34" charset="-122"/>
                  <a:cs typeface="Montserrat Semi" charset="0"/>
                </a:endParaRPr>
              </a:p>
            </p:txBody>
          </p:sp>
          <p:sp>
            <p:nvSpPr>
              <p:cNvPr id="7" name="TextBox 20">
                <a:extLst>
                  <a:ext uri="{FF2B5EF4-FFF2-40B4-BE49-F238E27FC236}">
                    <a16:creationId xmlns="" xmlns:a16="http://schemas.microsoft.com/office/drawing/2014/main" id="{710CE647-7463-4495-AD8A-B5BFD2F78EB5}"/>
                  </a:ext>
                </a:extLst>
              </p:cNvPr>
              <p:cNvSpPr txBox="1"/>
              <p:nvPr/>
            </p:nvSpPr>
            <p:spPr>
              <a:xfrm>
                <a:off x="5557838" y="3191623"/>
                <a:ext cx="1890045" cy="300082"/>
              </a:xfrm>
              <a:prstGeom prst="rect">
                <a:avLst/>
              </a:prstGeom>
              <a:noFill/>
            </p:spPr>
            <p:txBody>
              <a:bodyPr wrap="square" rtlCol="0">
                <a:spAutoFit/>
              </a:bodyPr>
              <a:lstStyle/>
              <a:p>
                <a:pPr algn="ctr" defTabSz="914217">
                  <a:lnSpc>
                    <a:spcPct val="150000"/>
                  </a:lnSpc>
                </a:pPr>
                <a:r>
                  <a:rPr lang="en-US" sz="900" spc="150" dirty="0">
                    <a:solidFill>
                      <a:schemeClr val="bg1"/>
                    </a:solidFill>
                    <a:latin typeface="思源黑体" panose="020B0500000000000000" pitchFamily="34" charset="-122"/>
                    <a:ea typeface="思源黑体" panose="020B0500000000000000" pitchFamily="34" charset="-122"/>
                    <a:cs typeface="Lato Light" charset="0"/>
                  </a:rPr>
                  <a:t>CEO &amp; FOUNDER</a:t>
                </a:r>
              </a:p>
            </p:txBody>
          </p:sp>
        </p:grpSp>
      </p:grpSp>
      <p:sp>
        <p:nvSpPr>
          <p:cNvPr id="9" name="椭圆 8"/>
          <p:cNvSpPr/>
          <p:nvPr/>
        </p:nvSpPr>
        <p:spPr>
          <a:xfrm>
            <a:off x="3550239" y="2875575"/>
            <a:ext cx="1679786" cy="1679786"/>
          </a:xfrm>
          <a:prstGeom prst="ellipse">
            <a:avLst/>
          </a:prstGeom>
          <a:blipFill dpi="0" rotWithShape="1">
            <a:blip r:embed="rId4" cstate="print">
              <a:extLst>
                <a:ext uri="{28A0092B-C50C-407E-A947-70E740481C1C}">
                  <a14:useLocalDpi xmlns:a14="http://schemas.microsoft.com/office/drawing/2010/main" val="0"/>
                </a:ext>
              </a:extLst>
            </a:blip>
            <a:srcRect/>
            <a:stretch>
              <a:fillRect l="-34073" r="-15927"/>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368939" y="2117925"/>
            <a:ext cx="1947195" cy="721541"/>
            <a:chOff x="2419350" y="4591050"/>
            <a:chExt cx="1947195" cy="721541"/>
          </a:xfrm>
          <a:effectLst>
            <a:outerShdw blurRad="190500" dist="63500" dir="2700000" algn="tl" rotWithShape="0">
              <a:prstClr val="black">
                <a:alpha val="25000"/>
              </a:prstClr>
            </a:outerShdw>
          </a:effectLst>
        </p:grpSpPr>
        <p:sp>
          <p:nvSpPr>
            <p:cNvPr id="11" name="圆角矩形 10"/>
            <p:cNvSpPr/>
            <p:nvPr/>
          </p:nvSpPr>
          <p:spPr>
            <a:xfrm>
              <a:off x="2476500" y="4591050"/>
              <a:ext cx="1890045" cy="721541"/>
            </a:xfrm>
            <a:prstGeom prst="roundRect">
              <a:avLst>
                <a:gd name="adj" fmla="val 10000"/>
              </a:avLst>
            </a:prstGeom>
            <a:solidFill>
              <a:srgbClr val="0D0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 xmlns:a16="http://schemas.microsoft.com/office/drawing/2014/main" id="{EC0C3818-96F7-4045-9DA1-33A21DEF6496}"/>
                </a:ext>
              </a:extLst>
            </p:cNvPr>
            <p:cNvGrpSpPr/>
            <p:nvPr/>
          </p:nvGrpSpPr>
          <p:grpSpPr>
            <a:xfrm>
              <a:off x="2419350" y="4718819"/>
              <a:ext cx="1890045" cy="536622"/>
              <a:chOff x="5557838" y="2955083"/>
              <a:chExt cx="1890045" cy="536622"/>
            </a:xfrm>
          </p:grpSpPr>
          <p:sp>
            <p:nvSpPr>
              <p:cNvPr id="13" name="TextBox 19">
                <a:extLst>
                  <a:ext uri="{FF2B5EF4-FFF2-40B4-BE49-F238E27FC236}">
                    <a16:creationId xmlns="" xmlns:a16="http://schemas.microsoft.com/office/drawing/2014/main" id="{4BE98F80-A6B7-4EE8-8473-700E11F931A2}"/>
                  </a:ext>
                </a:extLst>
              </p:cNvPr>
              <p:cNvSpPr txBox="1"/>
              <p:nvPr/>
            </p:nvSpPr>
            <p:spPr>
              <a:xfrm>
                <a:off x="5824790" y="2955083"/>
                <a:ext cx="838691" cy="307777"/>
              </a:xfrm>
              <a:prstGeom prst="rect">
                <a:avLst/>
              </a:prstGeom>
              <a:noFill/>
            </p:spPr>
            <p:txBody>
              <a:bodyPr wrap="none" rtlCol="0">
                <a:spAutoFit/>
              </a:bodyPr>
              <a:lstStyle/>
              <a:p>
                <a:pPr defTabSz="914217"/>
                <a:r>
                  <a:rPr lang="zh-CN" altLang="en-US" sz="1400" spc="300" dirty="0" smtClean="0">
                    <a:solidFill>
                      <a:schemeClr val="bg1"/>
                    </a:solidFill>
                    <a:latin typeface="思源黑体" panose="020B0500000000000000" pitchFamily="34" charset="-122"/>
                    <a:ea typeface="思源黑体" panose="020B0500000000000000" pitchFamily="34" charset="-122"/>
                    <a:cs typeface="Montserrat Semi" charset="0"/>
                  </a:rPr>
                  <a:t>张经理</a:t>
                </a:r>
                <a:endParaRPr lang="en-US" sz="1400" spc="300" dirty="0">
                  <a:solidFill>
                    <a:schemeClr val="bg1"/>
                  </a:solidFill>
                  <a:latin typeface="思源黑体" panose="020B0500000000000000" pitchFamily="34" charset="-122"/>
                  <a:ea typeface="思源黑体" panose="020B0500000000000000" pitchFamily="34" charset="-122"/>
                  <a:cs typeface="Montserrat Semi" charset="0"/>
                </a:endParaRPr>
              </a:p>
            </p:txBody>
          </p:sp>
          <p:sp>
            <p:nvSpPr>
              <p:cNvPr id="14" name="TextBox 20">
                <a:extLst>
                  <a:ext uri="{FF2B5EF4-FFF2-40B4-BE49-F238E27FC236}">
                    <a16:creationId xmlns="" xmlns:a16="http://schemas.microsoft.com/office/drawing/2014/main" id="{710CE647-7463-4495-AD8A-B5BFD2F78EB5}"/>
                  </a:ext>
                </a:extLst>
              </p:cNvPr>
              <p:cNvSpPr txBox="1"/>
              <p:nvPr/>
            </p:nvSpPr>
            <p:spPr>
              <a:xfrm>
                <a:off x="5557838" y="3191623"/>
                <a:ext cx="1890045" cy="300082"/>
              </a:xfrm>
              <a:prstGeom prst="rect">
                <a:avLst/>
              </a:prstGeom>
              <a:noFill/>
            </p:spPr>
            <p:txBody>
              <a:bodyPr wrap="square" rtlCol="0">
                <a:spAutoFit/>
              </a:bodyPr>
              <a:lstStyle/>
              <a:p>
                <a:pPr algn="ctr" defTabSz="914217">
                  <a:lnSpc>
                    <a:spcPct val="150000"/>
                  </a:lnSpc>
                </a:pPr>
                <a:r>
                  <a:rPr lang="en-US" sz="900" spc="150" dirty="0">
                    <a:solidFill>
                      <a:schemeClr val="bg1"/>
                    </a:solidFill>
                    <a:latin typeface="思源黑体" panose="020B0500000000000000" pitchFamily="34" charset="-122"/>
                    <a:ea typeface="思源黑体" panose="020B0500000000000000" pitchFamily="34" charset="-122"/>
                    <a:cs typeface="Lato Light" charset="0"/>
                  </a:rPr>
                  <a:t>CEO &amp; FOUNDER</a:t>
                </a:r>
              </a:p>
            </p:txBody>
          </p:sp>
        </p:grpSp>
      </p:grpSp>
      <p:sp>
        <p:nvSpPr>
          <p:cNvPr id="15" name="椭圆 14"/>
          <p:cNvSpPr/>
          <p:nvPr/>
        </p:nvSpPr>
        <p:spPr>
          <a:xfrm>
            <a:off x="5036218" y="4825817"/>
            <a:ext cx="1679786" cy="1679786"/>
          </a:xfrm>
          <a:prstGeom prst="ellipse">
            <a:avLst/>
          </a:prstGeom>
          <a:blipFill dpi="0" rotWithShape="1">
            <a:blip r:embed="rId5">
              <a:extLst>
                <a:ext uri="{28A0092B-C50C-407E-A947-70E740481C1C}">
                  <a14:useLocalDpi xmlns:a14="http://schemas.microsoft.com/office/drawing/2010/main" val="0"/>
                </a:ext>
              </a:extLst>
            </a:blip>
            <a:srcRect/>
            <a:stretch>
              <a:fillRect l="-22731" t="-12818" r="-83921" b="-24950"/>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484665" y="5344194"/>
            <a:ext cx="1947195" cy="721541"/>
            <a:chOff x="2419350" y="4591050"/>
            <a:chExt cx="1947195" cy="721541"/>
          </a:xfrm>
          <a:effectLst>
            <a:outerShdw blurRad="190500" dist="63500" dir="2700000" algn="tl" rotWithShape="0">
              <a:prstClr val="black">
                <a:alpha val="25000"/>
              </a:prstClr>
            </a:outerShdw>
          </a:effectLst>
        </p:grpSpPr>
        <p:sp>
          <p:nvSpPr>
            <p:cNvPr id="17" name="圆角矩形 16"/>
            <p:cNvSpPr/>
            <p:nvPr/>
          </p:nvSpPr>
          <p:spPr>
            <a:xfrm>
              <a:off x="2476500" y="4591050"/>
              <a:ext cx="1890045" cy="721541"/>
            </a:xfrm>
            <a:prstGeom prst="roundRect">
              <a:avLst>
                <a:gd name="adj" fmla="val 10000"/>
              </a:avLst>
            </a:prstGeom>
            <a:solidFill>
              <a:srgbClr val="0D0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 xmlns:a16="http://schemas.microsoft.com/office/drawing/2014/main" id="{EC0C3818-96F7-4045-9DA1-33A21DEF6496}"/>
                </a:ext>
              </a:extLst>
            </p:cNvPr>
            <p:cNvGrpSpPr/>
            <p:nvPr/>
          </p:nvGrpSpPr>
          <p:grpSpPr>
            <a:xfrm>
              <a:off x="2419350" y="4718819"/>
              <a:ext cx="1890045" cy="536622"/>
              <a:chOff x="5557838" y="2955083"/>
              <a:chExt cx="1890045" cy="536622"/>
            </a:xfrm>
          </p:grpSpPr>
          <p:sp>
            <p:nvSpPr>
              <p:cNvPr id="19" name="TextBox 19">
                <a:extLst>
                  <a:ext uri="{FF2B5EF4-FFF2-40B4-BE49-F238E27FC236}">
                    <a16:creationId xmlns="" xmlns:a16="http://schemas.microsoft.com/office/drawing/2014/main" id="{4BE98F80-A6B7-4EE8-8473-700E11F931A2}"/>
                  </a:ext>
                </a:extLst>
              </p:cNvPr>
              <p:cNvSpPr txBox="1"/>
              <p:nvPr/>
            </p:nvSpPr>
            <p:spPr>
              <a:xfrm>
                <a:off x="5824790" y="2955083"/>
                <a:ext cx="838691" cy="307777"/>
              </a:xfrm>
              <a:prstGeom prst="rect">
                <a:avLst/>
              </a:prstGeom>
              <a:noFill/>
            </p:spPr>
            <p:txBody>
              <a:bodyPr wrap="none" rtlCol="0">
                <a:spAutoFit/>
              </a:bodyPr>
              <a:lstStyle/>
              <a:p>
                <a:pPr defTabSz="914217"/>
                <a:r>
                  <a:rPr lang="zh-CN" altLang="en-US" sz="1400" spc="300" dirty="0" smtClean="0">
                    <a:solidFill>
                      <a:schemeClr val="bg1"/>
                    </a:solidFill>
                    <a:latin typeface="思源黑体" panose="020B0500000000000000" pitchFamily="34" charset="-122"/>
                    <a:ea typeface="思源黑体" panose="020B0500000000000000" pitchFamily="34" charset="-122"/>
                    <a:cs typeface="Montserrat Semi" charset="0"/>
                  </a:rPr>
                  <a:t>张经理</a:t>
                </a:r>
                <a:endParaRPr lang="en-US" sz="1400" spc="300" dirty="0">
                  <a:solidFill>
                    <a:schemeClr val="bg1"/>
                  </a:solidFill>
                  <a:latin typeface="思源黑体" panose="020B0500000000000000" pitchFamily="34" charset="-122"/>
                  <a:ea typeface="思源黑体" panose="020B0500000000000000" pitchFamily="34" charset="-122"/>
                  <a:cs typeface="Montserrat Semi" charset="0"/>
                </a:endParaRPr>
              </a:p>
            </p:txBody>
          </p:sp>
          <p:sp>
            <p:nvSpPr>
              <p:cNvPr id="20" name="TextBox 20">
                <a:extLst>
                  <a:ext uri="{FF2B5EF4-FFF2-40B4-BE49-F238E27FC236}">
                    <a16:creationId xmlns="" xmlns:a16="http://schemas.microsoft.com/office/drawing/2014/main" id="{710CE647-7463-4495-AD8A-B5BFD2F78EB5}"/>
                  </a:ext>
                </a:extLst>
              </p:cNvPr>
              <p:cNvSpPr txBox="1"/>
              <p:nvPr/>
            </p:nvSpPr>
            <p:spPr>
              <a:xfrm>
                <a:off x="5557838" y="3191623"/>
                <a:ext cx="1890045" cy="300082"/>
              </a:xfrm>
              <a:prstGeom prst="rect">
                <a:avLst/>
              </a:prstGeom>
              <a:noFill/>
            </p:spPr>
            <p:txBody>
              <a:bodyPr wrap="square" rtlCol="0">
                <a:spAutoFit/>
              </a:bodyPr>
              <a:lstStyle/>
              <a:p>
                <a:pPr algn="ctr" defTabSz="914217">
                  <a:lnSpc>
                    <a:spcPct val="150000"/>
                  </a:lnSpc>
                </a:pPr>
                <a:r>
                  <a:rPr lang="en-US" sz="900" spc="150" dirty="0">
                    <a:solidFill>
                      <a:schemeClr val="bg1"/>
                    </a:solidFill>
                    <a:latin typeface="思源黑体" panose="020B0500000000000000" pitchFamily="34" charset="-122"/>
                    <a:ea typeface="思源黑体" panose="020B0500000000000000" pitchFamily="34" charset="-122"/>
                    <a:cs typeface="Lato Light" charset="0"/>
                  </a:rPr>
                  <a:t>CEO &amp; FOUNDER</a:t>
                </a:r>
              </a:p>
            </p:txBody>
          </p:sp>
        </p:grpSp>
      </p:grpSp>
      <p:sp>
        <p:nvSpPr>
          <p:cNvPr id="21" name="椭圆 20"/>
          <p:cNvSpPr/>
          <p:nvPr/>
        </p:nvSpPr>
        <p:spPr>
          <a:xfrm>
            <a:off x="6679839" y="1920868"/>
            <a:ext cx="2667000" cy="2667000"/>
          </a:xfrm>
          <a:prstGeom prst="ellipse">
            <a:avLst/>
          </a:prstGeom>
          <a:blipFill dpi="0" rotWithShape="1">
            <a:blip r:embed="rId6" cstate="print">
              <a:extLst>
                <a:ext uri="{28A0092B-C50C-407E-A947-70E740481C1C}">
                  <a14:useLocalDpi xmlns:a14="http://schemas.microsoft.com/office/drawing/2010/main" val="0"/>
                </a:ext>
              </a:extLst>
            </a:blip>
            <a:srcRect/>
            <a:stretch>
              <a:fillRect t="-15000" b="-35000"/>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8917859" y="2893597"/>
            <a:ext cx="1947195" cy="721541"/>
            <a:chOff x="2419350" y="4591050"/>
            <a:chExt cx="1947195" cy="721541"/>
          </a:xfrm>
          <a:effectLst>
            <a:outerShdw blurRad="190500" dist="63500" dir="2700000" algn="tl" rotWithShape="0">
              <a:prstClr val="black">
                <a:alpha val="25000"/>
              </a:prstClr>
            </a:outerShdw>
          </a:effectLst>
        </p:grpSpPr>
        <p:sp>
          <p:nvSpPr>
            <p:cNvPr id="23" name="圆角矩形 22"/>
            <p:cNvSpPr/>
            <p:nvPr/>
          </p:nvSpPr>
          <p:spPr>
            <a:xfrm>
              <a:off x="2476500" y="4591050"/>
              <a:ext cx="1890045" cy="721541"/>
            </a:xfrm>
            <a:prstGeom prst="roundRect">
              <a:avLst>
                <a:gd name="adj" fmla="val 10000"/>
              </a:avLst>
            </a:prstGeom>
            <a:solidFill>
              <a:srgbClr val="A401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 xmlns:a16="http://schemas.microsoft.com/office/drawing/2014/main" id="{EC0C3818-96F7-4045-9DA1-33A21DEF6496}"/>
                </a:ext>
              </a:extLst>
            </p:cNvPr>
            <p:cNvGrpSpPr/>
            <p:nvPr/>
          </p:nvGrpSpPr>
          <p:grpSpPr>
            <a:xfrm>
              <a:off x="2419350" y="4718819"/>
              <a:ext cx="1890045" cy="536622"/>
              <a:chOff x="5557838" y="2955083"/>
              <a:chExt cx="1890045" cy="536622"/>
            </a:xfrm>
          </p:grpSpPr>
          <p:sp>
            <p:nvSpPr>
              <p:cNvPr id="25" name="TextBox 19">
                <a:extLst>
                  <a:ext uri="{FF2B5EF4-FFF2-40B4-BE49-F238E27FC236}">
                    <a16:creationId xmlns="" xmlns:a16="http://schemas.microsoft.com/office/drawing/2014/main" id="{4BE98F80-A6B7-4EE8-8473-700E11F931A2}"/>
                  </a:ext>
                </a:extLst>
              </p:cNvPr>
              <p:cNvSpPr txBox="1"/>
              <p:nvPr/>
            </p:nvSpPr>
            <p:spPr>
              <a:xfrm>
                <a:off x="5824790" y="2955083"/>
                <a:ext cx="838691" cy="307777"/>
              </a:xfrm>
              <a:prstGeom prst="rect">
                <a:avLst/>
              </a:prstGeom>
              <a:noFill/>
            </p:spPr>
            <p:txBody>
              <a:bodyPr wrap="none" rtlCol="0">
                <a:spAutoFit/>
              </a:bodyPr>
              <a:lstStyle/>
              <a:p>
                <a:pPr defTabSz="914217"/>
                <a:r>
                  <a:rPr lang="zh-CN" altLang="en-US" sz="1400" spc="300" dirty="0" smtClean="0">
                    <a:solidFill>
                      <a:schemeClr val="bg1"/>
                    </a:solidFill>
                    <a:latin typeface="思源黑体" panose="020B0500000000000000" pitchFamily="34" charset="-122"/>
                    <a:ea typeface="思源黑体" panose="020B0500000000000000" pitchFamily="34" charset="-122"/>
                    <a:cs typeface="Montserrat Semi" charset="0"/>
                  </a:rPr>
                  <a:t>张经理</a:t>
                </a:r>
                <a:endParaRPr lang="en-US" sz="1400" spc="300" dirty="0">
                  <a:solidFill>
                    <a:schemeClr val="bg1"/>
                  </a:solidFill>
                  <a:latin typeface="思源黑体" panose="020B0500000000000000" pitchFamily="34" charset="-122"/>
                  <a:ea typeface="思源黑体" panose="020B0500000000000000" pitchFamily="34" charset="-122"/>
                  <a:cs typeface="Montserrat Semi" charset="0"/>
                </a:endParaRPr>
              </a:p>
            </p:txBody>
          </p:sp>
          <p:sp>
            <p:nvSpPr>
              <p:cNvPr id="26" name="TextBox 20">
                <a:extLst>
                  <a:ext uri="{FF2B5EF4-FFF2-40B4-BE49-F238E27FC236}">
                    <a16:creationId xmlns="" xmlns:a16="http://schemas.microsoft.com/office/drawing/2014/main" id="{710CE647-7463-4495-AD8A-B5BFD2F78EB5}"/>
                  </a:ext>
                </a:extLst>
              </p:cNvPr>
              <p:cNvSpPr txBox="1"/>
              <p:nvPr/>
            </p:nvSpPr>
            <p:spPr>
              <a:xfrm>
                <a:off x="5557838" y="3191623"/>
                <a:ext cx="1890045" cy="300082"/>
              </a:xfrm>
              <a:prstGeom prst="rect">
                <a:avLst/>
              </a:prstGeom>
              <a:noFill/>
            </p:spPr>
            <p:txBody>
              <a:bodyPr wrap="square" rtlCol="0">
                <a:spAutoFit/>
              </a:bodyPr>
              <a:lstStyle/>
              <a:p>
                <a:pPr algn="ctr" defTabSz="914217">
                  <a:lnSpc>
                    <a:spcPct val="150000"/>
                  </a:lnSpc>
                </a:pPr>
                <a:r>
                  <a:rPr lang="en-US" sz="900" spc="150" dirty="0">
                    <a:solidFill>
                      <a:schemeClr val="bg1"/>
                    </a:solidFill>
                    <a:latin typeface="思源黑体" panose="020B0500000000000000" pitchFamily="34" charset="-122"/>
                    <a:ea typeface="思源黑体" panose="020B0500000000000000" pitchFamily="34" charset="-122"/>
                    <a:cs typeface="Lato Light" charset="0"/>
                  </a:rPr>
                  <a:t>CEO &amp; FOUNDER</a:t>
                </a:r>
              </a:p>
            </p:txBody>
          </p:sp>
        </p:grpSp>
      </p:grpSp>
      <p:grpSp>
        <p:nvGrpSpPr>
          <p:cNvPr id="29" name="组合 28"/>
          <p:cNvGrpSpPr/>
          <p:nvPr/>
        </p:nvGrpSpPr>
        <p:grpSpPr>
          <a:xfrm>
            <a:off x="9117014" y="4728754"/>
            <a:ext cx="2953666" cy="1038564"/>
            <a:chOff x="8933534" y="4824004"/>
            <a:chExt cx="2953666" cy="1038564"/>
          </a:xfrm>
        </p:grpSpPr>
        <p:sp>
          <p:nvSpPr>
            <p:cNvPr id="27" name="文本框 26"/>
            <p:cNvSpPr txBox="1"/>
            <p:nvPr/>
          </p:nvSpPr>
          <p:spPr>
            <a:xfrm>
              <a:off x="8933534" y="4824004"/>
              <a:ext cx="2535480" cy="523220"/>
            </a:xfrm>
            <a:prstGeom prst="rect">
              <a:avLst/>
            </a:prstGeom>
            <a:noFill/>
          </p:spPr>
          <p:txBody>
            <a:bodyPr wrap="square" rtlCol="0">
              <a:spAutoFit/>
            </a:bodyPr>
            <a:lstStyle/>
            <a:p>
              <a:r>
                <a:rPr lang="zh-CN" altLang="en-US" sz="2800" b="1" dirty="0" smtClean="0">
                  <a:gradFill>
                    <a:gsLst>
                      <a:gs pos="0">
                        <a:schemeClr val="tx1">
                          <a:lumMod val="85000"/>
                          <a:lumOff val="15000"/>
                        </a:schemeClr>
                      </a:gs>
                      <a:gs pos="100000">
                        <a:schemeClr val="tx1">
                          <a:lumMod val="95000"/>
                          <a:lumOff val="5000"/>
                        </a:schemeClr>
                      </a:gs>
                    </a:gsLst>
                    <a:lin ang="5400000" scaled="1"/>
                  </a:gradFill>
                  <a:effectLst>
                    <a:outerShdw blurRad="38100" dist="38100" dir="2700000" algn="tl">
                      <a:srgbClr val="000000">
                        <a:alpha val="25000"/>
                      </a:srgbClr>
                    </a:outerShdw>
                  </a:effectLst>
                  <a:latin typeface="思源黑体" panose="020B0500000000000000" pitchFamily="34" charset="-122"/>
                  <a:ea typeface="思源黑体" panose="020B0500000000000000" pitchFamily="34" charset="-122"/>
                </a:rPr>
                <a:t>团队成员</a:t>
              </a:r>
              <a:endParaRPr lang="zh-CN" altLang="en-US" sz="2800" b="1" dirty="0">
                <a:gradFill>
                  <a:gsLst>
                    <a:gs pos="0">
                      <a:schemeClr val="tx1">
                        <a:lumMod val="85000"/>
                        <a:lumOff val="15000"/>
                      </a:schemeClr>
                    </a:gs>
                    <a:gs pos="100000">
                      <a:schemeClr val="tx1">
                        <a:lumMod val="95000"/>
                        <a:lumOff val="5000"/>
                      </a:schemeClr>
                    </a:gs>
                  </a:gsLst>
                  <a:lin ang="5400000" scaled="1"/>
                </a:gradFill>
                <a:effectLst>
                  <a:outerShdw blurRad="38100" dist="38100" dir="2700000" algn="tl">
                    <a:srgbClr val="000000">
                      <a:alpha val="25000"/>
                    </a:srgbClr>
                  </a:outerShdw>
                </a:effectLst>
                <a:latin typeface="思源黑体" panose="020B0500000000000000" pitchFamily="34" charset="-122"/>
                <a:ea typeface="思源黑体" panose="020B0500000000000000" pitchFamily="34" charset="-122"/>
              </a:endParaRPr>
            </a:p>
          </p:txBody>
        </p:sp>
        <p:sp>
          <p:nvSpPr>
            <p:cNvPr id="28"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8971634" y="5410136"/>
              <a:ext cx="2915566" cy="452432"/>
            </a:xfrm>
            <a:prstGeom prst="rect">
              <a:avLst/>
            </a:prstGeom>
            <a:noFill/>
          </p:spPr>
          <p:txBody>
            <a:bodyPr wrap="square" rtlCol="0">
              <a:spAutoFit/>
            </a:bodyPr>
            <a:lstStyle/>
            <a:p>
              <a:pPr>
                <a:lnSpc>
                  <a:spcPct val="130000"/>
                </a:lnSpc>
              </a:pPr>
              <a:r>
                <a:rPr lang="en-US" altLang="zh-CN" sz="900" dirty="0">
                  <a:solidFill>
                    <a:schemeClr val="tx1">
                      <a:lumMod val="85000"/>
                      <a:lumOff val="15000"/>
                      <a:alpha val="70000"/>
                    </a:schemeClr>
                  </a:solidFill>
                  <a:latin typeface="思源黑体" panose="020B0500000000000000" pitchFamily="34" charset="-122"/>
                  <a:ea typeface="思源黑体" panose="020B0500000000000000" pitchFamily="34" charset="-122"/>
                </a:rPr>
                <a:t>Creative simple sense of science and technology business plan project </a:t>
              </a:r>
              <a:r>
                <a:rPr lang="en-US" altLang="zh-CN" sz="900" dirty="0" smtClean="0">
                  <a:solidFill>
                    <a:schemeClr val="tx1">
                      <a:lumMod val="85000"/>
                      <a:lumOff val="15000"/>
                      <a:alpha val="70000"/>
                    </a:schemeClr>
                  </a:solidFill>
                  <a:latin typeface="思源黑体" panose="020B0500000000000000" pitchFamily="34" charset="-122"/>
                  <a:ea typeface="思源黑体" panose="020B0500000000000000" pitchFamily="34" charset="-122"/>
                </a:rPr>
                <a:t>promotion</a:t>
              </a:r>
              <a:endParaRPr lang="zh-CN" altLang="en-US" sz="900" dirty="0">
                <a:solidFill>
                  <a:schemeClr val="tx1">
                    <a:lumMod val="85000"/>
                    <a:lumOff val="15000"/>
                    <a:alpha val="70000"/>
                  </a:schemeClr>
                </a:solidFill>
                <a:latin typeface="思源黑体" panose="020B0500000000000000" pitchFamily="34" charset="-122"/>
                <a:ea typeface="思源黑体" panose="020B0500000000000000" pitchFamily="34" charset="-122"/>
              </a:endParaRPr>
            </a:p>
          </p:txBody>
        </p:sp>
      </p:grpSp>
      <p:grpSp>
        <p:nvGrpSpPr>
          <p:cNvPr id="32" name="组合 31"/>
          <p:cNvGrpSpPr/>
          <p:nvPr/>
        </p:nvGrpSpPr>
        <p:grpSpPr>
          <a:xfrm>
            <a:off x="4522505" y="581295"/>
            <a:ext cx="3121367" cy="828372"/>
            <a:chOff x="4522505" y="581295"/>
            <a:chExt cx="3121367" cy="828372"/>
          </a:xfrm>
          <a:effectLst/>
        </p:grpSpPr>
        <p:sp>
          <p:nvSpPr>
            <p:cNvPr id="33"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34"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核心成员</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35" name="直接连接符 34"/>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91382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1"/>
          <p:cNvSpPr txBox="1"/>
          <p:nvPr/>
        </p:nvSpPr>
        <p:spPr>
          <a:xfrm>
            <a:off x="1223828" y="2835672"/>
            <a:ext cx="4340238" cy="1231106"/>
          </a:xfrm>
          <a:prstGeom prst="rect">
            <a:avLst/>
          </a:prstGeom>
          <a:noFill/>
        </p:spPr>
        <p:txBody>
          <a:bodyPr wrap="square" lIns="0" tIns="0" rIns="0" bIns="0" rtlCol="0">
            <a:spAutoFit/>
          </a:bodyPr>
          <a:lstStyle/>
          <a:p>
            <a:pPr>
              <a:lnSpc>
                <a:spcPct val="20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文字选</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endParaRPr>
          </a:p>
          <a:p>
            <a:pPr>
              <a:lnSpc>
                <a:spcPct val="20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择</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的内容打在这里，或者通过复制您的文本</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后</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nvGrpSpPr>
          <p:cNvPr id="8" name="组合 7"/>
          <p:cNvGrpSpPr/>
          <p:nvPr/>
        </p:nvGrpSpPr>
        <p:grpSpPr>
          <a:xfrm>
            <a:off x="1174381" y="5444428"/>
            <a:ext cx="571463" cy="544765"/>
            <a:chOff x="1413117" y="4953618"/>
            <a:chExt cx="571463" cy="544765"/>
          </a:xfrm>
        </p:grpSpPr>
        <p:grpSp>
          <p:nvGrpSpPr>
            <p:cNvPr id="9" name="组合 8"/>
            <p:cNvGrpSpPr/>
            <p:nvPr/>
          </p:nvGrpSpPr>
          <p:grpSpPr>
            <a:xfrm>
              <a:off x="1413117" y="4953618"/>
              <a:ext cx="571463" cy="515236"/>
              <a:chOff x="4634991" y="2138335"/>
              <a:chExt cx="428348" cy="386204"/>
            </a:xfrm>
          </p:grpSpPr>
          <p:sp>
            <p:nvSpPr>
              <p:cNvPr id="1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40137"/>
              </a:solidFill>
              <a:ln w="9525" cap="flat">
                <a:noFill/>
                <a:prstDash val="solid"/>
                <a:miter lim="800000"/>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prstClr val="black"/>
                  </a:solidFill>
                  <a:latin typeface="Calibri"/>
                  <a:ea typeface="思源黑体" panose="020B0500000000000000" pitchFamily="34" charset="-122"/>
                </a:endParaRPr>
              </a:p>
            </p:txBody>
          </p:sp>
          <p:sp>
            <p:nvSpPr>
              <p:cNvPr id="12" name="KSO_Shape"/>
              <p:cNvSpPr>
                <a:spLocks/>
              </p:cNvSpPr>
              <p:nvPr/>
            </p:nvSpPr>
            <p:spPr bwMode="auto">
              <a:xfrm>
                <a:off x="4758562" y="2206773"/>
                <a:ext cx="188010" cy="12909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fontAlgn="auto">
                  <a:lnSpc>
                    <a:spcPct val="130000"/>
                  </a:lnSpc>
                  <a:buFontTx/>
                  <a:buNone/>
                  <a:defRPr/>
                </a:pPr>
                <a:endParaRPr lang="zh-CN" altLang="en-US" dirty="0">
                  <a:solidFill>
                    <a:srgbClr val="FFFFFF"/>
                  </a:solidFill>
                  <a:latin typeface="Calibri"/>
                  <a:ea typeface="思源黑体" panose="020B0500000000000000" pitchFamily="34" charset="-122"/>
                </a:endParaRPr>
              </a:p>
            </p:txBody>
          </p:sp>
        </p:grpSp>
        <p:sp>
          <p:nvSpPr>
            <p:cNvPr id="10" name="前言"/>
            <p:cNvSpPr>
              <a:spLocks noChangeArrowheads="1"/>
            </p:cNvSpPr>
            <p:nvPr/>
          </p:nvSpPr>
          <p:spPr bwMode="auto">
            <a:xfrm>
              <a:off x="1434441" y="5167948"/>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a:solidFill>
                    <a:schemeClr val="bg1"/>
                  </a:solidFill>
                  <a:latin typeface="华文行楷" panose="02010800040101010101" pitchFamily="2" charset="-122"/>
                  <a:ea typeface="华文行楷" panose="02010800040101010101" pitchFamily="2" charset="-122"/>
                </a:rPr>
                <a:t>梦想</a:t>
              </a:r>
              <a:endParaRPr lang="zh-CN" altLang="en-US" sz="1100" dirty="0">
                <a:solidFill>
                  <a:schemeClr val="bg1"/>
                </a:solidFill>
                <a:latin typeface="华文行楷" panose="02010800040101010101" pitchFamily="2" charset="-122"/>
                <a:ea typeface="华文行楷" panose="02010800040101010101" pitchFamily="2" charset="-122"/>
                <a:sym typeface="Impact" pitchFamily="34" charset="0"/>
              </a:endParaRPr>
            </a:p>
          </p:txBody>
        </p:sp>
      </p:grpSp>
      <p:grpSp>
        <p:nvGrpSpPr>
          <p:cNvPr id="13" name="组合 12"/>
          <p:cNvGrpSpPr/>
          <p:nvPr/>
        </p:nvGrpSpPr>
        <p:grpSpPr>
          <a:xfrm>
            <a:off x="1998720" y="5444428"/>
            <a:ext cx="571463" cy="544765"/>
            <a:chOff x="2157458" y="4953618"/>
            <a:chExt cx="571463" cy="544765"/>
          </a:xfrm>
        </p:grpSpPr>
        <p:grpSp>
          <p:nvGrpSpPr>
            <p:cNvPr id="14" name="组合 13"/>
            <p:cNvGrpSpPr/>
            <p:nvPr/>
          </p:nvGrpSpPr>
          <p:grpSpPr>
            <a:xfrm>
              <a:off x="2157458" y="4953618"/>
              <a:ext cx="571463" cy="515236"/>
              <a:chOff x="5076056" y="2138335"/>
              <a:chExt cx="428348" cy="386204"/>
            </a:xfrm>
          </p:grpSpPr>
          <p:sp>
            <p:nvSpPr>
              <p:cNvPr id="16"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D0143"/>
              </a:solidFill>
              <a:ln w="9525" cap="flat">
                <a:noFill/>
                <a:prstDash val="solid"/>
                <a:miter lim="800000"/>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prstClr val="black"/>
                  </a:solidFill>
                  <a:latin typeface="Calibri"/>
                  <a:ea typeface="思源黑体" panose="020B0500000000000000" pitchFamily="34" charset="-122"/>
                </a:endParaRPr>
              </a:p>
            </p:txBody>
          </p:sp>
          <p:sp>
            <p:nvSpPr>
              <p:cNvPr id="17" name="KSO_Shape"/>
              <p:cNvSpPr>
                <a:spLocks/>
              </p:cNvSpPr>
              <p:nvPr/>
            </p:nvSpPr>
            <p:spPr bwMode="auto">
              <a:xfrm>
                <a:off x="5196307" y="2191017"/>
                <a:ext cx="182071" cy="15506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fontAlgn="auto">
                  <a:lnSpc>
                    <a:spcPct val="130000"/>
                  </a:lnSpc>
                  <a:buFontTx/>
                  <a:buNone/>
                  <a:defRPr/>
                </a:pPr>
                <a:endParaRPr lang="zh-CN" altLang="en-US" dirty="0">
                  <a:solidFill>
                    <a:srgbClr val="FFFFFF"/>
                  </a:solidFill>
                  <a:latin typeface="Calibri"/>
                  <a:ea typeface="思源黑体" panose="020B0500000000000000" pitchFamily="34" charset="-122"/>
                </a:endParaRPr>
              </a:p>
            </p:txBody>
          </p:sp>
        </p:grpSp>
        <p:sp>
          <p:nvSpPr>
            <p:cNvPr id="15" name="前言"/>
            <p:cNvSpPr>
              <a:spLocks noChangeArrowheads="1"/>
            </p:cNvSpPr>
            <p:nvPr/>
          </p:nvSpPr>
          <p:spPr bwMode="auto">
            <a:xfrm>
              <a:off x="2181993" y="5167948"/>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smtClean="0">
                  <a:solidFill>
                    <a:schemeClr val="bg1"/>
                  </a:solidFill>
                  <a:latin typeface="华文行楷" panose="02010800040101010101" pitchFamily="2" charset="-122"/>
                  <a:ea typeface="华文行楷" panose="02010800040101010101" pitchFamily="2" charset="-122"/>
                  <a:sym typeface="Impact" pitchFamily="34" charset="0"/>
                </a:rPr>
                <a:t>诚信</a:t>
              </a:r>
              <a:endParaRPr lang="zh-CN" altLang="en-US" sz="1100" dirty="0">
                <a:solidFill>
                  <a:schemeClr val="bg1"/>
                </a:solidFill>
                <a:latin typeface="华文行楷" panose="02010800040101010101" pitchFamily="2" charset="-122"/>
                <a:ea typeface="华文行楷" panose="02010800040101010101" pitchFamily="2" charset="-122"/>
                <a:sym typeface="Impact" pitchFamily="34" charset="0"/>
              </a:endParaRPr>
            </a:p>
          </p:txBody>
        </p:sp>
      </p:grpSp>
      <p:grpSp>
        <p:nvGrpSpPr>
          <p:cNvPr id="18" name="组合 17"/>
          <p:cNvGrpSpPr/>
          <p:nvPr/>
        </p:nvGrpSpPr>
        <p:grpSpPr>
          <a:xfrm>
            <a:off x="2823059" y="5444428"/>
            <a:ext cx="571463" cy="544765"/>
            <a:chOff x="2901799" y="4953618"/>
            <a:chExt cx="571463" cy="544765"/>
          </a:xfrm>
        </p:grpSpPr>
        <p:grpSp>
          <p:nvGrpSpPr>
            <p:cNvPr id="19" name="组合 18"/>
            <p:cNvGrpSpPr/>
            <p:nvPr/>
          </p:nvGrpSpPr>
          <p:grpSpPr>
            <a:xfrm>
              <a:off x="2901799" y="4953618"/>
              <a:ext cx="571463" cy="515236"/>
              <a:chOff x="7842587" y="4494001"/>
              <a:chExt cx="343825" cy="309997"/>
            </a:xfrm>
          </p:grpSpPr>
          <p:sp>
            <p:nvSpPr>
              <p:cNvPr id="21" name="Freeform 5"/>
              <p:cNvSpPr>
                <a:spLocks/>
              </p:cNvSpPr>
              <p:nvPr/>
            </p:nvSpPr>
            <p:spPr bwMode="auto">
              <a:xfrm>
                <a:off x="7842587"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40137"/>
              </a:solidFill>
              <a:ln w="9525" cap="flat">
                <a:noFill/>
                <a:prstDash val="solid"/>
                <a:miter lim="800000"/>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srgbClr val="1C2D3D"/>
                  </a:solidFill>
                  <a:latin typeface="Calibri"/>
                  <a:ea typeface="思源黑体" panose="020B0500000000000000" pitchFamily="34" charset="-122"/>
                </a:endParaRPr>
              </a:p>
            </p:txBody>
          </p:sp>
          <p:sp>
            <p:nvSpPr>
              <p:cNvPr id="22" name="Freeform 12"/>
              <p:cNvSpPr>
                <a:spLocks noEditPoints="1"/>
              </p:cNvSpPr>
              <p:nvPr/>
            </p:nvSpPr>
            <p:spPr bwMode="auto">
              <a:xfrm>
                <a:off x="7948751" y="4540920"/>
                <a:ext cx="126640" cy="126156"/>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sz="1100"/>
              </a:p>
            </p:txBody>
          </p:sp>
        </p:grpSp>
        <p:sp>
          <p:nvSpPr>
            <p:cNvPr id="20" name="前言"/>
            <p:cNvSpPr>
              <a:spLocks noChangeArrowheads="1"/>
            </p:cNvSpPr>
            <p:nvPr/>
          </p:nvSpPr>
          <p:spPr bwMode="auto">
            <a:xfrm>
              <a:off x="2929545" y="5167948"/>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smtClean="0">
                  <a:solidFill>
                    <a:schemeClr val="bg1"/>
                  </a:solidFill>
                  <a:latin typeface="华文行楷" panose="02010800040101010101" pitchFamily="2" charset="-122"/>
                  <a:ea typeface="华文行楷" panose="02010800040101010101" pitchFamily="2" charset="-122"/>
                  <a:sym typeface="Impact" pitchFamily="34" charset="0"/>
                </a:rPr>
                <a:t>品质</a:t>
              </a:r>
              <a:endParaRPr lang="zh-CN" altLang="en-US" sz="1100" dirty="0">
                <a:solidFill>
                  <a:schemeClr val="bg1"/>
                </a:solidFill>
                <a:latin typeface="华文行楷" panose="02010800040101010101" pitchFamily="2" charset="-122"/>
                <a:ea typeface="华文行楷" panose="02010800040101010101" pitchFamily="2" charset="-122"/>
                <a:sym typeface="Impact" pitchFamily="34" charset="0"/>
              </a:endParaRPr>
            </a:p>
          </p:txBody>
        </p:sp>
      </p:grpSp>
      <p:grpSp>
        <p:nvGrpSpPr>
          <p:cNvPr id="23" name="组合 22"/>
          <p:cNvGrpSpPr/>
          <p:nvPr/>
        </p:nvGrpSpPr>
        <p:grpSpPr>
          <a:xfrm>
            <a:off x="3647399" y="5444428"/>
            <a:ext cx="571463" cy="544765"/>
            <a:chOff x="3646140" y="4953618"/>
            <a:chExt cx="571463" cy="544765"/>
          </a:xfrm>
        </p:grpSpPr>
        <p:grpSp>
          <p:nvGrpSpPr>
            <p:cNvPr id="24" name="组合 23"/>
            <p:cNvGrpSpPr/>
            <p:nvPr/>
          </p:nvGrpSpPr>
          <p:grpSpPr>
            <a:xfrm>
              <a:off x="3646140" y="4953618"/>
              <a:ext cx="571463" cy="515236"/>
              <a:chOff x="8201826" y="4494001"/>
              <a:chExt cx="343825" cy="309997"/>
            </a:xfrm>
          </p:grpSpPr>
          <p:sp>
            <p:nvSpPr>
              <p:cNvPr id="26" name="Freeform 5"/>
              <p:cNvSpPr>
                <a:spLocks/>
              </p:cNvSpPr>
              <p:nvPr/>
            </p:nvSpPr>
            <p:spPr bwMode="auto">
              <a:xfrm flipV="1">
                <a:off x="8201826"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D0143"/>
              </a:solidFill>
              <a:ln w="9525" cap="flat">
                <a:noFill/>
                <a:prstDash val="solid"/>
                <a:miter lim="800000"/>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prstClr val="black"/>
                  </a:solidFill>
                  <a:latin typeface="Calibri"/>
                  <a:ea typeface="思源黑体" panose="020B0500000000000000" pitchFamily="34" charset="-122"/>
                </a:endParaRPr>
              </a:p>
            </p:txBody>
          </p:sp>
          <p:sp>
            <p:nvSpPr>
              <p:cNvPr id="27" name="Freeform 13"/>
              <p:cNvSpPr>
                <a:spLocks noEditPoints="1"/>
              </p:cNvSpPr>
              <p:nvPr/>
            </p:nvSpPr>
            <p:spPr bwMode="auto">
              <a:xfrm>
                <a:off x="8315962" y="4536286"/>
                <a:ext cx="126733" cy="136419"/>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sz="1100"/>
              </a:p>
            </p:txBody>
          </p:sp>
        </p:grpSp>
        <p:sp>
          <p:nvSpPr>
            <p:cNvPr id="25" name="前言"/>
            <p:cNvSpPr>
              <a:spLocks noChangeArrowheads="1"/>
            </p:cNvSpPr>
            <p:nvPr/>
          </p:nvSpPr>
          <p:spPr bwMode="auto">
            <a:xfrm>
              <a:off x="3677097" y="5167948"/>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a:solidFill>
                    <a:schemeClr val="bg1"/>
                  </a:solidFill>
                  <a:latin typeface="华文行楷" panose="02010800040101010101" pitchFamily="2" charset="-122"/>
                  <a:ea typeface="华文行楷" panose="02010800040101010101" pitchFamily="2" charset="-122"/>
                  <a:sym typeface="Impact" pitchFamily="34" charset="0"/>
                </a:rPr>
                <a:t>务实</a:t>
              </a:r>
            </a:p>
          </p:txBody>
        </p:sp>
      </p:grpSp>
      <p:sp>
        <p:nvSpPr>
          <p:cNvPr id="28" name="矩形 27"/>
          <p:cNvSpPr/>
          <p:nvPr/>
        </p:nvSpPr>
        <p:spPr>
          <a:xfrm>
            <a:off x="7485649" y="2020067"/>
            <a:ext cx="3017276" cy="3784194"/>
          </a:xfrm>
          <a:prstGeom prst="rect">
            <a:avLst/>
          </a:prstGeom>
          <a:blipFill dpi="0" rotWithShape="1">
            <a:blip r:embed="rId2" cstate="print">
              <a:extLst>
                <a:ext uri="{28A0092B-C50C-407E-A947-70E740481C1C}">
                  <a14:useLocalDpi xmlns:a14="http://schemas.microsoft.com/office/drawing/2010/main" val="0"/>
                </a:ext>
              </a:extLst>
            </a:blip>
            <a:srcRect/>
            <a:stretch>
              <a:fillRect l="-142370" r="-8522"/>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1"/>
          <p:cNvSpPr txBox="1"/>
          <p:nvPr/>
        </p:nvSpPr>
        <p:spPr>
          <a:xfrm>
            <a:off x="1223828" y="4349108"/>
            <a:ext cx="4340238" cy="569195"/>
          </a:xfrm>
          <a:prstGeom prst="rect">
            <a:avLst/>
          </a:prstGeom>
          <a:noFill/>
        </p:spPr>
        <p:txBody>
          <a:bodyPr wrap="square" lIns="0" tIns="0" rIns="0" bIns="0" rtlCol="0">
            <a:spAutoFit/>
          </a:bodyPr>
          <a:lstStyle/>
          <a:p>
            <a:pPr>
              <a:lnSpc>
                <a:spcPct val="20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通过复制您的文本后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nvGrpSpPr>
          <p:cNvPr id="30" name="组合 29"/>
          <p:cNvGrpSpPr/>
          <p:nvPr/>
        </p:nvGrpSpPr>
        <p:grpSpPr>
          <a:xfrm>
            <a:off x="9613950" y="4015916"/>
            <a:ext cx="1777950" cy="2241303"/>
            <a:chOff x="9290100" y="3438311"/>
            <a:chExt cx="2016808" cy="2542410"/>
          </a:xfrm>
        </p:grpSpPr>
        <p:grpSp>
          <p:nvGrpSpPr>
            <p:cNvPr id="31" name="组合 30"/>
            <p:cNvGrpSpPr/>
            <p:nvPr/>
          </p:nvGrpSpPr>
          <p:grpSpPr>
            <a:xfrm>
              <a:off x="9290100" y="3438311"/>
              <a:ext cx="2016808" cy="2542410"/>
              <a:chOff x="8461546" y="2999159"/>
              <a:chExt cx="2352992" cy="2795581"/>
            </a:xfrm>
            <a:effectLst>
              <a:outerShdw blurRad="190500" dist="63500" dir="2700000" algn="tl" rotWithShape="0">
                <a:prstClr val="black">
                  <a:alpha val="25000"/>
                </a:prstClr>
              </a:outerShdw>
            </a:effectLst>
          </p:grpSpPr>
          <p:sp>
            <p:nvSpPr>
              <p:cNvPr id="34" name="矩形 33"/>
              <p:cNvSpPr/>
              <p:nvPr/>
            </p:nvSpPr>
            <p:spPr>
              <a:xfrm>
                <a:off x="8461546" y="4923692"/>
                <a:ext cx="2352992" cy="871048"/>
              </a:xfrm>
              <a:prstGeom prst="rect">
                <a:avLst/>
              </a:prstGeom>
              <a:gradFill>
                <a:gsLst>
                  <a:gs pos="0">
                    <a:srgbClr val="A40137"/>
                  </a:gs>
                  <a:gs pos="74000">
                    <a:srgbClr val="0D014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4800" spc="600" dirty="0" smtClean="0">
                    <a:effectLst>
                      <a:outerShdw blurRad="25400" dist="25400" dir="2700000" algn="tl">
                        <a:srgbClr val="000000">
                          <a:alpha val="25000"/>
                        </a:srgbClr>
                      </a:outerShdw>
                    </a:effectLst>
                    <a:latin typeface="Aparajita" panose="020B0604020202020204" pitchFamily="34" charset="0"/>
                    <a:cs typeface="Aparajita" panose="020B0604020202020204" pitchFamily="34" charset="0"/>
                  </a:rPr>
                  <a:t> 2021</a:t>
                </a:r>
                <a:endParaRPr lang="zh-CN" altLang="en-US" sz="4800" spc="600" dirty="0">
                  <a:effectLst>
                    <a:outerShdw blurRad="25400" dist="25400" dir="2700000" algn="tl">
                      <a:srgbClr val="000000">
                        <a:alpha val="25000"/>
                      </a:srgbClr>
                    </a:outerShdw>
                  </a:effectLst>
                  <a:latin typeface="Aparajita" panose="020B0604020202020204" pitchFamily="34" charset="0"/>
                  <a:cs typeface="Aparajita" panose="020B0604020202020204" pitchFamily="34" charset="0"/>
                </a:endParaRPr>
              </a:p>
            </p:txBody>
          </p:sp>
          <p:sp>
            <p:nvSpPr>
              <p:cNvPr id="35" name="矩形 34"/>
              <p:cNvSpPr/>
              <p:nvPr/>
            </p:nvSpPr>
            <p:spPr>
              <a:xfrm>
                <a:off x="8461546" y="2999159"/>
                <a:ext cx="2352992" cy="1924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55"/>
            <p:cNvSpPr txBox="1"/>
            <p:nvPr/>
          </p:nvSpPr>
          <p:spPr>
            <a:xfrm>
              <a:off x="9402507" y="3743969"/>
              <a:ext cx="1219734" cy="253104"/>
            </a:xfrm>
            <a:prstGeom prst="rect">
              <a:avLst/>
            </a:prstGeom>
            <a:noFill/>
          </p:spPr>
          <p:txBody>
            <a:bodyPr wrap="square" lIns="68571" tIns="34285" rIns="68571" bIns="34285" rtlCol="0">
              <a:spAutoFit/>
            </a:bodyPr>
            <a:lstStyle/>
            <a:p>
              <a:r>
                <a:rPr lang="zh-CN" altLang="en-US" sz="1000" b="1" dirty="0" smtClean="0">
                  <a:solidFill>
                    <a:schemeClr val="tx1">
                      <a:lumMod val="75000"/>
                      <a:lumOff val="25000"/>
                    </a:schemeClr>
                  </a:solidFill>
                  <a:latin typeface="思源黑体" panose="020B0500000000000000" pitchFamily="34" charset="-122"/>
                  <a:ea typeface="思源黑体" panose="020B0500000000000000" pitchFamily="34" charset="-122"/>
                </a:rPr>
                <a:t>企业文化</a:t>
              </a:r>
              <a:endParaRPr lang="zh-CN" altLang="en-US" sz="10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3" name="矩形 32"/>
            <p:cNvSpPr/>
            <p:nvPr/>
          </p:nvSpPr>
          <p:spPr>
            <a:xfrm>
              <a:off x="9376636" y="4019702"/>
              <a:ext cx="1584211" cy="928526"/>
            </a:xfrm>
            <a:prstGeom prst="rect">
              <a:avLst/>
            </a:prstGeom>
          </p:spPr>
          <p:txBody>
            <a:bodyPr wrap="square">
              <a:spAutoFit/>
            </a:bodyPr>
            <a:lstStyle/>
            <a:p>
              <a:pPr lvl="0">
                <a:lnSpc>
                  <a:spcPct val="120000"/>
                </a:lnSpc>
              </a:pPr>
              <a:r>
                <a:rPr lang="zh-CN" altLang="en-US" sz="800" dirty="0">
                  <a:solidFill>
                    <a:schemeClr val="bg1">
                      <a:lumMod val="65000"/>
                    </a:schemeClr>
                  </a:solidFill>
                  <a:latin typeface="思源黑体" panose="020B0500000000000000" pitchFamily="34" charset="-122"/>
                  <a:ea typeface="思源黑体" panose="020B0500000000000000" pitchFamily="34" charset="-122"/>
                </a:rPr>
                <a:t>以人为本，诚信</a:t>
              </a:r>
              <a:r>
                <a:rPr lang="zh-CN" altLang="en-US" sz="800" dirty="0" smtClean="0">
                  <a:solidFill>
                    <a:schemeClr val="bg1">
                      <a:lumMod val="65000"/>
                    </a:schemeClr>
                  </a:solidFill>
                  <a:latin typeface="思源黑体" panose="020B0500000000000000" pitchFamily="34" charset="-122"/>
                  <a:ea typeface="思源黑体" panose="020B0500000000000000" pitchFamily="34" charset="-122"/>
                </a:rPr>
                <a:t>经营</a:t>
              </a:r>
              <a:r>
                <a:rPr lang="zh-CN" altLang="en-US" sz="800" dirty="0">
                  <a:solidFill>
                    <a:schemeClr val="bg1">
                      <a:lumMod val="65000"/>
                    </a:schemeClr>
                  </a:solidFill>
                  <a:latin typeface="思源黑体" panose="020B0500000000000000" pitchFamily="34" charset="-122"/>
                  <a:ea typeface="思源黑体" panose="020B0500000000000000" pitchFamily="34" charset="-122"/>
                </a:rPr>
                <a:t>，</a:t>
              </a:r>
              <a:r>
                <a:rPr lang="zh-CN" altLang="en-US" sz="800" dirty="0" smtClean="0">
                  <a:solidFill>
                    <a:schemeClr val="bg1">
                      <a:lumMod val="65000"/>
                    </a:schemeClr>
                  </a:solidFill>
                  <a:latin typeface="思源黑体" panose="020B0500000000000000" pitchFamily="34" charset="-122"/>
                  <a:ea typeface="思源黑体" panose="020B0500000000000000" pitchFamily="34" charset="-122"/>
                </a:rPr>
                <a:t>真</a:t>
              </a:r>
              <a:r>
                <a:rPr lang="zh-CN" altLang="en-US" sz="800" dirty="0">
                  <a:solidFill>
                    <a:schemeClr val="bg1">
                      <a:lumMod val="65000"/>
                    </a:schemeClr>
                  </a:solidFill>
                  <a:latin typeface="思源黑体" panose="020B0500000000000000" pitchFamily="34" charset="-122"/>
                  <a:ea typeface="思源黑体" panose="020B0500000000000000" pitchFamily="34" charset="-122"/>
                </a:rPr>
                <a:t>求实，高效高</a:t>
              </a:r>
              <a:r>
                <a:rPr lang="zh-CN" altLang="en-US" sz="800" dirty="0" smtClean="0">
                  <a:solidFill>
                    <a:schemeClr val="bg1">
                      <a:lumMod val="65000"/>
                    </a:schemeClr>
                  </a:solidFill>
                  <a:latin typeface="思源黑体" panose="020B0500000000000000" pitchFamily="34" charset="-122"/>
                  <a:ea typeface="思源黑体" panose="020B0500000000000000" pitchFamily="34" charset="-122"/>
                </a:rPr>
                <a:t>质</a:t>
              </a:r>
              <a:endParaRPr lang="en-US" altLang="zh-CN" sz="800" dirty="0" smtClean="0">
                <a:solidFill>
                  <a:schemeClr val="bg1">
                    <a:lumMod val="65000"/>
                  </a:schemeClr>
                </a:solidFill>
                <a:latin typeface="思源黑体" panose="020B0500000000000000" pitchFamily="34" charset="-122"/>
                <a:ea typeface="思源黑体" panose="020B0500000000000000" pitchFamily="34" charset="-122"/>
              </a:endParaRPr>
            </a:p>
            <a:p>
              <a:pPr lvl="0">
                <a:lnSpc>
                  <a:spcPct val="120000"/>
                </a:lnSpc>
              </a:pPr>
              <a:r>
                <a:rPr lang="zh-CN" altLang="en-US" sz="800" dirty="0" smtClean="0">
                  <a:solidFill>
                    <a:schemeClr val="bg1">
                      <a:lumMod val="65000"/>
                    </a:schemeClr>
                  </a:solidFill>
                  <a:latin typeface="思源黑体" panose="020B0500000000000000" pitchFamily="34" charset="-122"/>
                  <a:ea typeface="思源黑体" panose="020B0500000000000000" pitchFamily="34" charset="-122"/>
                </a:rPr>
                <a:t>人的差异化管理的标准化</a:t>
              </a:r>
              <a:endParaRPr lang="en-US" altLang="zh-CN" sz="800" dirty="0" smtClean="0">
                <a:solidFill>
                  <a:schemeClr val="bg1">
                    <a:lumMod val="65000"/>
                  </a:schemeClr>
                </a:solidFill>
                <a:latin typeface="思源黑体" panose="020B0500000000000000" pitchFamily="34" charset="-122"/>
                <a:ea typeface="思源黑体" panose="020B0500000000000000" pitchFamily="34" charset="-122"/>
              </a:endParaRPr>
            </a:p>
            <a:p>
              <a:pPr lvl="0">
                <a:lnSpc>
                  <a:spcPct val="120000"/>
                </a:lnSpc>
              </a:pPr>
              <a:r>
                <a:rPr lang="zh-CN" altLang="en-US" sz="800" dirty="0" smtClean="0">
                  <a:solidFill>
                    <a:schemeClr val="bg1">
                      <a:lumMod val="65000"/>
                    </a:schemeClr>
                  </a:solidFill>
                  <a:latin typeface="思源黑体" panose="020B0500000000000000" pitchFamily="34" charset="-122"/>
                  <a:ea typeface="思源黑体" panose="020B0500000000000000" pitchFamily="34" charset="-122"/>
                </a:rPr>
                <a:t>同</a:t>
              </a:r>
              <a:r>
                <a:rPr lang="zh-CN" altLang="en-US" sz="800" dirty="0">
                  <a:solidFill>
                    <a:schemeClr val="bg1">
                      <a:lumMod val="65000"/>
                    </a:schemeClr>
                  </a:solidFill>
                  <a:latin typeface="思源黑体" panose="020B0500000000000000" pitchFamily="34" charset="-122"/>
                  <a:ea typeface="思源黑体" panose="020B0500000000000000" pitchFamily="34" charset="-122"/>
                </a:rPr>
                <a:t>建和谐，实现共</a:t>
              </a:r>
              <a:r>
                <a:rPr lang="zh-CN" altLang="en-US" sz="800" dirty="0" smtClean="0">
                  <a:solidFill>
                    <a:schemeClr val="bg1">
                      <a:lumMod val="65000"/>
                    </a:schemeClr>
                  </a:solidFill>
                  <a:latin typeface="思源黑体" panose="020B0500000000000000" pitchFamily="34" charset="-122"/>
                  <a:ea typeface="思源黑体" panose="020B0500000000000000" pitchFamily="34" charset="-122"/>
                </a:rPr>
                <a:t>赢</a:t>
              </a:r>
              <a:r>
                <a:rPr lang="zh-CN" altLang="en-US" sz="800" dirty="0">
                  <a:solidFill>
                    <a:schemeClr val="bg1">
                      <a:lumMod val="65000"/>
                    </a:schemeClr>
                  </a:solidFill>
                  <a:latin typeface="思源黑体" panose="020B0500000000000000" pitchFamily="34" charset="-122"/>
                  <a:ea typeface="思源黑体" panose="020B0500000000000000" pitchFamily="34" charset="-122"/>
                </a:rPr>
                <a:t>，</a:t>
              </a:r>
              <a:r>
                <a:rPr lang="zh-CN" altLang="en-US" sz="800" dirty="0" smtClean="0">
                  <a:solidFill>
                    <a:schemeClr val="bg1">
                      <a:lumMod val="65000"/>
                    </a:schemeClr>
                  </a:solidFill>
                  <a:latin typeface="思源黑体" panose="020B0500000000000000" pitchFamily="34" charset="-122"/>
                  <a:ea typeface="思源黑体" panose="020B0500000000000000" pitchFamily="34" charset="-122"/>
                </a:rPr>
                <a:t>立足</a:t>
              </a:r>
              <a:r>
                <a:rPr lang="zh-CN" altLang="en-US" sz="800" dirty="0">
                  <a:solidFill>
                    <a:schemeClr val="bg1">
                      <a:lumMod val="65000"/>
                    </a:schemeClr>
                  </a:solidFill>
                  <a:latin typeface="思源黑体" panose="020B0500000000000000" pitchFamily="34" charset="-122"/>
                  <a:ea typeface="思源黑体" panose="020B0500000000000000" pitchFamily="34" charset="-122"/>
                </a:rPr>
                <a:t>产品，打造精品</a:t>
              </a:r>
              <a:endParaRPr lang="en-US" altLang="zh-CN" sz="800" dirty="0">
                <a:solidFill>
                  <a:schemeClr val="bg1">
                    <a:lumMod val="65000"/>
                  </a:schemeClr>
                </a:solidFill>
                <a:latin typeface="思源黑体" panose="020B0500000000000000" pitchFamily="34" charset="-122"/>
                <a:ea typeface="思源黑体" panose="020B0500000000000000" pitchFamily="34" charset="-122"/>
              </a:endParaRPr>
            </a:p>
          </p:txBody>
        </p:sp>
      </p:grpSp>
      <p:grpSp>
        <p:nvGrpSpPr>
          <p:cNvPr id="42" name="组合 41"/>
          <p:cNvGrpSpPr/>
          <p:nvPr/>
        </p:nvGrpSpPr>
        <p:grpSpPr>
          <a:xfrm>
            <a:off x="4522505" y="581295"/>
            <a:ext cx="3121367" cy="828372"/>
            <a:chOff x="4522505" y="581295"/>
            <a:chExt cx="3121367" cy="828372"/>
          </a:xfrm>
          <a:effectLst/>
        </p:grpSpPr>
        <p:sp>
          <p:nvSpPr>
            <p:cNvPr id="43"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44"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文化精神</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45" name="直接连接符 44"/>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a16="http://schemas.microsoft.com/office/drawing/2014/main" xmlns="" id="{654CD8C7-E528-4405-A107-271B95FDB584}"/>
              </a:ext>
            </a:extLst>
          </p:cNvPr>
          <p:cNvGrpSpPr/>
          <p:nvPr/>
        </p:nvGrpSpPr>
        <p:grpSpPr>
          <a:xfrm>
            <a:off x="1162184" y="1755346"/>
            <a:ext cx="3567395" cy="1121181"/>
            <a:chOff x="2349345" y="2288588"/>
            <a:chExt cx="3567395" cy="1121181"/>
          </a:xfrm>
        </p:grpSpPr>
        <p:sp>
          <p:nvSpPr>
            <p:cNvPr id="51" name="Subtitle 2">
              <a:extLst>
                <a:ext uri="{FF2B5EF4-FFF2-40B4-BE49-F238E27FC236}">
                  <a16:creationId xmlns:a16="http://schemas.microsoft.com/office/drawing/2014/main" xmlns="" id="{360062CF-4239-4286-B703-132EC1F0E32B}"/>
                </a:ext>
              </a:extLst>
            </p:cNvPr>
            <p:cNvSpPr txBox="1">
              <a:spLocks/>
            </p:cNvSpPr>
            <p:nvPr/>
          </p:nvSpPr>
          <p:spPr>
            <a:xfrm>
              <a:off x="2349345" y="2288588"/>
              <a:ext cx="3033470" cy="74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2800" b="1" spc="300" dirty="0" smtClean="0">
                  <a:solidFill>
                    <a:schemeClr val="tx1">
                      <a:lumMod val="85000"/>
                      <a:lumOff val="15000"/>
                    </a:schemeClr>
                  </a:solidFill>
                  <a:ea typeface="Lato" panose="020F0502020204030203" pitchFamily="34" charset="0"/>
                  <a:cs typeface="Lato" panose="020F0502020204030203" pitchFamily="34" charset="0"/>
                </a:rPr>
                <a:t>文化精神</a:t>
              </a:r>
              <a:endParaRPr lang="id-ID" sz="2800" b="1" spc="300" dirty="0">
                <a:solidFill>
                  <a:schemeClr val="tx1">
                    <a:lumMod val="85000"/>
                    <a:lumOff val="15000"/>
                  </a:schemeClr>
                </a:solidFill>
                <a:ea typeface="Lato" panose="020F0502020204030203" pitchFamily="34" charset="0"/>
                <a:cs typeface="Lato" panose="020F0502020204030203" pitchFamily="34" charset="0"/>
              </a:endParaRPr>
            </a:p>
          </p:txBody>
        </p:sp>
        <p:sp>
          <p:nvSpPr>
            <p:cNvPr id="52" name="Subtitle 2">
              <a:extLst>
                <a:ext uri="{FF2B5EF4-FFF2-40B4-BE49-F238E27FC236}">
                  <a16:creationId xmlns:a16="http://schemas.microsoft.com/office/drawing/2014/main" xmlns="" id="{06331D2D-8D73-4B13-9708-0E24F960723A}"/>
                </a:ext>
              </a:extLst>
            </p:cNvPr>
            <p:cNvSpPr txBox="1">
              <a:spLocks/>
            </p:cNvSpPr>
            <p:nvPr/>
          </p:nvSpPr>
          <p:spPr>
            <a:xfrm>
              <a:off x="2353314" y="2830554"/>
              <a:ext cx="3563426" cy="5792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200" dirty="0" smtClean="0">
                  <a:solidFill>
                    <a:srgbClr val="4F4D50"/>
                  </a:solidFill>
                  <a:latin typeface="思源黑体" panose="020B0500000000000000" pitchFamily="34" charset="-122"/>
                  <a:ea typeface="思源黑体" panose="020B0500000000000000" pitchFamily="34" charset="-122"/>
                  <a:cs typeface="Lato Light" panose="020F0502020204030203" pitchFamily="34" charset="0"/>
                </a:rPr>
                <a:t>COMPANY PROFILE</a:t>
              </a:r>
              <a:endParaRPr lang="id-ID" sz="1200" dirty="0">
                <a:solidFill>
                  <a:srgbClr val="4F4D50"/>
                </a:solidFill>
                <a:latin typeface="思源黑体" panose="020B0500000000000000" pitchFamily="34" charset="-122"/>
                <a:ea typeface="思源黑体" panose="020B0500000000000000" pitchFamily="34" charset="-122"/>
                <a:cs typeface="Lato Light" panose="020F0502020204030203" pitchFamily="34" charset="0"/>
              </a:endParaRPr>
            </a:p>
          </p:txBody>
        </p:sp>
      </p:grpSp>
    </p:spTree>
    <p:extLst>
      <p:ext uri="{BB962C8B-B14F-4D97-AF65-F5344CB8AC3E}">
        <p14:creationId xmlns:p14="http://schemas.microsoft.com/office/powerpoint/2010/main" val="2489698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41"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
                                            </p:tgtEl>
                                            <p:attrNameLst>
                                              <p:attrName>ppt_y</p:attrName>
                                            </p:attrNameLst>
                                          </p:cBhvr>
                                          <p:tavLst>
                                            <p:tav tm="0">
                                              <p:val>
                                                <p:strVal val="#ppt_y"/>
                                              </p:val>
                                            </p:tav>
                                            <p:tav tm="100000">
                                              <p:val>
                                                <p:strVal val="#ppt_y"/>
                                              </p:val>
                                            </p:tav>
                                          </p:tavLst>
                                        </p:anim>
                                        <p:anim calcmode="lin" valueType="num">
                                          <p:cBhvr>
                                            <p:cTn id="18" dur="3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
                                            </p:tgtEl>
                                          </p:cBhvr>
                                        </p:animEffect>
                                      </p:childTnLst>
                                    </p:cTn>
                                  </p:par>
                                  <p:par>
                                    <p:cTn id="21" presetID="2" presetClass="entr" presetSubtype="2" fill="hold" nodeType="withEffect" p14:presetBounceEnd="40000">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14:bounceEnd="40000">
                                          <p:cBhvr additive="base">
                                            <p:cTn id="23" dur="75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4" dur="75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40000">
                                      <p:stCondLst>
                                        <p:cond delay="500"/>
                                      </p:stCondLst>
                                      <p:childTnLst>
                                        <p:set>
                                          <p:cBhvr>
                                            <p:cTn id="26" dur="1" fill="hold">
                                              <p:stCondLst>
                                                <p:cond delay="0"/>
                                              </p:stCondLst>
                                            </p:cTn>
                                            <p:tgtEl>
                                              <p:spTgt spid="13"/>
                                            </p:tgtEl>
                                            <p:attrNameLst>
                                              <p:attrName>style.visibility</p:attrName>
                                            </p:attrNameLst>
                                          </p:cBhvr>
                                          <p:to>
                                            <p:strVal val="visible"/>
                                          </p:to>
                                        </p:set>
                                        <p:anim calcmode="lin" valueType="num" p14:bounceEnd="40000">
                                          <p:cBhvr additive="base">
                                            <p:cTn id="27" dur="75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8" dur="75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40000">
                                      <p:stCondLst>
                                        <p:cond delay="750"/>
                                      </p:stCondLst>
                                      <p:childTnLst>
                                        <p:set>
                                          <p:cBhvr>
                                            <p:cTn id="30" dur="1" fill="hold">
                                              <p:stCondLst>
                                                <p:cond delay="0"/>
                                              </p:stCondLst>
                                            </p:cTn>
                                            <p:tgtEl>
                                              <p:spTgt spid="18"/>
                                            </p:tgtEl>
                                            <p:attrNameLst>
                                              <p:attrName>style.visibility</p:attrName>
                                            </p:attrNameLst>
                                          </p:cBhvr>
                                          <p:to>
                                            <p:strVal val="visible"/>
                                          </p:to>
                                        </p:set>
                                        <p:anim calcmode="lin" valueType="num" p14:bounceEnd="40000">
                                          <p:cBhvr additive="base">
                                            <p:cTn id="31" dur="7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2" dur="75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14:presetBounceEnd="40000">
                                      <p:stCondLst>
                                        <p:cond delay="1000"/>
                                      </p:stCondLst>
                                      <p:childTnLst>
                                        <p:set>
                                          <p:cBhvr>
                                            <p:cTn id="34" dur="1" fill="hold">
                                              <p:stCondLst>
                                                <p:cond delay="0"/>
                                              </p:stCondLst>
                                            </p:cTn>
                                            <p:tgtEl>
                                              <p:spTgt spid="23"/>
                                            </p:tgtEl>
                                            <p:attrNameLst>
                                              <p:attrName>style.visibility</p:attrName>
                                            </p:attrNameLst>
                                          </p:cBhvr>
                                          <p:to>
                                            <p:strVal val="visible"/>
                                          </p:to>
                                        </p:set>
                                        <p:anim calcmode="lin" valueType="num" p14:bounceEnd="40000">
                                          <p:cBhvr additive="base">
                                            <p:cTn id="35" dur="75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6" dur="750" fill="hold"/>
                                            <p:tgtEl>
                                              <p:spTgt spid="23"/>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41"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3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29"/>
                                            </p:tgtEl>
                                            <p:attrNameLst>
                                              <p:attrName>ppt_y</p:attrName>
                                            </p:attrNameLst>
                                          </p:cBhvr>
                                          <p:tavLst>
                                            <p:tav tm="0">
                                              <p:val>
                                                <p:strVal val="#ppt_y"/>
                                              </p:val>
                                            </p:tav>
                                            <p:tav tm="100000">
                                              <p:val>
                                                <p:strVal val="#ppt_y"/>
                                              </p:val>
                                            </p:tav>
                                          </p:tavLst>
                                        </p:anim>
                                        <p:anim calcmode="lin" valueType="num">
                                          <p:cBhvr>
                                            <p:cTn id="42" dur="3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29"/>
                                            </p:tgtEl>
                                          </p:cBhvr>
                                        </p:animEffect>
                                      </p:childTnLst>
                                    </p:cTn>
                                  </p:par>
                                </p:childTnLst>
                              </p:cTn>
                            </p:par>
                            <p:par>
                              <p:cTn id="45" fill="hold">
                                <p:stCondLst>
                                  <p:cond delay="2550"/>
                                </p:stCondLst>
                                <p:childTnLst>
                                  <p:par>
                                    <p:cTn id="46" presetID="22" presetClass="entr" presetSubtype="1"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up)">
                                          <p:cBhvr>
                                            <p:cTn id="4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41"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
                                            </p:tgtEl>
                                            <p:attrNameLst>
                                              <p:attrName>ppt_y</p:attrName>
                                            </p:attrNameLst>
                                          </p:cBhvr>
                                          <p:tavLst>
                                            <p:tav tm="0">
                                              <p:val>
                                                <p:strVal val="#ppt_y"/>
                                              </p:val>
                                            </p:tav>
                                            <p:tav tm="100000">
                                              <p:val>
                                                <p:strVal val="#ppt_y"/>
                                              </p:val>
                                            </p:tav>
                                          </p:tavLst>
                                        </p:anim>
                                        <p:anim calcmode="lin" valueType="num">
                                          <p:cBhvr>
                                            <p:cTn id="18" dur="3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
                                            </p:tgtEl>
                                          </p:cBhvr>
                                        </p:animEffect>
                                      </p:childTnLst>
                                    </p:cTn>
                                  </p:par>
                                  <p:par>
                                    <p:cTn id="21" presetID="2" presetClass="entr" presetSubtype="2" fill="hold" nodeType="withEffect">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1+#ppt_w/2"/>
                                              </p:val>
                                            </p:tav>
                                            <p:tav tm="100000">
                                              <p:val>
                                                <p:strVal val="#ppt_x"/>
                                              </p:val>
                                            </p:tav>
                                          </p:tavLst>
                                        </p:anim>
                                        <p:anim calcmode="lin" valueType="num">
                                          <p:cBhvr additive="base">
                                            <p:cTn id="28" dur="75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1+#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00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750" fill="hold"/>
                                            <p:tgtEl>
                                              <p:spTgt spid="23"/>
                                            </p:tgtEl>
                                            <p:attrNameLst>
                                              <p:attrName>ppt_x</p:attrName>
                                            </p:attrNameLst>
                                          </p:cBhvr>
                                          <p:tavLst>
                                            <p:tav tm="0">
                                              <p:val>
                                                <p:strVal val="1+#ppt_w/2"/>
                                              </p:val>
                                            </p:tav>
                                            <p:tav tm="100000">
                                              <p:val>
                                                <p:strVal val="#ppt_x"/>
                                              </p:val>
                                            </p:tav>
                                          </p:tavLst>
                                        </p:anim>
                                        <p:anim calcmode="lin" valueType="num">
                                          <p:cBhvr additive="base">
                                            <p:cTn id="36" dur="750" fill="hold"/>
                                            <p:tgtEl>
                                              <p:spTgt spid="23"/>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41"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3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29"/>
                                            </p:tgtEl>
                                            <p:attrNameLst>
                                              <p:attrName>ppt_y</p:attrName>
                                            </p:attrNameLst>
                                          </p:cBhvr>
                                          <p:tavLst>
                                            <p:tav tm="0">
                                              <p:val>
                                                <p:strVal val="#ppt_y"/>
                                              </p:val>
                                            </p:tav>
                                            <p:tav tm="100000">
                                              <p:val>
                                                <p:strVal val="#ppt_y"/>
                                              </p:val>
                                            </p:tav>
                                          </p:tavLst>
                                        </p:anim>
                                        <p:anim calcmode="lin" valueType="num">
                                          <p:cBhvr>
                                            <p:cTn id="42" dur="3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29"/>
                                            </p:tgtEl>
                                          </p:cBhvr>
                                        </p:animEffect>
                                      </p:childTnLst>
                                    </p:cTn>
                                  </p:par>
                                </p:childTnLst>
                              </p:cTn>
                            </p:par>
                            <p:par>
                              <p:cTn id="45" fill="hold">
                                <p:stCondLst>
                                  <p:cond delay="2550"/>
                                </p:stCondLst>
                                <p:childTnLst>
                                  <p:par>
                                    <p:cTn id="46" presetID="22" presetClass="entr" presetSubtype="1"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up)">
                                          <p:cBhvr>
                                            <p:cTn id="4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animBg="1"/>
          <p:bldP spid="2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flipH="1">
            <a:off x="0" y="0"/>
            <a:ext cx="12192000" cy="68580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12192000" cy="6858000"/>
          </a:xfrm>
          <a:prstGeom prst="rect">
            <a:avLst/>
          </a:prstGeom>
          <a:gradFill>
            <a:gsLst>
              <a:gs pos="46000">
                <a:schemeClr val="bg1"/>
              </a:gs>
              <a:gs pos="100000">
                <a:schemeClr val="bg1">
                  <a:alpha val="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982812" y="2690983"/>
            <a:ext cx="3976206" cy="1614402"/>
            <a:chOff x="2447595" y="1552310"/>
            <a:chExt cx="3976206" cy="1614402"/>
          </a:xfrm>
        </p:grpSpPr>
        <p:cxnSp>
          <p:nvCxnSpPr>
            <p:cNvPr id="6" name="直接连接符 5"/>
            <p:cNvCxnSpPr/>
            <p:nvPr/>
          </p:nvCxnSpPr>
          <p:spPr>
            <a:xfrm>
              <a:off x="2447595" y="2468893"/>
              <a:ext cx="3976206"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328509" y="1552310"/>
              <a:ext cx="7505" cy="916583"/>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470318" y="2468893"/>
              <a:ext cx="6759"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6423801" y="2468893"/>
              <a:ext cx="0"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430483" y="4278497"/>
            <a:ext cx="6256852" cy="1361368"/>
            <a:chOff x="895266" y="3139824"/>
            <a:chExt cx="6256852" cy="1361368"/>
          </a:xfrm>
        </p:grpSpPr>
        <p:cxnSp>
          <p:nvCxnSpPr>
            <p:cNvPr id="11" name="直接连接符 10"/>
            <p:cNvCxnSpPr/>
            <p:nvPr/>
          </p:nvCxnSpPr>
          <p:spPr>
            <a:xfrm>
              <a:off x="895266" y="3139824"/>
              <a:ext cx="3426903" cy="1145"/>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695485" y="3166712"/>
              <a:ext cx="1456633" cy="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25523" y="3140969"/>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880878" y="3140968"/>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093253" y="3140969"/>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286998" y="3140969"/>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696231" y="3166713"/>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139755" y="3169192"/>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2370845" y="3731991"/>
            <a:ext cx="1310019" cy="417748"/>
            <a:chOff x="1835628" y="2551753"/>
            <a:chExt cx="1310019" cy="417748"/>
          </a:xfrm>
          <a:solidFill>
            <a:schemeClr val="bg1"/>
          </a:solidFill>
          <a:effectLst>
            <a:outerShdw blurRad="50800" dist="38100" dir="2700000" algn="tl" rotWithShape="0">
              <a:prstClr val="black">
                <a:alpha val="40000"/>
              </a:prstClr>
            </a:outerShdw>
          </a:effectLst>
        </p:grpSpPr>
        <p:sp>
          <p:nvSpPr>
            <p:cNvPr id="28" name="圆角矩形 27"/>
            <p:cNvSpPr/>
            <p:nvPr/>
          </p:nvSpPr>
          <p:spPr>
            <a:xfrm>
              <a:off x="1835628" y="2551753"/>
              <a:ext cx="1310019" cy="417748"/>
            </a:xfrm>
            <a:prstGeom prst="roundRect">
              <a:avLst/>
            </a:prstGeom>
            <a:solidFill>
              <a:srgbClr val="0D0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9" name="TextBox 94"/>
            <p:cNvSpPr txBox="1"/>
            <p:nvPr/>
          </p:nvSpPr>
          <p:spPr>
            <a:xfrm>
              <a:off x="2121506" y="2660366"/>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latin typeface="思源黑体" panose="020B0500000000000000" pitchFamily="34" charset="-122"/>
                  <a:ea typeface="思源黑体" panose="020B0500000000000000" pitchFamily="34" charset="-122"/>
                  <a:cs typeface="宋体" pitchFamily="2" charset="-122"/>
                </a:rPr>
                <a:t>生产副总</a:t>
              </a:r>
              <a:endParaRPr lang="zh-CN" altLang="zh-CN" sz="1467" dirty="0">
                <a:latin typeface="思源黑体" panose="020B0500000000000000" pitchFamily="34" charset="-122"/>
                <a:ea typeface="思源黑体" panose="020B0500000000000000" pitchFamily="34" charset="-122"/>
                <a:cs typeface="宋体" pitchFamily="2" charset="-122"/>
              </a:endParaRPr>
            </a:p>
          </p:txBody>
        </p:sp>
      </p:grpSp>
      <p:grpSp>
        <p:nvGrpSpPr>
          <p:cNvPr id="30" name="组合 29"/>
          <p:cNvGrpSpPr/>
          <p:nvPr/>
        </p:nvGrpSpPr>
        <p:grpSpPr>
          <a:xfrm>
            <a:off x="1254620" y="4481185"/>
            <a:ext cx="6624738" cy="1315579"/>
            <a:chOff x="719403" y="3342512"/>
            <a:chExt cx="6624738" cy="1315579"/>
          </a:xfrm>
          <a:solidFill>
            <a:srgbClr val="025AA2"/>
          </a:solidFill>
          <a:effectLst>
            <a:outerShdw blurRad="50800" dist="38100" dir="2700000" algn="tl" rotWithShape="0">
              <a:prstClr val="black">
                <a:alpha val="40000"/>
              </a:prstClr>
            </a:outerShdw>
          </a:effectLst>
        </p:grpSpPr>
        <p:grpSp>
          <p:nvGrpSpPr>
            <p:cNvPr id="31" name="组合 30"/>
            <p:cNvGrpSpPr/>
            <p:nvPr/>
          </p:nvGrpSpPr>
          <p:grpSpPr>
            <a:xfrm>
              <a:off x="719403" y="3347691"/>
              <a:ext cx="417600" cy="1310400"/>
              <a:chOff x="719403" y="3347691"/>
              <a:chExt cx="417600" cy="1310400"/>
            </a:xfrm>
            <a:grpFill/>
          </p:grpSpPr>
          <p:sp>
            <p:nvSpPr>
              <p:cNvPr id="59" name="圆角矩形 58"/>
              <p:cNvSpPr/>
              <p:nvPr/>
            </p:nvSpPr>
            <p:spPr>
              <a:xfrm>
                <a:off x="719403" y="3347691"/>
                <a:ext cx="417600" cy="1310400"/>
              </a:xfrm>
              <a:prstGeom prst="roundRect">
                <a:avLst/>
              </a:prstGeom>
              <a:gradFill>
                <a:gsLst>
                  <a:gs pos="0">
                    <a:srgbClr val="575757"/>
                  </a:gs>
                  <a:gs pos="100000">
                    <a:srgbClr val="19191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0" name="TextBox 109"/>
              <p:cNvSpPr txBox="1"/>
              <p:nvPr/>
            </p:nvSpPr>
            <p:spPr>
              <a:xfrm>
                <a:off x="880322" y="3612500"/>
                <a:ext cx="95762" cy="55399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200" b="0" dirty="0">
                    <a:latin typeface="思源黑体" panose="020B0500000000000000" pitchFamily="34" charset="-122"/>
                    <a:ea typeface="思源黑体" panose="020B0500000000000000" pitchFamily="34" charset="-122"/>
                    <a:cs typeface="宋体" pitchFamily="2" charset="-122"/>
                  </a:rPr>
                  <a:t>研发部</a:t>
                </a:r>
                <a:endParaRPr lang="zh-CN" altLang="zh-CN" sz="1800" b="0" dirty="0">
                  <a:latin typeface="思源黑体" panose="020B0500000000000000" pitchFamily="34" charset="-122"/>
                  <a:ea typeface="思源黑体" panose="020B0500000000000000" pitchFamily="34" charset="-122"/>
                  <a:cs typeface="宋体" pitchFamily="2" charset="-122"/>
                </a:endParaRPr>
              </a:p>
            </p:txBody>
          </p:sp>
        </p:grpSp>
        <p:grpSp>
          <p:nvGrpSpPr>
            <p:cNvPr id="32" name="组合 31"/>
            <p:cNvGrpSpPr/>
            <p:nvPr/>
          </p:nvGrpSpPr>
          <p:grpSpPr>
            <a:xfrm>
              <a:off x="1679509" y="3342513"/>
              <a:ext cx="417600" cy="1310400"/>
              <a:chOff x="1679509" y="3342513"/>
              <a:chExt cx="417600" cy="1310400"/>
            </a:xfrm>
            <a:grpFill/>
          </p:grpSpPr>
          <p:sp>
            <p:nvSpPr>
              <p:cNvPr id="57" name="圆角矩形 56"/>
              <p:cNvSpPr/>
              <p:nvPr/>
            </p:nvSpPr>
            <p:spPr>
              <a:xfrm>
                <a:off x="1679509" y="3342513"/>
                <a:ext cx="417600" cy="1310400"/>
              </a:xfrm>
              <a:prstGeom prst="roundRect">
                <a:avLst/>
              </a:prstGeom>
              <a:gradFill>
                <a:gsLst>
                  <a:gs pos="0">
                    <a:srgbClr val="575757"/>
                  </a:gs>
                  <a:gs pos="100000">
                    <a:srgbClr val="19191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58" name="TextBox 114"/>
              <p:cNvSpPr txBox="1"/>
              <p:nvPr/>
            </p:nvSpPr>
            <p:spPr>
              <a:xfrm>
                <a:off x="1797234" y="3607322"/>
                <a:ext cx="182150" cy="55399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200" b="0" dirty="0">
                    <a:latin typeface="思源黑体" panose="020B0500000000000000" pitchFamily="34" charset="-122"/>
                    <a:ea typeface="思源黑体" panose="020B0500000000000000" pitchFamily="34" charset="-122"/>
                    <a:cs typeface="宋体" pitchFamily="2" charset="-122"/>
                  </a:rPr>
                  <a:t>资料部</a:t>
                </a:r>
                <a:endParaRPr lang="zh-CN" altLang="zh-CN" sz="1800" b="0" dirty="0">
                  <a:latin typeface="思源黑体" panose="020B0500000000000000" pitchFamily="34" charset="-122"/>
                  <a:ea typeface="思源黑体" panose="020B0500000000000000" pitchFamily="34" charset="-122"/>
                  <a:cs typeface="宋体" pitchFamily="2" charset="-122"/>
                </a:endParaRPr>
              </a:p>
            </p:txBody>
          </p:sp>
        </p:grpSp>
        <p:grpSp>
          <p:nvGrpSpPr>
            <p:cNvPr id="33" name="组合 32"/>
            <p:cNvGrpSpPr/>
            <p:nvPr/>
          </p:nvGrpSpPr>
          <p:grpSpPr>
            <a:xfrm>
              <a:off x="2882432" y="3347691"/>
              <a:ext cx="417600" cy="1310400"/>
              <a:chOff x="2882432" y="3347691"/>
              <a:chExt cx="417600" cy="1310400"/>
            </a:xfrm>
            <a:grpFill/>
          </p:grpSpPr>
          <p:sp>
            <p:nvSpPr>
              <p:cNvPr id="55" name="圆角矩形 54"/>
              <p:cNvSpPr/>
              <p:nvPr/>
            </p:nvSpPr>
            <p:spPr>
              <a:xfrm>
                <a:off x="2882432" y="3347691"/>
                <a:ext cx="417600" cy="1310400"/>
              </a:xfrm>
              <a:prstGeom prst="roundRect">
                <a:avLst/>
              </a:prstGeom>
              <a:gradFill>
                <a:gsLst>
                  <a:gs pos="0">
                    <a:srgbClr val="575757"/>
                  </a:gs>
                  <a:gs pos="100000">
                    <a:srgbClr val="19191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56" name="TextBox 119"/>
              <p:cNvSpPr txBox="1"/>
              <p:nvPr/>
            </p:nvSpPr>
            <p:spPr>
              <a:xfrm>
                <a:off x="3009280" y="3612500"/>
                <a:ext cx="163904" cy="55399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200" b="0" dirty="0">
                    <a:latin typeface="思源黑体" panose="020B0500000000000000" pitchFamily="34" charset="-122"/>
                    <a:ea typeface="思源黑体" panose="020B0500000000000000" pitchFamily="34" charset="-122"/>
                    <a:cs typeface="宋体" pitchFamily="2" charset="-122"/>
                  </a:rPr>
                  <a:t>生产部</a:t>
                </a:r>
                <a:endParaRPr lang="zh-CN" altLang="zh-CN" sz="1800" b="0" dirty="0">
                  <a:latin typeface="思源黑体" panose="020B0500000000000000" pitchFamily="34" charset="-122"/>
                  <a:ea typeface="思源黑体" panose="020B0500000000000000" pitchFamily="34" charset="-122"/>
                  <a:cs typeface="宋体" pitchFamily="2" charset="-122"/>
                </a:endParaRPr>
              </a:p>
            </p:txBody>
          </p:sp>
        </p:grpSp>
        <p:grpSp>
          <p:nvGrpSpPr>
            <p:cNvPr id="34" name="组合 33"/>
            <p:cNvGrpSpPr/>
            <p:nvPr/>
          </p:nvGrpSpPr>
          <p:grpSpPr>
            <a:xfrm>
              <a:off x="4079776" y="3343681"/>
              <a:ext cx="417600" cy="1310400"/>
              <a:chOff x="4079776" y="3343681"/>
              <a:chExt cx="417600" cy="1310400"/>
            </a:xfrm>
            <a:grpFill/>
          </p:grpSpPr>
          <p:sp>
            <p:nvSpPr>
              <p:cNvPr id="53" name="圆角矩形 52"/>
              <p:cNvSpPr/>
              <p:nvPr/>
            </p:nvSpPr>
            <p:spPr>
              <a:xfrm>
                <a:off x="4079776" y="3343681"/>
                <a:ext cx="417600" cy="1310400"/>
              </a:xfrm>
              <a:prstGeom prst="roundRect">
                <a:avLst/>
              </a:prstGeom>
              <a:gradFill>
                <a:gsLst>
                  <a:gs pos="0">
                    <a:srgbClr val="575757"/>
                  </a:gs>
                  <a:gs pos="100000">
                    <a:srgbClr val="19191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54" name="TextBox 124"/>
              <p:cNvSpPr txBox="1"/>
              <p:nvPr/>
            </p:nvSpPr>
            <p:spPr>
              <a:xfrm>
                <a:off x="4197468" y="3608490"/>
                <a:ext cx="182216" cy="55399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200" b="0" dirty="0">
                    <a:latin typeface="思源黑体" panose="020B0500000000000000" pitchFamily="34" charset="-122"/>
                    <a:ea typeface="思源黑体" panose="020B0500000000000000" pitchFamily="34" charset="-122"/>
                    <a:cs typeface="宋体" pitchFamily="2" charset="-122"/>
                  </a:rPr>
                  <a:t>质管部</a:t>
                </a:r>
                <a:endParaRPr lang="zh-CN" altLang="zh-CN" sz="1800" b="0" dirty="0">
                  <a:latin typeface="思源黑体" panose="020B0500000000000000" pitchFamily="34" charset="-122"/>
                  <a:ea typeface="思源黑体" panose="020B0500000000000000" pitchFamily="34" charset="-122"/>
                  <a:cs typeface="宋体" pitchFamily="2" charset="-122"/>
                </a:endParaRPr>
              </a:p>
            </p:txBody>
          </p:sp>
        </p:grpSp>
        <p:grpSp>
          <p:nvGrpSpPr>
            <p:cNvPr id="35" name="组合 34"/>
            <p:cNvGrpSpPr/>
            <p:nvPr/>
          </p:nvGrpSpPr>
          <p:grpSpPr>
            <a:xfrm>
              <a:off x="5517207" y="3355301"/>
              <a:ext cx="393600" cy="1276798"/>
              <a:chOff x="5517207" y="3355301"/>
              <a:chExt cx="393600" cy="1276798"/>
            </a:xfrm>
            <a:grpFill/>
          </p:grpSpPr>
          <p:sp>
            <p:nvSpPr>
              <p:cNvPr id="51" name="圆角矩形 50"/>
              <p:cNvSpPr/>
              <p:nvPr/>
            </p:nvSpPr>
            <p:spPr>
              <a:xfrm>
                <a:off x="5517207" y="3355301"/>
                <a:ext cx="393600" cy="1276798"/>
              </a:xfrm>
              <a:prstGeom prst="roundRect">
                <a:avLst/>
              </a:prstGeom>
              <a:gradFill>
                <a:gsLst>
                  <a:gs pos="0">
                    <a:srgbClr val="575757"/>
                  </a:gs>
                  <a:gs pos="100000">
                    <a:srgbClr val="19191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52" name="TextBox 129"/>
              <p:cNvSpPr txBox="1"/>
              <p:nvPr/>
            </p:nvSpPr>
            <p:spPr>
              <a:xfrm>
                <a:off x="5612238" y="3428999"/>
                <a:ext cx="202546" cy="923330"/>
              </a:xfrm>
              <a:prstGeom prst="rect">
                <a:avLst/>
              </a:prstGeom>
              <a:gradFill>
                <a:gsLst>
                  <a:gs pos="0">
                    <a:srgbClr val="575757"/>
                  </a:gs>
                  <a:gs pos="100000">
                    <a:srgbClr val="191919"/>
                  </a:gs>
                </a:gsLst>
              </a:grad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200" b="0" dirty="0">
                    <a:latin typeface="思源黑体" panose="020B0500000000000000" pitchFamily="34" charset="-122"/>
                    <a:ea typeface="思源黑体" panose="020B0500000000000000" pitchFamily="34" charset="-122"/>
                    <a:cs typeface="宋体" pitchFamily="2" charset="-122"/>
                  </a:rPr>
                  <a:t>行政人事部</a:t>
                </a:r>
                <a:endParaRPr lang="zh-CN" altLang="zh-CN" sz="1800" b="0" dirty="0">
                  <a:latin typeface="思源黑体" panose="020B0500000000000000" pitchFamily="34" charset="-122"/>
                  <a:ea typeface="思源黑体" panose="020B0500000000000000" pitchFamily="34" charset="-122"/>
                  <a:cs typeface="宋体" pitchFamily="2" charset="-122"/>
                </a:endParaRPr>
              </a:p>
            </p:txBody>
          </p:sp>
        </p:grpSp>
        <p:grpSp>
          <p:nvGrpSpPr>
            <p:cNvPr id="36" name="组合 35"/>
            <p:cNvGrpSpPr/>
            <p:nvPr/>
          </p:nvGrpSpPr>
          <p:grpSpPr>
            <a:xfrm>
              <a:off x="6926541" y="3342512"/>
              <a:ext cx="417600" cy="1310400"/>
              <a:chOff x="6926541" y="3342512"/>
              <a:chExt cx="417600" cy="1310400"/>
            </a:xfrm>
            <a:grpFill/>
          </p:grpSpPr>
          <p:sp>
            <p:nvSpPr>
              <p:cNvPr id="49" name="圆角矩形 48"/>
              <p:cNvSpPr/>
              <p:nvPr/>
            </p:nvSpPr>
            <p:spPr>
              <a:xfrm>
                <a:off x="6926541" y="3342512"/>
                <a:ext cx="417600" cy="1310400"/>
              </a:xfrm>
              <a:prstGeom prst="roundRect">
                <a:avLst/>
              </a:prstGeom>
              <a:gradFill>
                <a:gsLst>
                  <a:gs pos="0">
                    <a:srgbClr val="575757"/>
                  </a:gs>
                  <a:gs pos="100000">
                    <a:srgbClr val="19191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50" name="TextBox 134"/>
              <p:cNvSpPr txBox="1"/>
              <p:nvPr/>
            </p:nvSpPr>
            <p:spPr>
              <a:xfrm>
                <a:off x="7058898" y="3428997"/>
                <a:ext cx="152886" cy="92333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200" b="0" dirty="0">
                    <a:latin typeface="思源黑体" panose="020B0500000000000000" pitchFamily="34" charset="-122"/>
                    <a:ea typeface="思源黑体" panose="020B0500000000000000" pitchFamily="34" charset="-122"/>
                    <a:cs typeface="宋体" pitchFamily="2" charset="-122"/>
                  </a:rPr>
                  <a:t>信息管理部</a:t>
                </a:r>
                <a:endParaRPr lang="zh-CN" altLang="zh-CN" sz="1800" b="0" dirty="0">
                  <a:latin typeface="思源黑体" panose="020B0500000000000000" pitchFamily="34" charset="-122"/>
                  <a:ea typeface="思源黑体" panose="020B0500000000000000" pitchFamily="34" charset="-122"/>
                  <a:cs typeface="宋体" pitchFamily="2" charset="-122"/>
                </a:endParaRPr>
              </a:p>
            </p:txBody>
          </p:sp>
        </p:grpSp>
      </p:grpSp>
      <p:grpSp>
        <p:nvGrpSpPr>
          <p:cNvPr id="61" name="组合 60"/>
          <p:cNvGrpSpPr/>
          <p:nvPr/>
        </p:nvGrpSpPr>
        <p:grpSpPr>
          <a:xfrm>
            <a:off x="4219309" y="2356603"/>
            <a:ext cx="1310019" cy="417748"/>
            <a:chOff x="5443733" y="1380374"/>
            <a:chExt cx="1310019" cy="417748"/>
          </a:xfrm>
          <a:solidFill>
            <a:srgbClr val="A40137"/>
          </a:solidFill>
          <a:effectLst>
            <a:outerShdw blurRad="50800" dist="38100" dir="2700000" algn="tl" rotWithShape="0">
              <a:prstClr val="black">
                <a:alpha val="40000"/>
              </a:prstClr>
            </a:outerShdw>
          </a:effectLst>
        </p:grpSpPr>
        <p:sp>
          <p:nvSpPr>
            <p:cNvPr id="62" name="圆角矩形 61"/>
            <p:cNvSpPr/>
            <p:nvPr/>
          </p:nvSpPr>
          <p:spPr>
            <a:xfrm>
              <a:off x="5443733" y="1380374"/>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思源黑体" panose="020B0500000000000000" pitchFamily="34" charset="-122"/>
                <a:ea typeface="思源黑体" panose="020B0500000000000000" pitchFamily="34" charset="-122"/>
              </a:endParaRPr>
            </a:p>
          </p:txBody>
        </p:sp>
        <p:sp>
          <p:nvSpPr>
            <p:cNvPr id="63" name="TextBox 84"/>
            <p:cNvSpPr txBox="1"/>
            <p:nvPr/>
          </p:nvSpPr>
          <p:spPr>
            <a:xfrm>
              <a:off x="5642769" y="1488987"/>
              <a:ext cx="920750"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latin typeface="思源黑体" panose="020B0500000000000000" pitchFamily="34" charset="-122"/>
                  <a:ea typeface="思源黑体" panose="020B0500000000000000" pitchFamily="34" charset="-122"/>
                  <a:cs typeface="宋体" pitchFamily="2" charset="-122"/>
                </a:rPr>
                <a:t>董事会</a:t>
              </a:r>
              <a:endParaRPr lang="zh-CN" altLang="zh-CN" sz="1467" dirty="0">
                <a:latin typeface="思源黑体" panose="020B0500000000000000" pitchFamily="34" charset="-122"/>
                <a:ea typeface="思源黑体" panose="020B0500000000000000" pitchFamily="34" charset="-122"/>
                <a:cs typeface="宋体" pitchFamily="2" charset="-122"/>
              </a:endParaRPr>
            </a:p>
          </p:txBody>
        </p:sp>
      </p:grpSp>
      <p:grpSp>
        <p:nvGrpSpPr>
          <p:cNvPr id="64" name="组合 63"/>
          <p:cNvGrpSpPr/>
          <p:nvPr/>
        </p:nvGrpSpPr>
        <p:grpSpPr>
          <a:xfrm>
            <a:off x="4206381" y="2906309"/>
            <a:ext cx="1310019" cy="417748"/>
            <a:chOff x="5430805" y="1943935"/>
            <a:chExt cx="1310019" cy="417748"/>
          </a:xfrm>
          <a:gradFill>
            <a:gsLst>
              <a:gs pos="0">
                <a:srgbClr val="07A0E4"/>
              </a:gs>
              <a:gs pos="100000">
                <a:srgbClr val="214EAD"/>
              </a:gs>
            </a:gsLst>
            <a:lin ang="5400000" scaled="1"/>
          </a:gradFill>
          <a:effectLst>
            <a:outerShdw blurRad="50800" dist="38100" dir="2700000" algn="tl" rotWithShape="0">
              <a:prstClr val="black">
                <a:alpha val="40000"/>
              </a:prstClr>
            </a:outerShdw>
          </a:effectLst>
        </p:grpSpPr>
        <p:sp>
          <p:nvSpPr>
            <p:cNvPr id="65" name="圆角矩形 64"/>
            <p:cNvSpPr/>
            <p:nvPr/>
          </p:nvSpPr>
          <p:spPr>
            <a:xfrm>
              <a:off x="5430805" y="1943935"/>
              <a:ext cx="1310019" cy="417748"/>
            </a:xfrm>
            <a:prstGeom prst="roundRect">
              <a:avLst/>
            </a:prstGeom>
            <a:solidFill>
              <a:srgbClr val="A401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66" name="TextBox 89"/>
            <p:cNvSpPr txBox="1"/>
            <p:nvPr/>
          </p:nvSpPr>
          <p:spPr>
            <a:xfrm>
              <a:off x="5716683" y="2052548"/>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latin typeface="思源黑体" panose="020B0500000000000000" pitchFamily="34" charset="-122"/>
                  <a:ea typeface="思源黑体" panose="020B0500000000000000" pitchFamily="34" charset="-122"/>
                  <a:cs typeface="宋体" pitchFamily="2" charset="-122"/>
                </a:rPr>
                <a:t>总经理</a:t>
              </a:r>
              <a:endParaRPr lang="zh-CN" altLang="zh-CN" sz="1467" dirty="0">
                <a:latin typeface="思源黑体" panose="020B0500000000000000" pitchFamily="34" charset="-122"/>
                <a:ea typeface="思源黑体" panose="020B0500000000000000" pitchFamily="34" charset="-122"/>
                <a:cs typeface="宋体" pitchFamily="2" charset="-122"/>
              </a:endParaRPr>
            </a:p>
          </p:txBody>
        </p:sp>
      </p:grpSp>
      <p:grpSp>
        <p:nvGrpSpPr>
          <p:cNvPr id="67" name="组合 66"/>
          <p:cNvGrpSpPr/>
          <p:nvPr/>
        </p:nvGrpSpPr>
        <p:grpSpPr>
          <a:xfrm>
            <a:off x="6304008" y="3718864"/>
            <a:ext cx="1310019" cy="417748"/>
            <a:chOff x="5457084" y="2538626"/>
            <a:chExt cx="1310019" cy="417748"/>
          </a:xfrm>
          <a:solidFill>
            <a:schemeClr val="bg1"/>
          </a:solidFill>
          <a:effectLst>
            <a:outerShdw blurRad="50800" dist="38100" dir="2700000" algn="tl" rotWithShape="0">
              <a:prstClr val="black">
                <a:alpha val="40000"/>
              </a:prstClr>
            </a:outerShdw>
          </a:effectLst>
        </p:grpSpPr>
        <p:sp>
          <p:nvSpPr>
            <p:cNvPr id="68" name="圆角矩形 67"/>
            <p:cNvSpPr/>
            <p:nvPr/>
          </p:nvSpPr>
          <p:spPr>
            <a:xfrm>
              <a:off x="5457084" y="2538626"/>
              <a:ext cx="1310019" cy="417748"/>
            </a:xfrm>
            <a:prstGeom prst="roundRect">
              <a:avLst/>
            </a:prstGeom>
            <a:solidFill>
              <a:srgbClr val="0D0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69" name="TextBox 99"/>
            <p:cNvSpPr txBox="1"/>
            <p:nvPr/>
          </p:nvSpPr>
          <p:spPr>
            <a:xfrm>
              <a:off x="5717999" y="2647239"/>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latin typeface="思源黑体" panose="020B0500000000000000" pitchFamily="34" charset="-122"/>
                  <a:ea typeface="思源黑体" panose="020B0500000000000000" pitchFamily="34" charset="-122"/>
                  <a:cs typeface="宋体" pitchFamily="2" charset="-122"/>
                </a:rPr>
                <a:t>行政副总</a:t>
              </a:r>
              <a:endParaRPr lang="zh-CN" altLang="zh-CN" sz="1467" dirty="0">
                <a:latin typeface="思源黑体" panose="020B0500000000000000" pitchFamily="34" charset="-122"/>
                <a:ea typeface="思源黑体" panose="020B0500000000000000" pitchFamily="34" charset="-122"/>
                <a:cs typeface="宋体" pitchFamily="2" charset="-122"/>
              </a:endParaRPr>
            </a:p>
          </p:txBody>
        </p:sp>
      </p:grpSp>
      <p:grpSp>
        <p:nvGrpSpPr>
          <p:cNvPr id="70" name="组合 69"/>
          <p:cNvGrpSpPr/>
          <p:nvPr/>
        </p:nvGrpSpPr>
        <p:grpSpPr>
          <a:xfrm>
            <a:off x="795188" y="581295"/>
            <a:ext cx="3121368" cy="828372"/>
            <a:chOff x="4522504" y="581295"/>
            <a:chExt cx="3121368" cy="828372"/>
          </a:xfrm>
          <a:effectLst/>
        </p:grpSpPr>
        <p:sp>
          <p:nvSpPr>
            <p:cNvPr id="71"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72" name="TextBox 7">
              <a:extLst>
                <a:ext uri="{FF2B5EF4-FFF2-40B4-BE49-F238E27FC236}">
                  <a16:creationId xmlns="" xmlns:a16="http://schemas.microsoft.com/office/drawing/2014/main" id="{BAF49D56-8FCD-4804-8411-594F1BC85F38}"/>
                </a:ext>
              </a:extLst>
            </p:cNvPr>
            <p:cNvSpPr txBox="1"/>
            <p:nvPr/>
          </p:nvSpPr>
          <p:spPr>
            <a:xfrm>
              <a:off x="4522504"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组织机构</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73" name="直接连接符 72"/>
            <p:cNvCxnSpPr/>
            <p:nvPr/>
          </p:nvCxnSpPr>
          <p:spPr>
            <a:xfrm>
              <a:off x="4649831"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2262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1000"/>
                                        <p:tgtEl>
                                          <p:spTgt spid="64"/>
                                        </p:tgtEl>
                                      </p:cBhvr>
                                    </p:animEffect>
                                    <p:anim calcmode="lin" valueType="num">
                                      <p:cBhvr>
                                        <p:cTn id="13" dur="1000" fill="hold"/>
                                        <p:tgtEl>
                                          <p:spTgt spid="64"/>
                                        </p:tgtEl>
                                        <p:attrNameLst>
                                          <p:attrName>ppt_x</p:attrName>
                                        </p:attrNameLst>
                                      </p:cBhvr>
                                      <p:tavLst>
                                        <p:tav tm="0">
                                          <p:val>
                                            <p:strVal val="#ppt_x"/>
                                          </p:val>
                                        </p:tav>
                                        <p:tav tm="100000">
                                          <p:val>
                                            <p:strVal val="#ppt_x"/>
                                          </p:val>
                                        </p:tav>
                                      </p:tavLst>
                                    </p:anim>
                                    <p:anim calcmode="lin" valueType="num">
                                      <p:cBhvr>
                                        <p:cTn id="14" dur="1000" fill="hold"/>
                                        <p:tgtEl>
                                          <p:spTgt spid="64"/>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1750"/>
                            </p:stCondLst>
                            <p:childTnLst>
                              <p:par>
                                <p:cTn id="20" presetID="42"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5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H_Desc_1"/>
          <p:cNvSpPr txBox="1">
            <a:spLocks noChangeArrowheads="1"/>
          </p:cNvSpPr>
          <p:nvPr>
            <p:custDataLst>
              <p:tags r:id="rId1"/>
            </p:custDataLst>
          </p:nvPr>
        </p:nvSpPr>
        <p:spPr bwMode="auto">
          <a:xfrm>
            <a:off x="1484908" y="1893695"/>
            <a:ext cx="9222410" cy="95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50000"/>
              </a:lnSpc>
              <a:defRPr/>
            </a:pPr>
            <a:r>
              <a:rPr lang="zh-CN" altLang="en-US" sz="1000" dirty="0" smtClean="0">
                <a:solidFill>
                  <a:schemeClr val="tx1">
                    <a:lumMod val="65000"/>
                    <a:lumOff val="35000"/>
                  </a:schemeClr>
                </a:solidFill>
                <a:latin typeface="Arial"/>
                <a:ea typeface="思源黑体" panose="020B0500000000000000" pitchFamily="34" charset="-122"/>
                <a:sym typeface="+mn-lt"/>
              </a:rPr>
              <a:t>        您</a:t>
            </a:r>
            <a:r>
              <a:rPr lang="zh-CN" altLang="en-US" sz="1000" dirty="0">
                <a:solidFill>
                  <a:schemeClr val="tx1">
                    <a:lumMod val="65000"/>
                    <a:lumOff val="35000"/>
                  </a:schemeClr>
                </a:solidFill>
                <a:latin typeface="Arial"/>
                <a:ea typeface="思源黑体" panose="020B0500000000000000" pitchFamily="34" charset="-122"/>
                <a:sym typeface="+mn-lt"/>
              </a:rPr>
              <a:t>的内容打在这里，或者通过复制您的文本</a:t>
            </a:r>
            <a:r>
              <a:rPr lang="zh-CN" altLang="en-US" sz="1000" dirty="0" smtClean="0">
                <a:solidFill>
                  <a:schemeClr val="tx1">
                    <a:lumMod val="65000"/>
                    <a:lumOff val="35000"/>
                  </a:schemeClr>
                </a:solidFill>
                <a:latin typeface="Arial"/>
                <a:ea typeface="思源黑体" panose="020B0500000000000000" pitchFamily="34" charset="-122"/>
                <a:sym typeface="+mn-lt"/>
              </a:rPr>
              <a:t>后在此</a:t>
            </a:r>
            <a:r>
              <a:rPr lang="zh-CN" altLang="en-US" sz="1000" dirty="0">
                <a:solidFill>
                  <a:schemeClr val="tx1">
                    <a:lumMod val="65000"/>
                    <a:lumOff val="35000"/>
                  </a:schemeClr>
                </a:solidFill>
                <a:latin typeface="Arial"/>
                <a:ea typeface="思源黑体" panose="020B0500000000000000" pitchFamily="34" charset="-122"/>
                <a:sym typeface="+mn-lt"/>
              </a:rPr>
              <a:t>框中选择</a:t>
            </a:r>
            <a:r>
              <a:rPr lang="zh-CN" altLang="en-US" sz="1000" dirty="0" smtClean="0">
                <a:solidFill>
                  <a:schemeClr val="tx1">
                    <a:lumMod val="65000"/>
                    <a:lumOff val="35000"/>
                  </a:schemeClr>
                </a:solidFill>
                <a:latin typeface="Arial"/>
                <a:ea typeface="思源黑体" panose="020B0500000000000000" pitchFamily="34" charset="-122"/>
                <a:sym typeface="+mn-lt"/>
              </a:rPr>
              <a:t>粘贴并</a:t>
            </a:r>
            <a:r>
              <a:rPr lang="zh-CN" altLang="en-US" sz="1000" dirty="0">
                <a:solidFill>
                  <a:schemeClr val="tx1">
                    <a:lumMod val="65000"/>
                    <a:lumOff val="35000"/>
                  </a:schemeClr>
                </a:solidFill>
                <a:latin typeface="Arial"/>
                <a:ea typeface="思源黑体" panose="020B0500000000000000" pitchFamily="34" charset="-122"/>
                <a:sym typeface="+mn-lt"/>
              </a:rPr>
              <a:t>选择只保留文字。您的内容打在</a:t>
            </a:r>
            <a:r>
              <a:rPr lang="zh-CN" altLang="en-US" sz="1000" dirty="0" smtClean="0">
                <a:solidFill>
                  <a:schemeClr val="tx1">
                    <a:lumMod val="65000"/>
                    <a:lumOff val="35000"/>
                  </a:schemeClr>
                </a:solidFill>
                <a:latin typeface="Arial"/>
                <a:ea typeface="思源黑体" panose="020B0500000000000000" pitchFamily="34" charset="-122"/>
                <a:sym typeface="+mn-lt"/>
              </a:rPr>
              <a:t>这里或者</a:t>
            </a:r>
            <a:r>
              <a:rPr lang="zh-CN" altLang="en-US" sz="1000" dirty="0">
                <a:solidFill>
                  <a:schemeClr val="tx1">
                    <a:lumMod val="65000"/>
                    <a:lumOff val="35000"/>
                  </a:schemeClr>
                </a:solidFill>
                <a:latin typeface="Arial"/>
                <a:ea typeface="思源黑体" panose="020B0500000000000000" pitchFamily="34" charset="-122"/>
                <a:sym typeface="+mn-lt"/>
              </a:rPr>
              <a:t>通过复制您的文本后，在此框中选择粘贴，并选择</a:t>
            </a:r>
            <a:r>
              <a:rPr lang="zh-CN" altLang="en-US" sz="1000" dirty="0" smtClean="0">
                <a:solidFill>
                  <a:schemeClr val="tx1">
                    <a:lumMod val="65000"/>
                    <a:lumOff val="35000"/>
                  </a:schemeClr>
                </a:solidFill>
                <a:latin typeface="Arial"/>
                <a:ea typeface="思源黑体" panose="020B0500000000000000" pitchFamily="34" charset="-122"/>
                <a:sym typeface="+mn-lt"/>
              </a:rPr>
              <a:t>只的</a:t>
            </a:r>
            <a:r>
              <a:rPr lang="zh-CN" altLang="en-US" sz="1000" dirty="0">
                <a:solidFill>
                  <a:schemeClr val="tx1">
                    <a:lumMod val="65000"/>
                    <a:lumOff val="35000"/>
                  </a:schemeClr>
                </a:solidFill>
                <a:latin typeface="Arial"/>
                <a:ea typeface="思源黑体" panose="020B0500000000000000" pitchFamily="34" charset="-122"/>
                <a:sym typeface="+mn-lt"/>
              </a:rPr>
              <a:t>内容打在</a:t>
            </a:r>
            <a:r>
              <a:rPr lang="zh-CN" altLang="en-US" sz="1000" dirty="0" smtClean="0">
                <a:solidFill>
                  <a:schemeClr val="tx1">
                    <a:lumMod val="65000"/>
                    <a:lumOff val="35000"/>
                  </a:schemeClr>
                </a:solidFill>
                <a:latin typeface="Arial"/>
                <a:ea typeface="思源黑体" panose="020B0500000000000000" pitchFamily="34" charset="-122"/>
                <a:sym typeface="+mn-lt"/>
              </a:rPr>
              <a:t>这里或者</a:t>
            </a:r>
            <a:r>
              <a:rPr lang="zh-CN" altLang="en-US" sz="1000" dirty="0">
                <a:solidFill>
                  <a:schemeClr val="tx1">
                    <a:lumMod val="65000"/>
                    <a:lumOff val="35000"/>
                  </a:schemeClr>
                </a:solidFill>
                <a:latin typeface="Arial"/>
                <a:ea typeface="思源黑体" panose="020B0500000000000000" pitchFamily="34" charset="-122"/>
                <a:sym typeface="+mn-lt"/>
              </a:rPr>
              <a:t>通过复制您的文本</a:t>
            </a:r>
            <a:r>
              <a:rPr lang="zh-CN" altLang="en-US" sz="1000" dirty="0" smtClean="0">
                <a:solidFill>
                  <a:schemeClr val="tx1">
                    <a:lumMod val="65000"/>
                    <a:lumOff val="35000"/>
                  </a:schemeClr>
                </a:solidFill>
                <a:latin typeface="Arial"/>
                <a:ea typeface="思源黑体" panose="020B0500000000000000" pitchFamily="34" charset="-122"/>
                <a:sym typeface="+mn-lt"/>
              </a:rPr>
              <a:t>后。</a:t>
            </a:r>
            <a:endParaRPr lang="zh-CN" altLang="en-US" sz="1000" dirty="0">
              <a:solidFill>
                <a:schemeClr val="tx1">
                  <a:lumMod val="65000"/>
                  <a:lumOff val="35000"/>
                </a:schemeClr>
              </a:solidFill>
              <a:ea typeface="思源黑体" panose="020B0500000000000000" pitchFamily="34" charset="-122"/>
            </a:endParaRPr>
          </a:p>
        </p:txBody>
      </p:sp>
      <p:grpSp>
        <p:nvGrpSpPr>
          <p:cNvPr id="15" name="组合 14"/>
          <p:cNvGrpSpPr/>
          <p:nvPr/>
        </p:nvGrpSpPr>
        <p:grpSpPr>
          <a:xfrm>
            <a:off x="731520" y="3098688"/>
            <a:ext cx="2214880" cy="2805542"/>
            <a:chOff x="1074420" y="3051175"/>
            <a:chExt cx="2457450" cy="3112800"/>
          </a:xfrm>
          <a:effectLst>
            <a:outerShdw blurRad="190500" dist="63500" dir="2700000" algn="tl" rotWithShape="0">
              <a:prstClr val="black">
                <a:alpha val="25000"/>
              </a:prstClr>
            </a:outerShdw>
          </a:effectLst>
        </p:grpSpPr>
        <p:sp>
          <p:nvSpPr>
            <p:cNvPr id="5" name="矩形 4"/>
            <p:cNvSpPr/>
            <p:nvPr/>
          </p:nvSpPr>
          <p:spPr>
            <a:xfrm>
              <a:off x="1074420" y="5043835"/>
              <a:ext cx="2457450" cy="1120140"/>
            </a:xfrm>
            <a:prstGeom prst="rect">
              <a:avLst/>
            </a:prstGeom>
            <a:solidFill>
              <a:srgbClr val="0D0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320165" y="3051175"/>
              <a:ext cx="1965960" cy="2503170"/>
              <a:chOff x="1320165" y="2657475"/>
              <a:chExt cx="1965960" cy="2503170"/>
            </a:xfrm>
          </p:grpSpPr>
          <p:sp>
            <p:nvSpPr>
              <p:cNvPr id="4" name="矩形 3"/>
              <p:cNvSpPr/>
              <p:nvPr/>
            </p:nvSpPr>
            <p:spPr>
              <a:xfrm>
                <a:off x="1320165" y="2657475"/>
                <a:ext cx="1965960" cy="250317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a:srcRect l="1373" t="3010" r="51740" b="2610"/>
              <a:stretch/>
            </p:blipFill>
            <p:spPr>
              <a:xfrm>
                <a:off x="1556527" y="2848374"/>
                <a:ext cx="1493236" cy="2121372"/>
              </a:xfrm>
              <a:prstGeom prst="rect">
                <a:avLst/>
              </a:prstGeom>
            </p:spPr>
          </p:pic>
        </p:grpSp>
        <p:sp>
          <p:nvSpPr>
            <p:cNvPr id="14" name="文本框 13"/>
            <p:cNvSpPr txBox="1"/>
            <p:nvPr/>
          </p:nvSpPr>
          <p:spPr>
            <a:xfrm>
              <a:off x="1425341" y="5704157"/>
              <a:ext cx="1755609" cy="276999"/>
            </a:xfrm>
            <a:prstGeom prst="rect">
              <a:avLst/>
            </a:prstGeom>
            <a:noFill/>
          </p:spPr>
          <p:txBody>
            <a:bodyPr wrap="none" rtlCol="0">
              <a:spAutoFit/>
            </a:bodyPr>
            <a:lstStyle/>
            <a:p>
              <a:pPr algn="ctr"/>
              <a:r>
                <a:rPr lang="en-US" altLang="zh-CN" sz="1200" dirty="0" smtClean="0">
                  <a:solidFill>
                    <a:schemeClr val="bg1"/>
                  </a:solidFill>
                  <a:latin typeface="思源黑体" panose="020B0500000000000000" pitchFamily="34" charset="-122"/>
                  <a:ea typeface="思源黑体" panose="020B0500000000000000" pitchFamily="34" charset="-122"/>
                </a:rPr>
                <a:t>2021</a:t>
              </a:r>
              <a:r>
                <a:rPr lang="zh-CN" altLang="en-US" sz="1200" dirty="0" smtClean="0">
                  <a:solidFill>
                    <a:schemeClr val="bg1"/>
                  </a:solidFill>
                  <a:latin typeface="思源黑体" panose="020B0500000000000000" pitchFamily="34" charset="-122"/>
                  <a:ea typeface="思源黑体" panose="020B0500000000000000" pitchFamily="34" charset="-122"/>
                </a:rPr>
                <a:t>年荣获国家技术奖</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16" name="组合 15"/>
          <p:cNvGrpSpPr/>
          <p:nvPr/>
        </p:nvGrpSpPr>
        <p:grpSpPr>
          <a:xfrm>
            <a:off x="3271520" y="3098688"/>
            <a:ext cx="2214880" cy="2805542"/>
            <a:chOff x="1074420" y="3051175"/>
            <a:chExt cx="2457450" cy="3112800"/>
          </a:xfrm>
          <a:effectLst>
            <a:outerShdw blurRad="190500" dist="63500" dir="2700000" algn="tl" rotWithShape="0">
              <a:prstClr val="black">
                <a:alpha val="25000"/>
              </a:prstClr>
            </a:outerShdw>
          </a:effectLst>
        </p:grpSpPr>
        <p:sp>
          <p:nvSpPr>
            <p:cNvPr id="17" name="矩形 16"/>
            <p:cNvSpPr/>
            <p:nvPr/>
          </p:nvSpPr>
          <p:spPr>
            <a:xfrm>
              <a:off x="1074420" y="5043835"/>
              <a:ext cx="2457450" cy="1120140"/>
            </a:xfrm>
            <a:prstGeom prst="rect">
              <a:avLst/>
            </a:prstGeom>
            <a:solidFill>
              <a:srgbClr val="A401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320165" y="3051175"/>
              <a:ext cx="1965960" cy="2503170"/>
              <a:chOff x="1320165" y="2657475"/>
              <a:chExt cx="1965960" cy="2503170"/>
            </a:xfrm>
          </p:grpSpPr>
          <p:sp>
            <p:nvSpPr>
              <p:cNvPr id="20" name="矩形 19"/>
              <p:cNvSpPr/>
              <p:nvPr/>
            </p:nvSpPr>
            <p:spPr>
              <a:xfrm>
                <a:off x="1320165" y="2657475"/>
                <a:ext cx="1965960" cy="250317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rotWithShape="1">
              <a:blip r:embed="rId3"/>
              <a:srcRect l="1373" t="3010" r="51740" b="2610"/>
              <a:stretch/>
            </p:blipFill>
            <p:spPr>
              <a:xfrm>
                <a:off x="1556527" y="2848374"/>
                <a:ext cx="1493236" cy="2121372"/>
              </a:xfrm>
              <a:prstGeom prst="rect">
                <a:avLst/>
              </a:prstGeom>
            </p:spPr>
          </p:pic>
        </p:grpSp>
        <p:sp>
          <p:nvSpPr>
            <p:cNvPr id="19" name="文本框 18"/>
            <p:cNvSpPr txBox="1"/>
            <p:nvPr/>
          </p:nvSpPr>
          <p:spPr>
            <a:xfrm>
              <a:off x="1425341" y="5704157"/>
              <a:ext cx="1755609" cy="276999"/>
            </a:xfrm>
            <a:prstGeom prst="rect">
              <a:avLst/>
            </a:prstGeom>
            <a:noFill/>
          </p:spPr>
          <p:txBody>
            <a:bodyPr wrap="none" rtlCol="0">
              <a:spAutoFit/>
            </a:bodyPr>
            <a:lstStyle/>
            <a:p>
              <a:pPr algn="ctr"/>
              <a:r>
                <a:rPr lang="en-US" altLang="zh-CN" sz="1200" dirty="0" smtClean="0">
                  <a:solidFill>
                    <a:schemeClr val="bg1"/>
                  </a:solidFill>
                  <a:latin typeface="思源黑体" panose="020B0500000000000000" pitchFamily="34" charset="-122"/>
                  <a:ea typeface="思源黑体" panose="020B0500000000000000" pitchFamily="34" charset="-122"/>
                </a:rPr>
                <a:t>2021</a:t>
              </a:r>
              <a:r>
                <a:rPr lang="zh-CN" altLang="en-US" sz="1200" dirty="0" smtClean="0">
                  <a:solidFill>
                    <a:schemeClr val="bg1"/>
                  </a:solidFill>
                  <a:latin typeface="思源黑体" panose="020B0500000000000000" pitchFamily="34" charset="-122"/>
                  <a:ea typeface="思源黑体" panose="020B0500000000000000" pitchFamily="34" charset="-122"/>
                </a:rPr>
                <a:t>年荣获国家技术奖</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22" name="组合 21"/>
          <p:cNvGrpSpPr/>
          <p:nvPr/>
        </p:nvGrpSpPr>
        <p:grpSpPr>
          <a:xfrm>
            <a:off x="5811520" y="3098688"/>
            <a:ext cx="2214880" cy="2805542"/>
            <a:chOff x="1074420" y="3051175"/>
            <a:chExt cx="2457450" cy="3112800"/>
          </a:xfrm>
          <a:effectLst>
            <a:outerShdw blurRad="190500" dist="63500" dir="2700000" algn="tl" rotWithShape="0">
              <a:prstClr val="black">
                <a:alpha val="25000"/>
              </a:prstClr>
            </a:outerShdw>
          </a:effectLst>
        </p:grpSpPr>
        <p:sp>
          <p:nvSpPr>
            <p:cNvPr id="23" name="矩形 22"/>
            <p:cNvSpPr/>
            <p:nvPr/>
          </p:nvSpPr>
          <p:spPr>
            <a:xfrm>
              <a:off x="1074420" y="5043835"/>
              <a:ext cx="2457450" cy="1120140"/>
            </a:xfrm>
            <a:prstGeom prst="rect">
              <a:avLst/>
            </a:prstGeom>
            <a:solidFill>
              <a:srgbClr val="0D0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320165" y="3051175"/>
              <a:ext cx="1965960" cy="2503170"/>
              <a:chOff x="1320165" y="2657475"/>
              <a:chExt cx="1965960" cy="2503170"/>
            </a:xfrm>
          </p:grpSpPr>
          <p:sp>
            <p:nvSpPr>
              <p:cNvPr id="26" name="矩形 25"/>
              <p:cNvSpPr/>
              <p:nvPr/>
            </p:nvSpPr>
            <p:spPr>
              <a:xfrm>
                <a:off x="1320165" y="2657475"/>
                <a:ext cx="1965960" cy="250317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rotWithShape="1">
              <a:blip r:embed="rId3"/>
              <a:srcRect l="1373" t="3010" r="51740" b="2610"/>
              <a:stretch/>
            </p:blipFill>
            <p:spPr>
              <a:xfrm>
                <a:off x="1556527" y="2848374"/>
                <a:ext cx="1493236" cy="2121372"/>
              </a:xfrm>
              <a:prstGeom prst="rect">
                <a:avLst/>
              </a:prstGeom>
            </p:spPr>
          </p:pic>
        </p:grpSp>
        <p:sp>
          <p:nvSpPr>
            <p:cNvPr id="25" name="文本框 24"/>
            <p:cNvSpPr txBox="1"/>
            <p:nvPr/>
          </p:nvSpPr>
          <p:spPr>
            <a:xfrm>
              <a:off x="1425341" y="5704157"/>
              <a:ext cx="1755609" cy="276999"/>
            </a:xfrm>
            <a:prstGeom prst="rect">
              <a:avLst/>
            </a:prstGeom>
            <a:noFill/>
          </p:spPr>
          <p:txBody>
            <a:bodyPr wrap="none" rtlCol="0">
              <a:spAutoFit/>
            </a:bodyPr>
            <a:lstStyle/>
            <a:p>
              <a:pPr algn="ctr"/>
              <a:r>
                <a:rPr lang="en-US" altLang="zh-CN" sz="1200" dirty="0" smtClean="0">
                  <a:solidFill>
                    <a:schemeClr val="bg1"/>
                  </a:solidFill>
                  <a:latin typeface="思源黑体" panose="020B0500000000000000" pitchFamily="34" charset="-122"/>
                  <a:ea typeface="思源黑体" panose="020B0500000000000000" pitchFamily="34" charset="-122"/>
                </a:rPr>
                <a:t>2021</a:t>
              </a:r>
              <a:r>
                <a:rPr lang="zh-CN" altLang="en-US" sz="1200" dirty="0" smtClean="0">
                  <a:solidFill>
                    <a:schemeClr val="bg1"/>
                  </a:solidFill>
                  <a:latin typeface="思源黑体" panose="020B0500000000000000" pitchFamily="34" charset="-122"/>
                  <a:ea typeface="思源黑体" panose="020B0500000000000000" pitchFamily="34" charset="-122"/>
                </a:rPr>
                <a:t>年荣获国家技术奖</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28" name="组合 27"/>
          <p:cNvGrpSpPr/>
          <p:nvPr/>
        </p:nvGrpSpPr>
        <p:grpSpPr>
          <a:xfrm>
            <a:off x="8351520" y="3098688"/>
            <a:ext cx="2214880" cy="2805542"/>
            <a:chOff x="1074420" y="3051175"/>
            <a:chExt cx="2457450" cy="3112800"/>
          </a:xfrm>
          <a:effectLst>
            <a:outerShdw blurRad="190500" dist="63500" dir="2700000" algn="tl" rotWithShape="0">
              <a:prstClr val="black">
                <a:alpha val="25000"/>
              </a:prstClr>
            </a:outerShdw>
          </a:effectLst>
        </p:grpSpPr>
        <p:sp>
          <p:nvSpPr>
            <p:cNvPr id="29" name="矩形 28"/>
            <p:cNvSpPr/>
            <p:nvPr/>
          </p:nvSpPr>
          <p:spPr>
            <a:xfrm>
              <a:off x="1074420" y="5043835"/>
              <a:ext cx="2457450" cy="1120140"/>
            </a:xfrm>
            <a:prstGeom prst="rect">
              <a:avLst/>
            </a:prstGeom>
            <a:solidFill>
              <a:srgbClr val="A401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1320165" y="3051175"/>
              <a:ext cx="1965960" cy="2503170"/>
              <a:chOff x="1320165" y="2657475"/>
              <a:chExt cx="1965960" cy="2503170"/>
            </a:xfrm>
          </p:grpSpPr>
          <p:sp>
            <p:nvSpPr>
              <p:cNvPr id="32" name="矩形 31"/>
              <p:cNvSpPr/>
              <p:nvPr/>
            </p:nvSpPr>
            <p:spPr>
              <a:xfrm>
                <a:off x="1320165" y="2657475"/>
                <a:ext cx="1965960" cy="250317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3"/>
              <a:srcRect l="1373" t="3010" r="51740" b="2610"/>
              <a:stretch/>
            </p:blipFill>
            <p:spPr>
              <a:xfrm>
                <a:off x="1556527" y="2848374"/>
                <a:ext cx="1493236" cy="2121372"/>
              </a:xfrm>
              <a:prstGeom prst="rect">
                <a:avLst/>
              </a:prstGeom>
            </p:spPr>
          </p:pic>
        </p:grpSp>
        <p:sp>
          <p:nvSpPr>
            <p:cNvPr id="31" name="文本框 30"/>
            <p:cNvSpPr txBox="1"/>
            <p:nvPr/>
          </p:nvSpPr>
          <p:spPr>
            <a:xfrm>
              <a:off x="1425341" y="5704157"/>
              <a:ext cx="1755609" cy="276999"/>
            </a:xfrm>
            <a:prstGeom prst="rect">
              <a:avLst/>
            </a:prstGeom>
            <a:noFill/>
          </p:spPr>
          <p:txBody>
            <a:bodyPr wrap="none" rtlCol="0">
              <a:spAutoFit/>
            </a:bodyPr>
            <a:lstStyle/>
            <a:p>
              <a:pPr algn="ctr"/>
              <a:r>
                <a:rPr lang="en-US" altLang="zh-CN" sz="1200" dirty="0" smtClean="0">
                  <a:solidFill>
                    <a:schemeClr val="bg1"/>
                  </a:solidFill>
                  <a:latin typeface="思源黑体" panose="020B0500000000000000" pitchFamily="34" charset="-122"/>
                  <a:ea typeface="思源黑体" panose="020B0500000000000000" pitchFamily="34" charset="-122"/>
                </a:rPr>
                <a:t>2021</a:t>
              </a:r>
              <a:r>
                <a:rPr lang="zh-CN" altLang="en-US" sz="1200" dirty="0" smtClean="0">
                  <a:solidFill>
                    <a:schemeClr val="bg1"/>
                  </a:solidFill>
                  <a:latin typeface="思源黑体" panose="020B0500000000000000" pitchFamily="34" charset="-122"/>
                  <a:ea typeface="思源黑体" panose="020B0500000000000000" pitchFamily="34" charset="-122"/>
                </a:rPr>
                <a:t>年荣获国家技术奖</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00362" y="3742129"/>
            <a:ext cx="3225292" cy="3225292"/>
          </a:xfrm>
          <a:prstGeom prst="rect">
            <a:avLst/>
          </a:prstGeom>
          <a:effectLst>
            <a:outerShdw blurRad="190500" dist="63500" dir="2700000" algn="tl" rotWithShape="0">
              <a:prstClr val="black">
                <a:alpha val="25000"/>
              </a:prstClr>
            </a:outerShdw>
          </a:effectLst>
        </p:spPr>
      </p:pic>
      <p:grpSp>
        <p:nvGrpSpPr>
          <p:cNvPr id="40" name="组合 39"/>
          <p:cNvGrpSpPr/>
          <p:nvPr/>
        </p:nvGrpSpPr>
        <p:grpSpPr>
          <a:xfrm>
            <a:off x="4522505" y="581295"/>
            <a:ext cx="3121367" cy="828372"/>
            <a:chOff x="4522505" y="581295"/>
            <a:chExt cx="3121367" cy="828372"/>
          </a:xfrm>
          <a:effectLst/>
        </p:grpSpPr>
        <p:sp>
          <p:nvSpPr>
            <p:cNvPr id="35"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36" name="TextBox 7">
              <a:extLst>
                <a:ext uri="{FF2B5EF4-FFF2-40B4-BE49-F238E27FC236}">
                  <a16:creationId xmlns="" xmlns:a16="http://schemas.microsoft.com/office/drawing/2014/main" id="{BAF49D56-8FCD-4804-8411-594F1BC85F38}"/>
                </a:ext>
              </a:extLst>
            </p:cNvPr>
            <p:cNvSpPr txBox="1"/>
            <p:nvPr/>
          </p:nvSpPr>
          <p:spPr>
            <a:xfrm>
              <a:off x="5272710" y="581295"/>
              <a:ext cx="1620957"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荣誉资质</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38" name="直接连接符 37"/>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96757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par>
                                    <p:cTn id="15" presetID="2" presetClass="entr" presetSubtype="2" fill="hold" nodeType="withEffect" p14:presetBounceEnd="40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40000">
                                          <p:cBhvr additive="base">
                                            <p:cTn id="17" dur="7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8" dur="75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40000">
                                      <p:stCondLst>
                                        <p:cond delay="250"/>
                                      </p:stCondLst>
                                      <p:childTnLst>
                                        <p:set>
                                          <p:cBhvr>
                                            <p:cTn id="20" dur="1" fill="hold">
                                              <p:stCondLst>
                                                <p:cond delay="0"/>
                                              </p:stCondLst>
                                            </p:cTn>
                                            <p:tgtEl>
                                              <p:spTgt spid="16"/>
                                            </p:tgtEl>
                                            <p:attrNameLst>
                                              <p:attrName>style.visibility</p:attrName>
                                            </p:attrNameLst>
                                          </p:cBhvr>
                                          <p:to>
                                            <p:strVal val="visible"/>
                                          </p:to>
                                        </p:set>
                                        <p:anim calcmode="lin" valueType="num" p14:bounceEnd="40000">
                                          <p:cBhvr additive="base">
                                            <p:cTn id="21" dur="7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22" dur="75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40000">
                                      <p:stCondLst>
                                        <p:cond delay="500"/>
                                      </p:stCondLst>
                                      <p:childTnLst>
                                        <p:set>
                                          <p:cBhvr>
                                            <p:cTn id="24" dur="1" fill="hold">
                                              <p:stCondLst>
                                                <p:cond delay="0"/>
                                              </p:stCondLst>
                                            </p:cTn>
                                            <p:tgtEl>
                                              <p:spTgt spid="22"/>
                                            </p:tgtEl>
                                            <p:attrNameLst>
                                              <p:attrName>style.visibility</p:attrName>
                                            </p:attrNameLst>
                                          </p:cBhvr>
                                          <p:to>
                                            <p:strVal val="visible"/>
                                          </p:to>
                                        </p:set>
                                        <p:anim calcmode="lin" valueType="num" p14:bounceEnd="40000">
                                          <p:cBhvr additive="base">
                                            <p:cTn id="25" dur="75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26" dur="75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0000">
                                      <p:stCondLst>
                                        <p:cond delay="750"/>
                                      </p:stCondLst>
                                      <p:childTnLst>
                                        <p:set>
                                          <p:cBhvr>
                                            <p:cTn id="28" dur="1" fill="hold">
                                              <p:stCondLst>
                                                <p:cond delay="0"/>
                                              </p:stCondLst>
                                            </p:cTn>
                                            <p:tgtEl>
                                              <p:spTgt spid="28"/>
                                            </p:tgtEl>
                                            <p:attrNameLst>
                                              <p:attrName>style.visibility</p:attrName>
                                            </p:attrNameLst>
                                          </p:cBhvr>
                                          <p:to>
                                            <p:strVal val="visible"/>
                                          </p:to>
                                        </p:set>
                                        <p:anim calcmode="lin" valueType="num" p14:bounceEnd="40000">
                                          <p:cBhvr additive="base">
                                            <p:cTn id="29" dur="75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30" dur="750" fill="hold"/>
                                            <p:tgtEl>
                                              <p:spTgt spid="28"/>
                                            </p:tgtEl>
                                            <p:attrNameLst>
                                              <p:attrName>ppt_y</p:attrName>
                                            </p:attrNameLst>
                                          </p:cBhvr>
                                          <p:tavLst>
                                            <p:tav tm="0">
                                              <p:val>
                                                <p:strVal val="#ppt_y"/>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par>
                                    <p:cTn id="15" presetID="2" presetClass="entr" presetSubtype="2"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1+#ppt_w/2"/>
                                              </p:val>
                                            </p:tav>
                                            <p:tav tm="100000">
                                              <p:val>
                                                <p:strVal val="#ppt_x"/>
                                              </p:val>
                                            </p:tav>
                                          </p:tavLst>
                                        </p:anim>
                                        <p:anim calcmode="lin" valueType="num">
                                          <p:cBhvr additive="base">
                                            <p:cTn id="18" dur="75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750" fill="hold"/>
                                            <p:tgtEl>
                                              <p:spTgt spid="16"/>
                                            </p:tgtEl>
                                            <p:attrNameLst>
                                              <p:attrName>ppt_x</p:attrName>
                                            </p:attrNameLst>
                                          </p:cBhvr>
                                          <p:tavLst>
                                            <p:tav tm="0">
                                              <p:val>
                                                <p:strVal val="1+#ppt_w/2"/>
                                              </p:val>
                                            </p:tav>
                                            <p:tav tm="100000">
                                              <p:val>
                                                <p:strVal val="#ppt_x"/>
                                              </p:val>
                                            </p:tav>
                                          </p:tavLst>
                                        </p:anim>
                                        <p:anim calcmode="lin" valueType="num">
                                          <p:cBhvr additive="base">
                                            <p:cTn id="22" dur="75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50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750" fill="hold"/>
                                            <p:tgtEl>
                                              <p:spTgt spid="22"/>
                                            </p:tgtEl>
                                            <p:attrNameLst>
                                              <p:attrName>ppt_x</p:attrName>
                                            </p:attrNameLst>
                                          </p:cBhvr>
                                          <p:tavLst>
                                            <p:tav tm="0">
                                              <p:val>
                                                <p:strVal val="1+#ppt_w/2"/>
                                              </p:val>
                                            </p:tav>
                                            <p:tav tm="100000">
                                              <p:val>
                                                <p:strVal val="#ppt_x"/>
                                              </p:val>
                                            </p:tav>
                                          </p:tavLst>
                                        </p:anim>
                                        <p:anim calcmode="lin" valueType="num">
                                          <p:cBhvr additive="base">
                                            <p:cTn id="26" dur="75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75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750" fill="hold"/>
                                            <p:tgtEl>
                                              <p:spTgt spid="28"/>
                                            </p:tgtEl>
                                            <p:attrNameLst>
                                              <p:attrName>ppt_x</p:attrName>
                                            </p:attrNameLst>
                                          </p:cBhvr>
                                          <p:tavLst>
                                            <p:tav tm="0">
                                              <p:val>
                                                <p:strVal val="1+#ppt_w/2"/>
                                              </p:val>
                                            </p:tav>
                                            <p:tav tm="100000">
                                              <p:val>
                                                <p:strVal val="#ppt_x"/>
                                              </p:val>
                                            </p:tav>
                                          </p:tavLst>
                                        </p:anim>
                                        <p:anim calcmode="lin" valueType="num">
                                          <p:cBhvr additive="base">
                                            <p:cTn id="30" dur="750" fill="hold"/>
                                            <p:tgtEl>
                                              <p:spTgt spid="28"/>
                                            </p:tgtEl>
                                            <p:attrNameLst>
                                              <p:attrName>ppt_y</p:attrName>
                                            </p:attrNameLst>
                                          </p:cBhvr>
                                          <p:tavLst>
                                            <p:tav tm="0">
                                              <p:val>
                                                <p:strVal val="#ppt_y"/>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Desc_1"/>
          <p:cNvSpPr txBox="1">
            <a:spLocks noChangeArrowheads="1"/>
          </p:cNvSpPr>
          <p:nvPr>
            <p:custDataLst>
              <p:tags r:id="rId1"/>
            </p:custDataLst>
          </p:nvPr>
        </p:nvSpPr>
        <p:spPr bwMode="auto">
          <a:xfrm>
            <a:off x="1137144" y="2074544"/>
            <a:ext cx="5213691" cy="139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285750" indent="-285750" algn="just">
              <a:lnSpc>
                <a:spcPct val="150000"/>
              </a:lnSpc>
              <a:buFont typeface="Wingdings" panose="05000000000000000000" pitchFamily="2" charset="2"/>
              <a:buChar char="ü"/>
              <a:defRPr/>
            </a:pPr>
            <a:r>
              <a:rPr lang="zh-CN" altLang="en-US" sz="1400" b="1" dirty="0" smtClean="0">
                <a:solidFill>
                  <a:srgbClr val="A40137"/>
                </a:solidFill>
                <a:latin typeface="思源黑体" panose="020B0500000000000000" pitchFamily="34" charset="-122"/>
                <a:ea typeface="思源黑体" panose="020B0500000000000000" pitchFamily="34" charset="-122"/>
                <a:sym typeface="+mn-lt"/>
              </a:rPr>
              <a:t>某某企业荣誉证书</a:t>
            </a:r>
            <a:endParaRPr lang="en-US" altLang="zh-CN" sz="1400" b="1" dirty="0" smtClean="0">
              <a:solidFill>
                <a:srgbClr val="A40137"/>
              </a:solidFill>
              <a:latin typeface="思源黑体" panose="020B0500000000000000" pitchFamily="34" charset="-122"/>
              <a:ea typeface="思源黑体" panose="020B0500000000000000" pitchFamily="34" charset="-122"/>
              <a:sym typeface="+mn-lt"/>
            </a:endParaRPr>
          </a:p>
          <a:p>
            <a:pPr marL="285750" indent="-285750" algn="just">
              <a:lnSpc>
                <a:spcPct val="150000"/>
              </a:lnSpc>
              <a:buFont typeface="Wingdings" panose="05000000000000000000" pitchFamily="2" charset="2"/>
              <a:buChar char="ü"/>
              <a:defRPr/>
            </a:pPr>
            <a:r>
              <a:rPr lang="zh-CN" altLang="en-US" sz="1400" b="1" dirty="0">
                <a:solidFill>
                  <a:srgbClr val="A40137"/>
                </a:solidFill>
                <a:latin typeface="思源黑体" panose="020B0500000000000000" pitchFamily="34" charset="-122"/>
                <a:ea typeface="思源黑体" panose="020B0500000000000000" pitchFamily="34" charset="-122"/>
                <a:sym typeface="+mn-lt"/>
              </a:rPr>
              <a:t>某某</a:t>
            </a:r>
            <a:r>
              <a:rPr lang="zh-CN" altLang="en-US" sz="1400" b="1" dirty="0" smtClean="0">
                <a:solidFill>
                  <a:srgbClr val="A40137"/>
                </a:solidFill>
                <a:latin typeface="思源黑体" panose="020B0500000000000000" pitchFamily="34" charset="-122"/>
                <a:ea typeface="思源黑体" panose="020B0500000000000000" pitchFamily="34" charset="-122"/>
                <a:sym typeface="+mn-lt"/>
              </a:rPr>
              <a:t>企业先进企业荣誉证书</a:t>
            </a:r>
            <a:endParaRPr lang="en-US" altLang="zh-CN" sz="1400" b="1" dirty="0" smtClean="0">
              <a:solidFill>
                <a:srgbClr val="A40137"/>
              </a:solidFill>
              <a:latin typeface="思源黑体" panose="020B0500000000000000" pitchFamily="34" charset="-122"/>
              <a:ea typeface="思源黑体" panose="020B0500000000000000" pitchFamily="34" charset="-122"/>
            </a:endParaRPr>
          </a:p>
          <a:p>
            <a:pPr marL="285750" indent="-285750" algn="just">
              <a:lnSpc>
                <a:spcPct val="150000"/>
              </a:lnSpc>
              <a:buFont typeface="Wingdings" panose="05000000000000000000" pitchFamily="2" charset="2"/>
              <a:buChar char="ü"/>
              <a:defRPr/>
            </a:pPr>
            <a:r>
              <a:rPr lang="zh-CN" altLang="en-US" sz="1400" b="1" dirty="0">
                <a:solidFill>
                  <a:srgbClr val="A40137"/>
                </a:solidFill>
                <a:latin typeface="思源黑体" panose="020B0500000000000000" pitchFamily="34" charset="-122"/>
                <a:ea typeface="思源黑体" panose="020B0500000000000000" pitchFamily="34" charset="-122"/>
                <a:sym typeface="+mn-lt"/>
              </a:rPr>
              <a:t>某某</a:t>
            </a:r>
            <a:r>
              <a:rPr lang="zh-CN" altLang="en-US" sz="1400" b="1" dirty="0" smtClean="0">
                <a:solidFill>
                  <a:srgbClr val="A40137"/>
                </a:solidFill>
                <a:latin typeface="思源黑体" panose="020B0500000000000000" pitchFamily="34" charset="-122"/>
                <a:ea typeface="思源黑体" panose="020B0500000000000000" pitchFamily="34" charset="-122"/>
                <a:sym typeface="+mn-lt"/>
              </a:rPr>
              <a:t>企业创新事业积极进取荣誉</a:t>
            </a:r>
            <a:r>
              <a:rPr lang="zh-CN" altLang="en-US" sz="1400" b="1" dirty="0">
                <a:solidFill>
                  <a:srgbClr val="A40137"/>
                </a:solidFill>
                <a:latin typeface="思源黑体" panose="020B0500000000000000" pitchFamily="34" charset="-122"/>
                <a:ea typeface="思源黑体" panose="020B0500000000000000" pitchFamily="34" charset="-122"/>
                <a:sym typeface="+mn-lt"/>
              </a:rPr>
              <a:t>证书</a:t>
            </a:r>
            <a:endParaRPr lang="zh-CN" altLang="en-US" sz="1400" b="1" dirty="0">
              <a:solidFill>
                <a:srgbClr val="A40137"/>
              </a:solidFill>
              <a:latin typeface="思源黑体" panose="020B0500000000000000" pitchFamily="34" charset="-122"/>
              <a:ea typeface="思源黑体" panose="020B0500000000000000" pitchFamily="34" charset="-122"/>
            </a:endParaRPr>
          </a:p>
          <a:p>
            <a:pPr marL="285750" indent="-285750" algn="just">
              <a:lnSpc>
                <a:spcPct val="150000"/>
              </a:lnSpc>
              <a:buFont typeface="Wingdings" panose="05000000000000000000" pitchFamily="2" charset="2"/>
              <a:buChar char="ü"/>
              <a:defRPr/>
            </a:pPr>
            <a:r>
              <a:rPr lang="zh-CN" altLang="en-US" sz="1400" b="1" dirty="0">
                <a:solidFill>
                  <a:srgbClr val="A40137"/>
                </a:solidFill>
                <a:latin typeface="思源黑体" panose="020B0500000000000000" pitchFamily="34" charset="-122"/>
                <a:ea typeface="思源黑体" panose="020B0500000000000000" pitchFamily="34" charset="-122"/>
                <a:sym typeface="+mn-lt"/>
              </a:rPr>
              <a:t>某某企业荣誉证书</a:t>
            </a:r>
            <a:endParaRPr lang="zh-CN" altLang="en-US" sz="1400" b="1" dirty="0">
              <a:solidFill>
                <a:srgbClr val="A40137"/>
              </a:solidFill>
              <a:latin typeface="思源黑体" panose="020B0500000000000000" pitchFamily="34" charset="-122"/>
              <a:ea typeface="思源黑体" panose="020B0500000000000000" pitchFamily="34" charset="-122"/>
            </a:endParaRPr>
          </a:p>
          <a:p>
            <a:pPr marL="285750" indent="-285750" algn="just">
              <a:lnSpc>
                <a:spcPct val="150000"/>
              </a:lnSpc>
              <a:buFont typeface="Wingdings" panose="05000000000000000000" pitchFamily="2" charset="2"/>
              <a:buChar char="ü"/>
              <a:defRPr/>
            </a:pPr>
            <a:endParaRPr lang="zh-CN" altLang="en-US" sz="1400" b="1" dirty="0">
              <a:solidFill>
                <a:srgbClr val="A40137"/>
              </a:solidFill>
              <a:latin typeface="思源黑体" panose="020B0500000000000000" pitchFamily="34" charset="-122"/>
              <a:ea typeface="思源黑体" panose="020B0500000000000000" pitchFamily="34" charset="-122"/>
            </a:endParaRPr>
          </a:p>
        </p:txBody>
      </p:sp>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61392" y="0"/>
            <a:ext cx="5219700" cy="5219700"/>
          </a:xfrm>
          <a:prstGeom prst="rect">
            <a:avLst/>
          </a:prstGeom>
        </p:spPr>
      </p:pic>
      <p:grpSp>
        <p:nvGrpSpPr>
          <p:cNvPr id="5" name="组合 4"/>
          <p:cNvGrpSpPr/>
          <p:nvPr/>
        </p:nvGrpSpPr>
        <p:grpSpPr>
          <a:xfrm>
            <a:off x="1109434" y="4721890"/>
            <a:ext cx="1650884" cy="1143617"/>
            <a:chOff x="410308" y="4677508"/>
            <a:chExt cx="2011617" cy="1393508"/>
          </a:xfrm>
        </p:grpSpPr>
        <p:sp>
          <p:nvSpPr>
            <p:cNvPr id="6" name="MH_Other_1"/>
            <p:cNvSpPr/>
            <p:nvPr>
              <p:custDataLst>
                <p:tags r:id="rId5"/>
              </p:custDataLst>
            </p:nvPr>
          </p:nvSpPr>
          <p:spPr>
            <a:xfrm>
              <a:off x="410308" y="4677508"/>
              <a:ext cx="2006172" cy="1393508"/>
            </a:xfrm>
            <a:prstGeom prst="rect">
              <a:avLst/>
            </a:prstGeom>
            <a:solidFill>
              <a:schemeClr val="bg1"/>
            </a:solidFill>
            <a:ln w="12700">
              <a:solidFill>
                <a:schemeClr val="bg1">
                  <a:lumMod val="75000"/>
                </a:schemeClr>
              </a:solid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8" cstate="print">
              <a:extLst>
                <a:ext uri="{28A0092B-C50C-407E-A947-70E740481C1C}">
                  <a14:useLocalDpi xmlns:a14="http://schemas.microsoft.com/office/drawing/2010/main" val="0"/>
                </a:ext>
              </a:extLst>
            </a:blip>
            <a:srcRect t="17413" b="17842"/>
            <a:stretch/>
          </p:blipFill>
          <p:spPr>
            <a:xfrm>
              <a:off x="417963" y="4732638"/>
              <a:ext cx="2003962" cy="1297460"/>
            </a:xfrm>
            <a:prstGeom prst="rect">
              <a:avLst/>
            </a:prstGeom>
          </p:spPr>
        </p:pic>
      </p:grpSp>
      <p:grpSp>
        <p:nvGrpSpPr>
          <p:cNvPr id="8" name="组合 7"/>
          <p:cNvGrpSpPr/>
          <p:nvPr/>
        </p:nvGrpSpPr>
        <p:grpSpPr>
          <a:xfrm>
            <a:off x="3076322" y="4721890"/>
            <a:ext cx="1650884" cy="1143617"/>
            <a:chOff x="410308" y="4677508"/>
            <a:chExt cx="2011617" cy="1393508"/>
          </a:xfrm>
        </p:grpSpPr>
        <p:sp>
          <p:nvSpPr>
            <p:cNvPr id="9" name="MH_Other_1"/>
            <p:cNvSpPr/>
            <p:nvPr>
              <p:custDataLst>
                <p:tags r:id="rId4"/>
              </p:custDataLst>
            </p:nvPr>
          </p:nvSpPr>
          <p:spPr>
            <a:xfrm>
              <a:off x="410308" y="4677508"/>
              <a:ext cx="2006172" cy="1393508"/>
            </a:xfrm>
            <a:prstGeom prst="rect">
              <a:avLst/>
            </a:prstGeom>
            <a:solidFill>
              <a:schemeClr val="bg1"/>
            </a:solidFill>
            <a:ln w="12700">
              <a:solidFill>
                <a:schemeClr val="bg1">
                  <a:lumMod val="75000"/>
                </a:schemeClr>
              </a:solid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0" name="图片 9"/>
            <p:cNvPicPr>
              <a:picLocks noChangeAspect="1"/>
            </p:cNvPicPr>
            <p:nvPr/>
          </p:nvPicPr>
          <p:blipFill rotWithShape="1">
            <a:blip r:embed="rId8" cstate="print">
              <a:extLst>
                <a:ext uri="{28A0092B-C50C-407E-A947-70E740481C1C}">
                  <a14:useLocalDpi xmlns:a14="http://schemas.microsoft.com/office/drawing/2010/main" val="0"/>
                </a:ext>
              </a:extLst>
            </a:blip>
            <a:srcRect t="17413" b="17842"/>
            <a:stretch/>
          </p:blipFill>
          <p:spPr>
            <a:xfrm>
              <a:off x="417963" y="4732638"/>
              <a:ext cx="2003962" cy="1297460"/>
            </a:xfrm>
            <a:prstGeom prst="rect">
              <a:avLst/>
            </a:prstGeom>
          </p:spPr>
        </p:pic>
      </p:grpSp>
      <p:grpSp>
        <p:nvGrpSpPr>
          <p:cNvPr id="11" name="组合 10"/>
          <p:cNvGrpSpPr/>
          <p:nvPr/>
        </p:nvGrpSpPr>
        <p:grpSpPr>
          <a:xfrm>
            <a:off x="5043209" y="4721890"/>
            <a:ext cx="1650884" cy="1143617"/>
            <a:chOff x="410308" y="4677508"/>
            <a:chExt cx="2011617" cy="1393508"/>
          </a:xfrm>
        </p:grpSpPr>
        <p:sp>
          <p:nvSpPr>
            <p:cNvPr id="12" name="MH_Other_1"/>
            <p:cNvSpPr/>
            <p:nvPr>
              <p:custDataLst>
                <p:tags r:id="rId3"/>
              </p:custDataLst>
            </p:nvPr>
          </p:nvSpPr>
          <p:spPr>
            <a:xfrm>
              <a:off x="410308" y="4677508"/>
              <a:ext cx="2006172" cy="1393508"/>
            </a:xfrm>
            <a:prstGeom prst="rect">
              <a:avLst/>
            </a:prstGeom>
            <a:solidFill>
              <a:schemeClr val="bg1"/>
            </a:solidFill>
            <a:ln w="12700">
              <a:solidFill>
                <a:schemeClr val="bg1">
                  <a:lumMod val="75000"/>
                </a:schemeClr>
              </a:solid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3" name="图片 12"/>
            <p:cNvPicPr>
              <a:picLocks noChangeAspect="1"/>
            </p:cNvPicPr>
            <p:nvPr/>
          </p:nvPicPr>
          <p:blipFill rotWithShape="1">
            <a:blip r:embed="rId8" cstate="print">
              <a:extLst>
                <a:ext uri="{28A0092B-C50C-407E-A947-70E740481C1C}">
                  <a14:useLocalDpi xmlns:a14="http://schemas.microsoft.com/office/drawing/2010/main" val="0"/>
                </a:ext>
              </a:extLst>
            </a:blip>
            <a:srcRect t="17413" b="17842"/>
            <a:stretch/>
          </p:blipFill>
          <p:spPr>
            <a:xfrm>
              <a:off x="417963" y="4732638"/>
              <a:ext cx="2003962" cy="1297460"/>
            </a:xfrm>
            <a:prstGeom prst="rect">
              <a:avLst/>
            </a:prstGeom>
          </p:spPr>
        </p:pic>
      </p:grpSp>
      <p:sp>
        <p:nvSpPr>
          <p:cNvPr id="14" name="MH_Desc_1"/>
          <p:cNvSpPr txBox="1">
            <a:spLocks noChangeArrowheads="1"/>
          </p:cNvSpPr>
          <p:nvPr>
            <p:custDataLst>
              <p:tags r:id="rId2"/>
            </p:custDataLst>
          </p:nvPr>
        </p:nvSpPr>
        <p:spPr bwMode="auto">
          <a:xfrm>
            <a:off x="1109434" y="3676123"/>
            <a:ext cx="6158460" cy="86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zh-CN" altLang="en-US" sz="1200" dirty="0">
                <a:solidFill>
                  <a:srgbClr val="4D4D4D"/>
                </a:solidFill>
                <a:latin typeface="思源黑体" panose="020B0500000000000000" pitchFamily="34" charset="-122"/>
                <a:ea typeface="思源黑体" panose="020B0500000000000000" pitchFamily="34" charset="-122"/>
                <a:sym typeface="+mn-lt"/>
              </a:rPr>
              <a:t>您的内容打在</a:t>
            </a:r>
            <a:r>
              <a:rPr lang="zh-CN" altLang="en-US" sz="1200" dirty="0" smtClean="0">
                <a:solidFill>
                  <a:srgbClr val="4D4D4D"/>
                </a:solidFill>
                <a:latin typeface="思源黑体" panose="020B0500000000000000" pitchFamily="34" charset="-122"/>
                <a:ea typeface="思源黑体" panose="020B0500000000000000" pitchFamily="34" charset="-122"/>
                <a:sym typeface="+mn-lt"/>
              </a:rPr>
              <a:t>这里或者</a:t>
            </a:r>
            <a:r>
              <a:rPr lang="zh-CN" altLang="en-US" sz="1200" dirty="0">
                <a:solidFill>
                  <a:srgbClr val="4D4D4D"/>
                </a:solidFill>
                <a:latin typeface="思源黑体" panose="020B0500000000000000" pitchFamily="34" charset="-122"/>
                <a:ea typeface="思源黑体" panose="020B0500000000000000" pitchFamily="34" charset="-122"/>
                <a:sym typeface="+mn-lt"/>
              </a:rPr>
              <a:t>通过复制您的文本后，在此框中选择粘贴，并选择只保留文字。您的内容打在这里，或者通过复制您的文本</a:t>
            </a:r>
            <a:r>
              <a:rPr lang="zh-CN" altLang="en-US" sz="1200" dirty="0" smtClean="0">
                <a:solidFill>
                  <a:srgbClr val="4D4D4D"/>
                </a:solidFill>
                <a:latin typeface="思源黑体" panose="020B0500000000000000" pitchFamily="34" charset="-122"/>
                <a:ea typeface="思源黑体" panose="020B0500000000000000" pitchFamily="34" charset="-122"/>
                <a:sym typeface="+mn-lt"/>
              </a:rPr>
              <a:t>后。</a:t>
            </a:r>
            <a:endParaRPr lang="zh-CN" altLang="en-US" dirty="0">
              <a:solidFill>
                <a:srgbClr val="4D4D4D"/>
              </a:solidFill>
              <a:latin typeface="+mn-lt"/>
              <a:ea typeface="+mn-ea"/>
            </a:endParaRPr>
          </a:p>
        </p:txBody>
      </p:sp>
      <p:grpSp>
        <p:nvGrpSpPr>
          <p:cNvPr id="23" name="组合 22"/>
          <p:cNvGrpSpPr/>
          <p:nvPr/>
        </p:nvGrpSpPr>
        <p:grpSpPr>
          <a:xfrm>
            <a:off x="795189" y="581295"/>
            <a:ext cx="3121367" cy="828372"/>
            <a:chOff x="4522505" y="581295"/>
            <a:chExt cx="3121367" cy="828372"/>
          </a:xfrm>
          <a:effectLst/>
        </p:grpSpPr>
        <p:sp>
          <p:nvSpPr>
            <p:cNvPr id="24"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25" name="TextBox 7">
              <a:extLst>
                <a:ext uri="{FF2B5EF4-FFF2-40B4-BE49-F238E27FC236}">
                  <a16:creationId xmlns="" xmlns:a16="http://schemas.microsoft.com/office/drawing/2014/main" id="{BAF49D56-8FCD-4804-8411-594F1BC85F38}"/>
                </a:ext>
              </a:extLst>
            </p:cNvPr>
            <p:cNvSpPr txBox="1"/>
            <p:nvPr/>
          </p:nvSpPr>
          <p:spPr>
            <a:xfrm>
              <a:off x="4522505"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企业</a:t>
              </a:r>
              <a:r>
                <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荣誉</a:t>
              </a:r>
            </a:p>
          </p:txBody>
        </p:sp>
        <p:cxnSp>
          <p:nvCxnSpPr>
            <p:cNvPr id="26" name="直接连接符 25"/>
            <p:cNvCxnSpPr/>
            <p:nvPr/>
          </p:nvCxnSpPr>
          <p:spPr>
            <a:xfrm>
              <a:off x="4649831"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8151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5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750"/>
                            </p:stCondLst>
                            <p:childTnLst>
                              <p:par>
                                <p:cTn id="26" presetID="25"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1" dur="1000" fill="hold"/>
                                        <p:tgtEl>
                                          <p:spTgt spid="3"/>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3"/>
                                        </p:tgtEl>
                                      </p:cBhvr>
                                    </p:animEffect>
                                  </p:childTnLst>
                                </p:cTn>
                              </p:par>
                            </p:childTnLst>
                          </p:cTn>
                        </p:par>
                        <p:par>
                          <p:cTn id="36" fill="hold">
                            <p:stCondLst>
                              <p:cond delay="2750"/>
                            </p:stCondLst>
                            <p:childTnLst>
                              <p:par>
                                <p:cTn id="37" presetID="25"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42" dur="1000" fill="hold"/>
                                        <p:tgtEl>
                                          <p:spTgt spid="14"/>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32857"/>
            <a:ext cx="12192000" cy="3690257"/>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31112" r="48594"/>
          <a:stretch/>
        </p:blipFill>
        <p:spPr>
          <a:xfrm>
            <a:off x="1370831" y="1284279"/>
            <a:ext cx="2009183" cy="5573721"/>
          </a:xfrm>
          <a:prstGeom prst="rect">
            <a:avLst/>
          </a:prstGeom>
          <a:effectLst>
            <a:outerShdw blurRad="190500" dist="63500" dir="2700000" algn="tl" rotWithShape="0">
              <a:prstClr val="black">
                <a:alpha val="30000"/>
              </a:prstClr>
            </a:outerShdw>
          </a:effectLst>
        </p:spPr>
      </p:pic>
      <p:cxnSp>
        <p:nvCxnSpPr>
          <p:cNvPr id="6" name="直接连接符 5"/>
          <p:cNvCxnSpPr/>
          <p:nvPr/>
        </p:nvCxnSpPr>
        <p:spPr>
          <a:xfrm>
            <a:off x="1077687" y="0"/>
            <a:ext cx="0" cy="2841171"/>
          </a:xfrm>
          <a:prstGeom prst="line">
            <a:avLst/>
          </a:prstGeom>
          <a:ln w="63500">
            <a:gradFill>
              <a:gsLst>
                <a:gs pos="0">
                  <a:srgbClr val="A40137"/>
                </a:gs>
                <a:gs pos="100000">
                  <a:srgbClr val="0B014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2192000" y="2057399"/>
            <a:ext cx="0" cy="2841171"/>
          </a:xfrm>
          <a:prstGeom prst="line">
            <a:avLst/>
          </a:prstGeom>
          <a:ln w="76200">
            <a:solidFill>
              <a:srgbClr val="A40137">
                <a:alpha val="50000"/>
              </a:srgbClr>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34602" r="39309" b="12452"/>
          <a:stretch/>
        </p:blipFill>
        <p:spPr>
          <a:xfrm>
            <a:off x="8390238" y="3665148"/>
            <a:ext cx="3801761" cy="1657964"/>
          </a:xfrm>
          <a:prstGeom prst="rect">
            <a:avLst/>
          </a:prstGeom>
        </p:spPr>
      </p:pic>
      <p:sp>
        <p:nvSpPr>
          <p:cNvPr id="11" name="矩形 10"/>
          <p:cNvSpPr/>
          <p:nvPr/>
        </p:nvSpPr>
        <p:spPr>
          <a:xfrm>
            <a:off x="4315129" y="2857754"/>
            <a:ext cx="1541417" cy="428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nSpc>
                <a:spcPct val="120000"/>
              </a:lnSpc>
            </a:pPr>
            <a:r>
              <a:rPr lang="en-US" altLang="zh-CN" sz="2400" dirty="0" smtClean="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rPr>
              <a:t>PART TWO</a:t>
            </a:r>
            <a:endParaRPr lang="zh-CN" altLang="en-US" sz="2400" dirty="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2" name="文本框 11"/>
          <p:cNvSpPr txBox="1"/>
          <p:nvPr/>
        </p:nvSpPr>
        <p:spPr>
          <a:xfrm>
            <a:off x="4244714" y="3328863"/>
            <a:ext cx="2749471" cy="707886"/>
          </a:xfrm>
          <a:prstGeom prst="rect">
            <a:avLst/>
          </a:prstGeom>
          <a:noFill/>
        </p:spPr>
        <p:txBody>
          <a:bodyPr wrap="none" rtlCol="0">
            <a:spAutoFit/>
          </a:bodyPr>
          <a:lstStyle/>
          <a:p>
            <a:r>
              <a:rPr lang="zh-CN" altLang="en-US" sz="4000" dirty="0">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产品与服务</a:t>
            </a:r>
          </a:p>
        </p:txBody>
      </p:sp>
      <p:sp>
        <p:nvSpPr>
          <p:cNvPr id="13" name="文本框 12"/>
          <p:cNvSpPr txBox="1"/>
          <p:nvPr/>
        </p:nvSpPr>
        <p:spPr>
          <a:xfrm>
            <a:off x="4288257" y="4010765"/>
            <a:ext cx="6481283" cy="526939"/>
          </a:xfrm>
          <a:prstGeom prst="rect">
            <a:avLst/>
          </a:prstGeom>
          <a:noFill/>
        </p:spPr>
        <p:txBody>
          <a:bodyPr wrap="square" rtlCol="0">
            <a:spAutoFit/>
          </a:bodyPr>
          <a:lstStyle/>
          <a:p>
            <a:pPr>
              <a:lnSpc>
                <a:spcPct val="150000"/>
              </a:lnSpc>
            </a:pPr>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rPr>
              <a:t>Atmosphere stable international business plan project venture financing plan investment plan investment management business plan</a:t>
            </a:r>
            <a:endParaRPr lang="zh-CN" altLang="en-US"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4" name="文本框 13"/>
          <p:cNvSpPr txBox="1"/>
          <p:nvPr/>
        </p:nvSpPr>
        <p:spPr>
          <a:xfrm>
            <a:off x="1768143" y="1939277"/>
            <a:ext cx="1213794" cy="1107996"/>
          </a:xfrm>
          <a:prstGeom prst="rect">
            <a:avLst/>
          </a:prstGeom>
          <a:noFill/>
        </p:spPr>
        <p:txBody>
          <a:bodyPr wrap="none" rtlCol="0">
            <a:spAutoFit/>
          </a:bodyPr>
          <a:lstStyle/>
          <a:p>
            <a:r>
              <a:rPr lang="en-US" altLang="zh-CN" sz="6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02</a:t>
            </a:r>
            <a:endParaRPr lang="zh-CN" altLang="en-US" sz="6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15" name="文本框 14"/>
          <p:cNvSpPr txBox="1"/>
          <p:nvPr/>
        </p:nvSpPr>
        <p:spPr>
          <a:xfrm>
            <a:off x="1806863" y="2914167"/>
            <a:ext cx="1096551" cy="338554"/>
          </a:xfrm>
          <a:prstGeom prst="rect">
            <a:avLst/>
          </a:prstGeom>
          <a:noFill/>
        </p:spPr>
        <p:txBody>
          <a:bodyPr wrap="square" rtlCol="0">
            <a:spAutoFit/>
          </a:bodyPr>
          <a:lstStyle/>
          <a:p>
            <a:pPr algn="dist"/>
            <a:r>
              <a:rPr lang="en-US" altLang="zh-CN" sz="1600" dirty="0" smtClean="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rPr>
              <a:t>PART</a:t>
            </a:r>
            <a:endParaRPr lang="zh-CN" altLang="en-US" sz="1600" dirty="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16520930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1" decel="10000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par>
                                <p:cTn id="20" presetID="2" presetClass="entr" presetSubtype="8" decel="10000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par>
                                <p:cTn id="40" presetID="35" presetClass="path" presetSubtype="0" decel="100000" fill="hold" grpId="1" nodeType="withEffect">
                                  <p:stCondLst>
                                    <p:cond delay="750"/>
                                  </p:stCondLst>
                                  <p:childTnLst>
                                    <p:animMotion origin="layout" path="M -4.375E-6 1.85185E-6 L -0.14075 1.85185E-6 " pathEditMode="relative" rAng="0" ptsTypes="AA">
                                      <p:cBhvr>
                                        <p:cTn id="41" dur="1000" spd="-100000" fill="hold"/>
                                        <p:tgtEl>
                                          <p:spTgt spid="11"/>
                                        </p:tgtEl>
                                        <p:attrNameLst>
                                          <p:attrName>ppt_x</p:attrName>
                                          <p:attrName>ppt_y</p:attrName>
                                        </p:attrNameLst>
                                      </p:cBhvr>
                                      <p:rCtr x="-7044" y="0"/>
                                    </p:animMotion>
                                  </p:childTnLst>
                                </p:cTn>
                              </p:par>
                              <p:par>
                                <p:cTn id="42" presetID="63" presetClass="path" presetSubtype="0" decel="100000" fill="hold" grpId="1" nodeType="withEffect">
                                  <p:stCondLst>
                                    <p:cond delay="750"/>
                                  </p:stCondLst>
                                  <p:childTnLst>
                                    <p:animMotion origin="layout" path="M -2.29167E-6 -3.33333E-6 L 0.15104 -3.33333E-6 " pathEditMode="relative" rAng="0" ptsTypes="AA">
                                      <p:cBhvr>
                                        <p:cTn id="43" dur="1000" spd="-100000" fill="hold"/>
                                        <p:tgtEl>
                                          <p:spTgt spid="12"/>
                                        </p:tgtEl>
                                        <p:attrNameLst>
                                          <p:attrName>ppt_x</p:attrName>
                                          <p:attrName>ppt_y</p:attrName>
                                        </p:attrNameLst>
                                      </p:cBhvr>
                                      <p:rCtr x="7552" y="0"/>
                                    </p:animMotion>
                                  </p:childTnLst>
                                </p:cTn>
                              </p:par>
                              <p:par>
                                <p:cTn id="44" presetID="18" presetClass="entr" presetSubtype="6" fill="hold" grpId="0" nodeType="withEffect">
                                  <p:stCondLst>
                                    <p:cond delay="1500"/>
                                  </p:stCondLst>
                                  <p:childTnLst>
                                    <p:set>
                                      <p:cBhvr>
                                        <p:cTn id="45" dur="1" fill="hold">
                                          <p:stCondLst>
                                            <p:cond delay="0"/>
                                          </p:stCondLst>
                                        </p:cTn>
                                        <p:tgtEl>
                                          <p:spTgt spid="13"/>
                                        </p:tgtEl>
                                        <p:attrNameLst>
                                          <p:attrName>style.visibility</p:attrName>
                                        </p:attrNameLst>
                                      </p:cBhvr>
                                      <p:to>
                                        <p:strVal val="visible"/>
                                      </p:to>
                                    </p:set>
                                    <p:animEffect transition="in" filter="strips(downRight)">
                                      <p:cBhvr>
                                        <p:cTn id="4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1" grpId="1"/>
      <p:bldP spid="12" grpId="0"/>
      <p:bldP spid="12" grpId="1"/>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57354" y="1283368"/>
            <a:ext cx="5364625" cy="2775285"/>
          </a:xfrm>
          <a:prstGeom prst="rect">
            <a:avLst/>
          </a:prstGeom>
          <a:blipFill dpi="0" rotWithShape="1">
            <a:blip r:embed="rId2" cstate="print">
              <a:extLst>
                <a:ext uri="{28A0092B-C50C-407E-A947-70E740481C1C}">
                  <a14:useLocalDpi xmlns:a14="http://schemas.microsoft.com/office/drawing/2010/main" val="0"/>
                </a:ext>
              </a:extLst>
            </a:blip>
            <a:srcRect/>
            <a:stretch>
              <a:fillRect t="-14434" b="-14434"/>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57355" y="4135581"/>
            <a:ext cx="1727078" cy="1960419"/>
          </a:xfrm>
          <a:prstGeom prst="rect">
            <a:avLst/>
          </a:prstGeom>
          <a:blipFill dpi="0" rotWithShape="1">
            <a:blip r:embed="rId3" cstate="print">
              <a:extLst>
                <a:ext uri="{28A0092B-C50C-407E-A947-70E740481C1C}">
                  <a14:useLocalDpi xmlns:a14="http://schemas.microsoft.com/office/drawing/2010/main" val="0"/>
                </a:ext>
              </a:extLst>
            </a:blip>
            <a:srcRect/>
            <a:stretch>
              <a:fillRect l="-35133" r="-35133"/>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46358" y="2270686"/>
            <a:ext cx="1985212" cy="1787967"/>
          </a:xfrm>
          <a:prstGeom prst="rect">
            <a:avLst/>
          </a:prstGeom>
          <a:blipFill dpi="0" rotWithShape="1">
            <a:blip r:embed="rId4" cstate="print">
              <a:extLst>
                <a:ext uri="{28A0092B-C50C-407E-A947-70E740481C1C}">
                  <a14:useLocalDpi xmlns:a14="http://schemas.microsoft.com/office/drawing/2010/main" val="0"/>
                </a:ext>
              </a:extLst>
            </a:blip>
            <a:srcRect/>
            <a:stretch>
              <a:fillRect l="-17548" r="-17548"/>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Subtitle 2">
            <a:extLst>
              <a:ext uri="{FF2B5EF4-FFF2-40B4-BE49-F238E27FC236}">
                <a16:creationId xmlns:a16="http://schemas.microsoft.com/office/drawing/2014/main" xmlns="" id="{360062CF-4239-4286-B703-132EC1F0E32B}"/>
              </a:ext>
            </a:extLst>
          </p:cNvPr>
          <p:cNvSpPr txBox="1">
            <a:spLocks/>
          </p:cNvSpPr>
          <p:nvPr/>
        </p:nvSpPr>
        <p:spPr>
          <a:xfrm>
            <a:off x="629656" y="1188503"/>
            <a:ext cx="3432682" cy="15580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en-US" altLang="zh-CN" sz="4800" dirty="0" smtClean="0">
                <a:solidFill>
                  <a:schemeClr val="bg1">
                    <a:lumMod val="85000"/>
                  </a:schemeClr>
                </a:solidFill>
                <a:latin typeface="Adobe 黑体 Std R" panose="020B0400000000000000" pitchFamily="34" charset="-122"/>
                <a:ea typeface="Adobe 黑体 Std R" panose="020B0400000000000000" pitchFamily="34" charset="-122"/>
                <a:cs typeface="Lato" panose="020F0502020204030203" pitchFamily="34" charset="0"/>
              </a:rPr>
              <a:t>PRODUCT OVERVIEW</a:t>
            </a:r>
            <a:endParaRPr lang="en-US" altLang="zh-CN" sz="4800" dirty="0">
              <a:solidFill>
                <a:schemeClr val="bg1">
                  <a:lumMod val="85000"/>
                </a:schemeClr>
              </a:solidFill>
              <a:latin typeface="Adobe 黑体 Std R" panose="020B0400000000000000" pitchFamily="34" charset="-122"/>
              <a:ea typeface="Adobe 黑体 Std R" panose="020B0400000000000000" pitchFamily="34" charset="-122"/>
              <a:cs typeface="Lato" panose="020F0502020204030203" pitchFamily="34" charset="0"/>
            </a:endParaRPr>
          </a:p>
        </p:txBody>
      </p:sp>
      <p:sp>
        <p:nvSpPr>
          <p:cNvPr id="11" name="Subtitle 2">
            <a:extLst>
              <a:ext uri="{FF2B5EF4-FFF2-40B4-BE49-F238E27FC236}">
                <a16:creationId xmlns:a16="http://schemas.microsoft.com/office/drawing/2014/main" xmlns="" id="{360062CF-4239-4286-B703-132EC1F0E32B}"/>
              </a:ext>
            </a:extLst>
          </p:cNvPr>
          <p:cNvSpPr txBox="1">
            <a:spLocks/>
          </p:cNvSpPr>
          <p:nvPr/>
        </p:nvSpPr>
        <p:spPr>
          <a:xfrm>
            <a:off x="629656" y="2648416"/>
            <a:ext cx="2702854" cy="7362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2800" b="1" dirty="0" smtClean="0">
                <a:solidFill>
                  <a:schemeClr val="tx1">
                    <a:lumMod val="85000"/>
                    <a:lumOff val="15000"/>
                  </a:schemeClr>
                </a:solidFill>
                <a:latin typeface="Adobe 黑体 Std R" panose="020B0400000000000000" pitchFamily="34" charset="-122"/>
                <a:ea typeface="Adobe 黑体 Std R" panose="020B0400000000000000" pitchFamily="34" charset="-122"/>
                <a:cs typeface="Lato" panose="020F0502020204030203" pitchFamily="34" charset="0"/>
              </a:rPr>
              <a:t>产品详细概述</a:t>
            </a:r>
            <a:endParaRPr lang="en-US" altLang="zh-CN" sz="2800" b="1" dirty="0">
              <a:solidFill>
                <a:schemeClr val="tx1">
                  <a:lumMod val="85000"/>
                  <a:lumOff val="15000"/>
                </a:schemeClr>
              </a:solidFill>
              <a:latin typeface="Adobe 黑体 Std R" panose="020B0400000000000000" pitchFamily="34" charset="-122"/>
              <a:ea typeface="Adobe 黑体 Std R" panose="020B0400000000000000" pitchFamily="34" charset="-122"/>
              <a:cs typeface="Lato" panose="020F0502020204030203" pitchFamily="34" charset="0"/>
            </a:endParaRPr>
          </a:p>
        </p:txBody>
      </p:sp>
      <p:cxnSp>
        <p:nvCxnSpPr>
          <p:cNvPr id="12" name="直接连接符 11"/>
          <p:cNvCxnSpPr/>
          <p:nvPr/>
        </p:nvCxnSpPr>
        <p:spPr>
          <a:xfrm>
            <a:off x="764502" y="3324682"/>
            <a:ext cx="599606" cy="0"/>
          </a:xfrm>
          <a:prstGeom prst="line">
            <a:avLst/>
          </a:prstGeom>
          <a:ln w="38100">
            <a:solidFill>
              <a:srgbClr val="2D374A"/>
            </a:solidFill>
          </a:ln>
        </p:spPr>
        <p:style>
          <a:lnRef idx="1">
            <a:schemeClr val="accent1"/>
          </a:lnRef>
          <a:fillRef idx="0">
            <a:schemeClr val="accent1"/>
          </a:fillRef>
          <a:effectRef idx="0">
            <a:schemeClr val="accent1"/>
          </a:effectRef>
          <a:fontRef idx="minor">
            <a:schemeClr val="tx1"/>
          </a:fontRef>
        </p:style>
      </p:cxnSp>
      <p:sp>
        <p:nvSpPr>
          <p:cNvPr id="13" name="TextBox 21"/>
          <p:cNvSpPr txBox="1"/>
          <p:nvPr/>
        </p:nvSpPr>
        <p:spPr>
          <a:xfrm>
            <a:off x="8300942" y="4562410"/>
            <a:ext cx="3124599" cy="896207"/>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后在此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框中选择粘贴，并选择只保留文字。您的内容打在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通过您的内容打在这里，或者通过复制您的文本后在此框中选择粘贴，并选择只保留文字</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endParaRPr>
          </a:p>
        </p:txBody>
      </p:sp>
      <p:grpSp>
        <p:nvGrpSpPr>
          <p:cNvPr id="2" name="组合 1"/>
          <p:cNvGrpSpPr/>
          <p:nvPr/>
        </p:nvGrpSpPr>
        <p:grpSpPr>
          <a:xfrm>
            <a:off x="0" y="4135581"/>
            <a:ext cx="5931570" cy="1960419"/>
            <a:chOff x="0" y="4135581"/>
            <a:chExt cx="5931570" cy="1960419"/>
          </a:xfrm>
        </p:grpSpPr>
        <p:sp>
          <p:nvSpPr>
            <p:cNvPr id="8" name="矩形 7"/>
            <p:cNvSpPr/>
            <p:nvPr/>
          </p:nvSpPr>
          <p:spPr>
            <a:xfrm>
              <a:off x="0" y="4135581"/>
              <a:ext cx="5931570" cy="1960419"/>
            </a:xfrm>
            <a:prstGeom prst="rect">
              <a:avLst/>
            </a:prstGeom>
            <a:gradFill>
              <a:gsLst>
                <a:gs pos="0">
                  <a:srgbClr val="A40137"/>
                </a:gs>
                <a:gs pos="100000">
                  <a:srgbClr val="0D0143"/>
                </a:gs>
              </a:gsLst>
              <a:lin ang="27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6"/>
            <p:cNvSpPr>
              <a:spLocks noEditPoints="1"/>
            </p:cNvSpPr>
            <p:nvPr/>
          </p:nvSpPr>
          <p:spPr bwMode="auto">
            <a:xfrm>
              <a:off x="520271" y="4641695"/>
              <a:ext cx="112231" cy="11223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sz="10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sp>
          <p:nvSpPr>
            <p:cNvPr id="15" name="TextBox 6"/>
            <p:cNvSpPr txBox="1"/>
            <p:nvPr/>
          </p:nvSpPr>
          <p:spPr>
            <a:xfrm>
              <a:off x="606046" y="4509891"/>
              <a:ext cx="1800493" cy="369332"/>
            </a:xfrm>
            <a:prstGeom prst="rect">
              <a:avLst/>
            </a:prstGeom>
            <a:noFill/>
          </p:spPr>
          <p:txBody>
            <a:bodyPr wrap="none" lIns="91440" tIns="45720" rIns="91440" bIns="45720" rtlCol="0">
              <a:spAutoFit/>
            </a:bodyPr>
            <a:lstStyle/>
            <a:p>
              <a:r>
                <a:rPr lang="en-US" altLang="zh-CN" dirty="0" smtClean="0">
                  <a:solidFill>
                    <a:schemeClr val="bg1"/>
                  </a:solidFill>
                  <a:latin typeface="思源黑体" panose="020B0500000000000000" pitchFamily="34" charset="-122"/>
                  <a:ea typeface="思源黑体" panose="020B0500000000000000" pitchFamily="34" charset="-122"/>
                  <a:cs typeface="+mn-ea"/>
                  <a:sym typeface="+mn-lt"/>
                </a:rPr>
                <a:t>888</a:t>
              </a: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a:t>
              </a:r>
              <a:r>
                <a:rPr lang="en-US" altLang="zh-CN" dirty="0" smtClean="0">
                  <a:solidFill>
                    <a:schemeClr val="bg1"/>
                  </a:solidFill>
                  <a:latin typeface="思源黑体" panose="020B0500000000000000" pitchFamily="34" charset="-122"/>
                  <a:ea typeface="思源黑体" panose="020B0500000000000000" pitchFamily="34" charset="-122"/>
                  <a:cs typeface="+mn-ea"/>
                  <a:sym typeface="+mn-lt"/>
                </a:rPr>
                <a:t>999</a:t>
              </a: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a:t>
              </a:r>
              <a:r>
                <a:rPr lang="en-US" altLang="zh-CN" dirty="0" smtClean="0">
                  <a:solidFill>
                    <a:schemeClr val="bg1"/>
                  </a:solidFill>
                  <a:latin typeface="思源黑体" panose="020B0500000000000000" pitchFamily="34" charset="-122"/>
                  <a:ea typeface="思源黑体" panose="020B0500000000000000" pitchFamily="34" charset="-122"/>
                  <a:cs typeface="+mn-ea"/>
                  <a:sym typeface="+mn-lt"/>
                </a:rPr>
                <a:t>000</a:t>
              </a:r>
              <a:endParaRPr lang="id-ID" dirty="0">
                <a:solidFill>
                  <a:schemeClr val="bg1"/>
                </a:solidFill>
                <a:latin typeface="思源黑体" panose="020B0500000000000000" pitchFamily="34" charset="-122"/>
                <a:ea typeface="思源黑体" panose="020B0500000000000000" pitchFamily="34" charset="-122"/>
                <a:cs typeface="+mn-ea"/>
                <a:sym typeface="+mn-lt"/>
              </a:endParaRPr>
            </a:p>
          </p:txBody>
        </p:sp>
        <p:grpSp>
          <p:nvGrpSpPr>
            <p:cNvPr id="33" name="组合 32"/>
            <p:cNvGrpSpPr/>
            <p:nvPr/>
          </p:nvGrpSpPr>
          <p:grpSpPr>
            <a:xfrm>
              <a:off x="3330514" y="4548871"/>
              <a:ext cx="1916171" cy="732783"/>
              <a:chOff x="2999317" y="4550911"/>
              <a:chExt cx="2865446" cy="1095805"/>
            </a:xfrm>
            <a:effectLst>
              <a:outerShdw blurRad="190500" dist="63500" dir="2700000" algn="tl" rotWithShape="0">
                <a:prstClr val="black">
                  <a:alpha val="25000"/>
                </a:prstClr>
              </a:outerShdw>
            </a:effectLst>
          </p:grpSpPr>
          <p:sp>
            <p:nvSpPr>
              <p:cNvPr id="16" name="Rectangle 12"/>
              <p:cNvSpPr/>
              <p:nvPr/>
            </p:nvSpPr>
            <p:spPr>
              <a:xfrm>
                <a:off x="3290427" y="4632376"/>
                <a:ext cx="1652298" cy="128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4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sp>
            <p:nvSpPr>
              <p:cNvPr id="17" name="Content Placeholder 2"/>
              <p:cNvSpPr txBox="1">
                <a:spLocks/>
              </p:cNvSpPr>
              <p:nvPr/>
            </p:nvSpPr>
            <p:spPr>
              <a:xfrm>
                <a:off x="5228486" y="4550911"/>
                <a:ext cx="636277" cy="276150"/>
              </a:xfrm>
              <a:prstGeom prst="rect">
                <a:avLst/>
              </a:prstGeom>
              <a:noFill/>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600" dirty="0">
                    <a:solidFill>
                      <a:schemeClr val="bg1"/>
                    </a:solidFill>
                    <a:latin typeface="思源黑体" panose="020B0500000000000000" pitchFamily="34" charset="-122"/>
                    <a:ea typeface="思源黑体" panose="020B0500000000000000" pitchFamily="34" charset="-122"/>
                    <a:cs typeface="+mn-ea"/>
                    <a:sym typeface="+mn-lt"/>
                  </a:rPr>
                  <a:t>50%</a:t>
                </a:r>
              </a:p>
            </p:txBody>
          </p:sp>
          <p:sp>
            <p:nvSpPr>
              <p:cNvPr id="18" name="Freeform 5"/>
              <p:cNvSpPr>
                <a:spLocks/>
              </p:cNvSpPr>
              <p:nvPr/>
            </p:nvSpPr>
            <p:spPr bwMode="auto">
              <a:xfrm>
                <a:off x="3018965" y="4667863"/>
                <a:ext cx="107049" cy="96887"/>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sz="4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sp>
            <p:nvSpPr>
              <p:cNvPr id="19" name="Freeform 6"/>
              <p:cNvSpPr>
                <a:spLocks noEditPoints="1"/>
              </p:cNvSpPr>
              <p:nvPr/>
            </p:nvSpPr>
            <p:spPr bwMode="auto">
              <a:xfrm>
                <a:off x="2999317" y="4609597"/>
                <a:ext cx="146345" cy="48783"/>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sz="4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sp>
            <p:nvSpPr>
              <p:cNvPr id="20" name="Rectangle 17"/>
              <p:cNvSpPr/>
              <p:nvPr/>
            </p:nvSpPr>
            <p:spPr>
              <a:xfrm>
                <a:off x="3290425" y="5030848"/>
                <a:ext cx="1943882" cy="128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4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sp>
            <p:nvSpPr>
              <p:cNvPr id="21" name="Content Placeholder 2"/>
              <p:cNvSpPr txBox="1">
                <a:spLocks/>
              </p:cNvSpPr>
              <p:nvPr/>
            </p:nvSpPr>
            <p:spPr>
              <a:xfrm>
                <a:off x="5228486" y="4949385"/>
                <a:ext cx="636277" cy="276150"/>
              </a:xfrm>
              <a:prstGeom prst="rect">
                <a:avLst/>
              </a:prstGeom>
              <a:noFill/>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600" dirty="0">
                    <a:solidFill>
                      <a:schemeClr val="bg1"/>
                    </a:solidFill>
                    <a:latin typeface="思源黑体" panose="020B0500000000000000" pitchFamily="34" charset="-122"/>
                    <a:ea typeface="思源黑体" panose="020B0500000000000000" pitchFamily="34" charset="-122"/>
                    <a:cs typeface="+mn-ea"/>
                    <a:sym typeface="+mn-lt"/>
                  </a:rPr>
                  <a:t>62%</a:t>
                </a:r>
              </a:p>
            </p:txBody>
          </p:sp>
          <p:sp>
            <p:nvSpPr>
              <p:cNvPr id="22" name="Freeform 7"/>
              <p:cNvSpPr>
                <a:spLocks/>
              </p:cNvSpPr>
              <p:nvPr/>
            </p:nvSpPr>
            <p:spPr bwMode="auto">
              <a:xfrm>
                <a:off x="3018964" y="5035618"/>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sz="4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sp>
            <p:nvSpPr>
              <p:cNvPr id="23" name="Rectangle 21"/>
              <p:cNvSpPr/>
              <p:nvPr/>
            </p:nvSpPr>
            <p:spPr>
              <a:xfrm>
                <a:off x="3290427" y="5452030"/>
                <a:ext cx="826148" cy="128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4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sp>
            <p:nvSpPr>
              <p:cNvPr id="24" name="Content Placeholder 2"/>
              <p:cNvSpPr txBox="1">
                <a:spLocks/>
              </p:cNvSpPr>
              <p:nvPr/>
            </p:nvSpPr>
            <p:spPr>
              <a:xfrm>
                <a:off x="5228486" y="5370566"/>
                <a:ext cx="636277" cy="276150"/>
              </a:xfrm>
              <a:prstGeom prst="rect">
                <a:avLst/>
              </a:prstGeom>
              <a:noFill/>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600" dirty="0">
                    <a:solidFill>
                      <a:schemeClr val="bg1"/>
                    </a:solidFill>
                    <a:latin typeface="思源黑体" panose="020B0500000000000000" pitchFamily="34" charset="-122"/>
                    <a:ea typeface="思源黑体" panose="020B0500000000000000" pitchFamily="34" charset="-122"/>
                    <a:cs typeface="+mn-ea"/>
                    <a:sym typeface="+mn-lt"/>
                  </a:rPr>
                  <a:t>25%</a:t>
                </a:r>
              </a:p>
            </p:txBody>
          </p:sp>
          <p:grpSp>
            <p:nvGrpSpPr>
              <p:cNvPr id="25" name="Group 23"/>
              <p:cNvGrpSpPr/>
              <p:nvPr/>
            </p:nvGrpSpPr>
            <p:grpSpPr>
              <a:xfrm>
                <a:off x="3004437" y="5442669"/>
                <a:ext cx="148377" cy="145668"/>
                <a:chOff x="3294063" y="1474788"/>
                <a:chExt cx="347662" cy="341313"/>
              </a:xfrm>
              <a:solidFill>
                <a:schemeClr val="bg1"/>
              </a:solidFill>
            </p:grpSpPr>
            <p:sp>
              <p:nvSpPr>
                <p:cNvPr id="26"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4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sp>
              <p:nvSpPr>
                <p:cNvPr id="27"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4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sp>
              <p:nvSpPr>
                <p:cNvPr id="28"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4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grpSp>
        </p:grpSp>
        <p:sp>
          <p:nvSpPr>
            <p:cNvPr id="29" name="Text Placeholder 8">
              <a:extLst>
                <a:ext uri="{FF2B5EF4-FFF2-40B4-BE49-F238E27FC236}">
                  <a16:creationId xmlns:a16="http://schemas.microsoft.com/office/drawing/2014/main" xmlns="" id="{20446F65-6CBD-4DFD-8692-8220C9E5BD1B}"/>
                </a:ext>
              </a:extLst>
            </p:cNvPr>
            <p:cNvSpPr txBox="1">
              <a:spLocks/>
            </p:cNvSpPr>
            <p:nvPr/>
          </p:nvSpPr>
          <p:spPr>
            <a:xfrm>
              <a:off x="446389" y="5017351"/>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100" b="1" dirty="0" smtClean="0">
                  <a:solidFill>
                    <a:schemeClr val="bg1"/>
                  </a:solidFill>
                  <a:latin typeface="思源黑体" panose="020B0500000000000000" pitchFamily="34" charset="-122"/>
                  <a:ea typeface="思源黑体" panose="020B0500000000000000" pitchFamily="34" charset="-122"/>
                  <a:sym typeface="微软雅黑" panose="020B0503020204020204" pitchFamily="34" charset="-122"/>
                </a:rPr>
                <a:t>市场营销策略</a:t>
              </a:r>
              <a:endParaRPr lang="en-US" altLang="zh-CN" sz="1100" b="1" dirty="0">
                <a:solidFill>
                  <a:schemeClr val="bg1"/>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0" name="Text Placeholder 9">
              <a:extLst>
                <a:ext uri="{FF2B5EF4-FFF2-40B4-BE49-F238E27FC236}">
                  <a16:creationId xmlns:a16="http://schemas.microsoft.com/office/drawing/2014/main" xmlns="" id="{791CAC1C-33C5-4BF9-B850-16B996824FA5}"/>
                </a:ext>
              </a:extLst>
            </p:cNvPr>
            <p:cNvSpPr txBox="1">
              <a:spLocks/>
            </p:cNvSpPr>
            <p:nvPr/>
          </p:nvSpPr>
          <p:spPr>
            <a:xfrm>
              <a:off x="446389" y="5282689"/>
              <a:ext cx="2207911"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800" dirty="0">
                  <a:solidFill>
                    <a:schemeClr val="bg1"/>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800" dirty="0">
                <a:solidFill>
                  <a:schemeClr val="bg1"/>
                </a:solidFill>
                <a:latin typeface="思源黑体" panose="020B0500000000000000" pitchFamily="34" charset="-122"/>
                <a:ea typeface="思源黑体" panose="020B0500000000000000" pitchFamily="34" charset="-122"/>
                <a:sym typeface="微软雅黑" panose="020B0503020204020204" pitchFamily="34" charset="-122"/>
              </a:endParaRPr>
            </a:p>
          </p:txBody>
        </p:sp>
        <p:cxnSp>
          <p:nvCxnSpPr>
            <p:cNvPr id="32" name="直接连接符 31"/>
            <p:cNvCxnSpPr/>
            <p:nvPr/>
          </p:nvCxnSpPr>
          <p:spPr>
            <a:xfrm>
              <a:off x="543335" y="4933250"/>
              <a:ext cx="26592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4539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9" grpId="0" animBg="1"/>
      <p:bldP spid="10" grpId="0"/>
      <p:bldP spid="11"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74267" y="1083733"/>
            <a:ext cx="2658533" cy="5029200"/>
          </a:xfrm>
          <a:prstGeom prst="rect">
            <a:avLst/>
          </a:prstGeom>
          <a:blipFill dpi="0" rotWithShape="1">
            <a:blip r:embed="rId2" cstate="print">
              <a:extLst>
                <a:ext uri="{28A0092B-C50C-407E-A947-70E740481C1C}">
                  <a14:useLocalDpi xmlns:a14="http://schemas.microsoft.com/office/drawing/2010/main" val="0"/>
                </a:ext>
              </a:extLst>
            </a:blip>
            <a:srcRect/>
            <a:stretch>
              <a:fillRect l="-91879" r="-91879"/>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636000" y="1083734"/>
            <a:ext cx="3556000" cy="2353734"/>
          </a:xfrm>
          <a:prstGeom prst="rect">
            <a:avLst/>
          </a:prstGeom>
          <a:blipFill dpi="0" rotWithShape="1">
            <a:blip r:embed="rId3" cstate="print">
              <a:extLst>
                <a:ext uri="{28A0092B-C50C-407E-A947-70E740481C1C}">
                  <a14:useLocalDpi xmlns:a14="http://schemas.microsoft.com/office/drawing/2010/main" val="0"/>
                </a:ext>
              </a:extLst>
            </a:blip>
            <a:srcRect/>
            <a:stretch>
              <a:fillRect t="-365" b="-365"/>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235447" y="0"/>
            <a:ext cx="956553" cy="972765"/>
          </a:xfrm>
          <a:prstGeom prst="rect">
            <a:avLst/>
          </a:prstGeom>
          <a:gradFill>
            <a:gsLst>
              <a:gs pos="0">
                <a:srgbClr val="A40137"/>
              </a:gs>
              <a:gs pos="100000">
                <a:srgbClr val="0D0143"/>
              </a:gs>
            </a:gsLst>
            <a:lin ang="27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Subtitle 2">
            <a:extLst>
              <a:ext uri="{FF2B5EF4-FFF2-40B4-BE49-F238E27FC236}">
                <a16:creationId xmlns:a16="http://schemas.microsoft.com/office/drawing/2014/main" xmlns="" id="{360062CF-4239-4286-B703-132EC1F0E32B}"/>
              </a:ext>
            </a:extLst>
          </p:cNvPr>
          <p:cNvSpPr txBox="1">
            <a:spLocks/>
          </p:cNvSpPr>
          <p:nvPr/>
        </p:nvSpPr>
        <p:spPr>
          <a:xfrm>
            <a:off x="629656" y="993633"/>
            <a:ext cx="3432682" cy="15580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en-US" altLang="zh-CN" sz="4800" dirty="0" smtClean="0">
                <a:solidFill>
                  <a:schemeClr val="bg1">
                    <a:lumMod val="85000"/>
                  </a:schemeClr>
                </a:solidFill>
                <a:latin typeface="Adobe 黑体 Std R" panose="020B0400000000000000" pitchFamily="34" charset="-122"/>
                <a:ea typeface="Adobe 黑体 Std R" panose="020B0400000000000000" pitchFamily="34" charset="-122"/>
                <a:cs typeface="Lato" panose="020F0502020204030203" pitchFamily="34" charset="0"/>
              </a:rPr>
              <a:t>PRODUCT OVERVIEW</a:t>
            </a:r>
            <a:endParaRPr lang="en-US" altLang="zh-CN" sz="4800" dirty="0">
              <a:solidFill>
                <a:schemeClr val="bg1">
                  <a:lumMod val="85000"/>
                </a:schemeClr>
              </a:solidFill>
              <a:latin typeface="Adobe 黑体 Std R" panose="020B0400000000000000" pitchFamily="34" charset="-122"/>
              <a:ea typeface="Adobe 黑体 Std R" panose="020B0400000000000000" pitchFamily="34" charset="-122"/>
              <a:cs typeface="Lato" panose="020F0502020204030203" pitchFamily="34" charset="0"/>
            </a:endParaRPr>
          </a:p>
        </p:txBody>
      </p:sp>
      <p:sp>
        <p:nvSpPr>
          <p:cNvPr id="10" name="Subtitle 2">
            <a:extLst>
              <a:ext uri="{FF2B5EF4-FFF2-40B4-BE49-F238E27FC236}">
                <a16:creationId xmlns:a16="http://schemas.microsoft.com/office/drawing/2014/main" xmlns="" id="{360062CF-4239-4286-B703-132EC1F0E32B}"/>
              </a:ext>
            </a:extLst>
          </p:cNvPr>
          <p:cNvSpPr txBox="1">
            <a:spLocks/>
          </p:cNvSpPr>
          <p:nvPr/>
        </p:nvSpPr>
        <p:spPr>
          <a:xfrm>
            <a:off x="629656" y="2453546"/>
            <a:ext cx="2702854" cy="7362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2800" b="1" dirty="0">
                <a:solidFill>
                  <a:schemeClr val="tx1">
                    <a:lumMod val="85000"/>
                    <a:lumOff val="15000"/>
                  </a:schemeClr>
                </a:solidFill>
                <a:latin typeface="Adobe 黑体 Std R" panose="020B0400000000000000" pitchFamily="34" charset="-122"/>
                <a:ea typeface="Adobe 黑体 Std R" panose="020B0400000000000000" pitchFamily="34" charset="-122"/>
                <a:cs typeface="Lato" panose="020F0502020204030203" pitchFamily="34" charset="0"/>
              </a:rPr>
              <a:t>产品详细概述</a:t>
            </a:r>
          </a:p>
        </p:txBody>
      </p:sp>
      <p:cxnSp>
        <p:nvCxnSpPr>
          <p:cNvPr id="11" name="直接连接符 10"/>
          <p:cNvCxnSpPr/>
          <p:nvPr/>
        </p:nvCxnSpPr>
        <p:spPr>
          <a:xfrm>
            <a:off x="764502" y="3129812"/>
            <a:ext cx="599606" cy="0"/>
          </a:xfrm>
          <a:prstGeom prst="line">
            <a:avLst/>
          </a:prstGeom>
          <a:ln w="38100">
            <a:solidFill>
              <a:srgbClr val="2D374A"/>
            </a:solidFill>
          </a:ln>
        </p:spPr>
        <p:style>
          <a:lnRef idx="1">
            <a:schemeClr val="accent1"/>
          </a:lnRef>
          <a:fillRef idx="0">
            <a:schemeClr val="accent1"/>
          </a:fillRef>
          <a:effectRef idx="0">
            <a:schemeClr val="accent1"/>
          </a:effectRef>
          <a:fontRef idx="minor">
            <a:schemeClr val="tx1"/>
          </a:fontRef>
        </p:style>
      </p:cxnSp>
      <p:sp>
        <p:nvSpPr>
          <p:cNvPr id="14" name="TextBox 21"/>
          <p:cNvSpPr txBox="1"/>
          <p:nvPr/>
        </p:nvSpPr>
        <p:spPr>
          <a:xfrm>
            <a:off x="744788" y="3388995"/>
            <a:ext cx="3124599" cy="1819537"/>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通过复制您的文本后，在此框中选择粘贴，并选择只保留文字</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endParaRPr>
          </a:p>
          <a:p>
            <a:pPr algn="just">
              <a:lnSpc>
                <a:spcPct val="150000"/>
              </a:lnSpc>
            </a:pP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endParaRPr>
          </a:p>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您的内容打在这里，或者通过复制您的文本后，在此框中选择粘贴，并选择只保留文字。您的内容打在这里，或者通过复制您的文本后，在此框中选择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nvGrpSpPr>
          <p:cNvPr id="2" name="组合 1"/>
          <p:cNvGrpSpPr/>
          <p:nvPr/>
        </p:nvGrpSpPr>
        <p:grpSpPr>
          <a:xfrm>
            <a:off x="8635999" y="3657599"/>
            <a:ext cx="2658534" cy="3200401"/>
            <a:chOff x="8635999" y="3657599"/>
            <a:chExt cx="2658534" cy="3200401"/>
          </a:xfrm>
        </p:grpSpPr>
        <p:sp>
          <p:nvSpPr>
            <p:cNvPr id="6" name="矩形 5"/>
            <p:cNvSpPr/>
            <p:nvPr/>
          </p:nvSpPr>
          <p:spPr>
            <a:xfrm>
              <a:off x="8636000" y="3657599"/>
              <a:ext cx="2658533" cy="3200401"/>
            </a:xfrm>
            <a:prstGeom prst="rect">
              <a:avLst/>
            </a:prstGeom>
            <a:blipFill dpi="0" rotWithShape="1">
              <a:blip r:embed="rId4">
                <a:extLst>
                  <a:ext uri="{28A0092B-C50C-407E-A947-70E740481C1C}">
                    <a14:useLocalDpi xmlns:a14="http://schemas.microsoft.com/office/drawing/2010/main" val="0"/>
                  </a:ext>
                </a:extLst>
              </a:blip>
              <a:srcRect/>
              <a:stretch>
                <a:fillRect l="-46306" r="-4630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635999" y="3657599"/>
              <a:ext cx="2658533" cy="3200401"/>
            </a:xfrm>
            <a:prstGeom prst="rect">
              <a:avLst/>
            </a:prstGeom>
            <a:gradFill>
              <a:gsLst>
                <a:gs pos="0">
                  <a:srgbClr val="A40137">
                    <a:alpha val="0"/>
                  </a:srgbClr>
                </a:gs>
                <a:gs pos="100000">
                  <a:srgbClr val="0D0143"/>
                </a:gs>
              </a:gsLst>
              <a:lin ang="27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04048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p:bldP spid="10"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35512" y="0"/>
            <a:ext cx="2169763" cy="3347634"/>
          </a:xfrm>
          <a:prstGeom prst="rect">
            <a:avLst/>
          </a:prstGeom>
          <a:gradFill>
            <a:gsLst>
              <a:gs pos="0">
                <a:srgbClr val="A40137"/>
              </a:gs>
              <a:gs pos="100000">
                <a:srgbClr val="0D0143"/>
              </a:gs>
            </a:gsLst>
            <a:lin ang="27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035512" y="3565392"/>
            <a:ext cx="2169763" cy="2106988"/>
          </a:xfrm>
          <a:prstGeom prst="rect">
            <a:avLst/>
          </a:prstGeom>
          <a:blipFill dpi="0" rotWithShape="1">
            <a:blip r:embed="rId2" cstate="print">
              <a:extLst>
                <a:ext uri="{28A0092B-C50C-407E-A947-70E740481C1C}">
                  <a14:useLocalDpi xmlns:a14="http://schemas.microsoft.com/office/drawing/2010/main" val="0"/>
                </a:ext>
              </a:extLst>
            </a:blip>
            <a:srcRect/>
            <a:stretch>
              <a:fillRect l="-22811" r="-22811"/>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38094" y="3565392"/>
            <a:ext cx="2169763" cy="2106988"/>
          </a:xfrm>
          <a:prstGeom prst="rect">
            <a:avLst/>
          </a:prstGeom>
          <a:blipFill dpi="0" rotWithShape="1">
            <a:blip r:embed="rId3" cstate="print">
              <a:extLst>
                <a:ext uri="{28A0092B-C50C-407E-A947-70E740481C1C}">
                  <a14:useLocalDpi xmlns:a14="http://schemas.microsoft.com/office/drawing/2010/main" val="0"/>
                </a:ext>
              </a:extLst>
            </a:blip>
            <a:srcRect/>
            <a:stretch>
              <a:fillRect l="-22830" r="-22830"/>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38094" y="1240646"/>
            <a:ext cx="2169763" cy="2106988"/>
          </a:xfrm>
          <a:prstGeom prst="rect">
            <a:avLst/>
          </a:prstGeom>
          <a:blipFill dpi="0" rotWithShape="1">
            <a:blip r:embed="rId4" cstate="print">
              <a:extLst>
                <a:ext uri="{28A0092B-C50C-407E-A947-70E740481C1C}">
                  <a14:useLocalDpi xmlns:a14="http://schemas.microsoft.com/office/drawing/2010/main" val="0"/>
                </a:ext>
              </a:extLst>
            </a:blip>
            <a:srcRect/>
            <a:stretch>
              <a:fillRect l="-22830" r="-22830"/>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Subtitle 2">
            <a:extLst>
              <a:ext uri="{FF2B5EF4-FFF2-40B4-BE49-F238E27FC236}">
                <a16:creationId xmlns:a16="http://schemas.microsoft.com/office/drawing/2014/main" xmlns="" id="{360062CF-4239-4286-B703-132EC1F0E32B}"/>
              </a:ext>
            </a:extLst>
          </p:cNvPr>
          <p:cNvSpPr txBox="1">
            <a:spLocks/>
          </p:cNvSpPr>
          <p:nvPr/>
        </p:nvSpPr>
        <p:spPr>
          <a:xfrm>
            <a:off x="629656" y="691527"/>
            <a:ext cx="3432682" cy="15580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en-US" altLang="zh-CN" sz="4800" dirty="0" smtClean="0">
                <a:solidFill>
                  <a:schemeClr val="bg1">
                    <a:lumMod val="85000"/>
                  </a:schemeClr>
                </a:solidFill>
                <a:latin typeface="Adobe 黑体 Std R" panose="020B0400000000000000" pitchFamily="34" charset="-122"/>
                <a:ea typeface="Adobe 黑体 Std R" panose="020B0400000000000000" pitchFamily="34" charset="-122"/>
                <a:cs typeface="Lato" panose="020F0502020204030203" pitchFamily="34" charset="0"/>
              </a:rPr>
              <a:t>PRODUCT OVERVIEW</a:t>
            </a:r>
            <a:endParaRPr lang="en-US" altLang="zh-CN" sz="4800" dirty="0">
              <a:solidFill>
                <a:schemeClr val="bg1">
                  <a:lumMod val="85000"/>
                </a:schemeClr>
              </a:solidFill>
              <a:latin typeface="Adobe 黑体 Std R" panose="020B0400000000000000" pitchFamily="34" charset="-122"/>
              <a:ea typeface="Adobe 黑体 Std R" panose="020B0400000000000000" pitchFamily="34" charset="-122"/>
              <a:cs typeface="Lato" panose="020F0502020204030203" pitchFamily="34" charset="0"/>
            </a:endParaRPr>
          </a:p>
        </p:txBody>
      </p:sp>
      <p:sp>
        <p:nvSpPr>
          <p:cNvPr id="8" name="Subtitle 2">
            <a:extLst>
              <a:ext uri="{FF2B5EF4-FFF2-40B4-BE49-F238E27FC236}">
                <a16:creationId xmlns:a16="http://schemas.microsoft.com/office/drawing/2014/main" xmlns="" id="{360062CF-4239-4286-B703-132EC1F0E32B}"/>
              </a:ext>
            </a:extLst>
          </p:cNvPr>
          <p:cNvSpPr txBox="1">
            <a:spLocks/>
          </p:cNvSpPr>
          <p:nvPr/>
        </p:nvSpPr>
        <p:spPr>
          <a:xfrm>
            <a:off x="629656" y="2151440"/>
            <a:ext cx="2702854" cy="7362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2800" b="1" dirty="0">
                <a:solidFill>
                  <a:schemeClr val="tx1">
                    <a:lumMod val="85000"/>
                    <a:lumOff val="15000"/>
                  </a:schemeClr>
                </a:solidFill>
                <a:latin typeface="Adobe 黑体 Std R" panose="020B0400000000000000" pitchFamily="34" charset="-122"/>
                <a:ea typeface="Adobe 黑体 Std R" panose="020B0400000000000000" pitchFamily="34" charset="-122"/>
                <a:cs typeface="Lato" panose="020F0502020204030203" pitchFamily="34" charset="0"/>
              </a:rPr>
              <a:t>产品详细概述</a:t>
            </a:r>
          </a:p>
        </p:txBody>
      </p:sp>
      <p:cxnSp>
        <p:nvCxnSpPr>
          <p:cNvPr id="9" name="直接连接符 8"/>
          <p:cNvCxnSpPr/>
          <p:nvPr/>
        </p:nvCxnSpPr>
        <p:spPr>
          <a:xfrm>
            <a:off x="764502" y="2827706"/>
            <a:ext cx="599606" cy="0"/>
          </a:xfrm>
          <a:prstGeom prst="line">
            <a:avLst/>
          </a:prstGeom>
          <a:ln w="38100">
            <a:solidFill>
              <a:srgbClr val="2D374A"/>
            </a:solidFill>
          </a:ln>
        </p:spPr>
        <p:style>
          <a:lnRef idx="1">
            <a:schemeClr val="accent1"/>
          </a:lnRef>
          <a:fillRef idx="0">
            <a:schemeClr val="accent1"/>
          </a:fillRef>
          <a:effectRef idx="0">
            <a:schemeClr val="accent1"/>
          </a:effectRef>
          <a:fontRef idx="minor">
            <a:schemeClr val="tx1"/>
          </a:fontRef>
        </p:style>
      </p:cxnSp>
      <p:sp>
        <p:nvSpPr>
          <p:cNvPr id="10" name="TextBox 21"/>
          <p:cNvSpPr txBox="1"/>
          <p:nvPr/>
        </p:nvSpPr>
        <p:spPr>
          <a:xfrm>
            <a:off x="744788" y="3086889"/>
            <a:ext cx="4830512" cy="461665"/>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通过复制您的文本</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后</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sp>
        <p:nvSpPr>
          <p:cNvPr id="11" name="Freeform 31"/>
          <p:cNvSpPr>
            <a:spLocks noChangeAspect="1" noEditPoints="1"/>
          </p:cNvSpPr>
          <p:nvPr/>
        </p:nvSpPr>
        <p:spPr bwMode="auto">
          <a:xfrm>
            <a:off x="744788" y="4255756"/>
            <a:ext cx="431754" cy="432936"/>
          </a:xfrm>
          <a:custGeom>
            <a:avLst/>
            <a:gdLst>
              <a:gd name="T0" fmla="*/ 2147483647 w 280"/>
              <a:gd name="T1" fmla="*/ 0 h 280"/>
              <a:gd name="T2" fmla="*/ 0 w 280"/>
              <a:gd name="T3" fmla="*/ 2147483647 h 280"/>
              <a:gd name="T4" fmla="*/ 2147483647 w 280"/>
              <a:gd name="T5" fmla="*/ 2147483647 h 280"/>
              <a:gd name="T6" fmla="*/ 2147483647 w 280"/>
              <a:gd name="T7" fmla="*/ 2147483647 h 280"/>
              <a:gd name="T8" fmla="*/ 2147483647 w 280"/>
              <a:gd name="T9" fmla="*/ 0 h 280"/>
              <a:gd name="T10" fmla="*/ 2147483647 w 280"/>
              <a:gd name="T11" fmla="*/ 2147483647 h 280"/>
              <a:gd name="T12" fmla="*/ 2147483647 w 280"/>
              <a:gd name="T13" fmla="*/ 2147483647 h 280"/>
              <a:gd name="T14" fmla="*/ 2147483647 w 280"/>
              <a:gd name="T15" fmla="*/ 2147483647 h 280"/>
              <a:gd name="T16" fmla="*/ 2147483647 w 280"/>
              <a:gd name="T17" fmla="*/ 2147483647 h 280"/>
              <a:gd name="T18" fmla="*/ 2147483647 w 280"/>
              <a:gd name="T19" fmla="*/ 2147483647 h 280"/>
              <a:gd name="T20" fmla="*/ 2147483647 w 280"/>
              <a:gd name="T21" fmla="*/ 2147483647 h 280"/>
              <a:gd name="T22" fmla="*/ 2147483647 w 280"/>
              <a:gd name="T23" fmla="*/ 2147483647 h 280"/>
              <a:gd name="T24" fmla="*/ 2147483647 w 280"/>
              <a:gd name="T25" fmla="*/ 2147483647 h 280"/>
              <a:gd name="T26" fmla="*/ 2147483647 w 280"/>
              <a:gd name="T27" fmla="*/ 2147483647 h 280"/>
              <a:gd name="T28" fmla="*/ 2147483647 w 280"/>
              <a:gd name="T29" fmla="*/ 2147483647 h 280"/>
              <a:gd name="T30" fmla="*/ 2147483647 w 280"/>
              <a:gd name="T31" fmla="*/ 2147483647 h 280"/>
              <a:gd name="T32" fmla="*/ 2147483647 w 280"/>
              <a:gd name="T33" fmla="*/ 2147483647 h 280"/>
              <a:gd name="T34" fmla="*/ 2147483647 w 280"/>
              <a:gd name="T35" fmla="*/ 2147483647 h 280"/>
              <a:gd name="T36" fmla="*/ 2147483647 w 280"/>
              <a:gd name="T37" fmla="*/ 2147483647 h 280"/>
              <a:gd name="T38" fmla="*/ 2147483647 w 280"/>
              <a:gd name="T39" fmla="*/ 2147483647 h 280"/>
              <a:gd name="T40" fmla="*/ 2147483647 w 280"/>
              <a:gd name="T41" fmla="*/ 2147483647 h 280"/>
              <a:gd name="T42" fmla="*/ 2147483647 w 280"/>
              <a:gd name="T43" fmla="*/ 2147483647 h 280"/>
              <a:gd name="T44" fmla="*/ 2147483647 w 280"/>
              <a:gd name="T45" fmla="*/ 2147483647 h 280"/>
              <a:gd name="T46" fmla="*/ 2147483647 w 280"/>
              <a:gd name="T47" fmla="*/ 2147483647 h 280"/>
              <a:gd name="T48" fmla="*/ 2147483647 w 280"/>
              <a:gd name="T49" fmla="*/ 2147483647 h 280"/>
              <a:gd name="T50" fmla="*/ 2147483647 w 280"/>
              <a:gd name="T51" fmla="*/ 2147483647 h 280"/>
              <a:gd name="T52" fmla="*/ 2147483647 w 280"/>
              <a:gd name="T53" fmla="*/ 2147483647 h 280"/>
              <a:gd name="T54" fmla="*/ 2147483647 w 280"/>
              <a:gd name="T55" fmla="*/ 2147483647 h 280"/>
              <a:gd name="T56" fmla="*/ 2147483647 w 280"/>
              <a:gd name="T57" fmla="*/ 2147483647 h 280"/>
              <a:gd name="T58" fmla="*/ 2147483647 w 280"/>
              <a:gd name="T59" fmla="*/ 2147483647 h 280"/>
              <a:gd name="T60" fmla="*/ 2147483647 w 280"/>
              <a:gd name="T61" fmla="*/ 2147483647 h 280"/>
              <a:gd name="T62" fmla="*/ 2147483647 w 280"/>
              <a:gd name="T63" fmla="*/ 2147483647 h 280"/>
              <a:gd name="T64" fmla="*/ 2147483647 w 280"/>
              <a:gd name="T65" fmla="*/ 2147483647 h 280"/>
              <a:gd name="T66" fmla="*/ 2147483647 w 280"/>
              <a:gd name="T67" fmla="*/ 2147483647 h 280"/>
              <a:gd name="T68" fmla="*/ 2147483647 w 280"/>
              <a:gd name="T69" fmla="*/ 2147483647 h 280"/>
              <a:gd name="T70" fmla="*/ 2147483647 w 280"/>
              <a:gd name="T71" fmla="*/ 2147483647 h 280"/>
              <a:gd name="T72" fmla="*/ 2147483647 w 280"/>
              <a:gd name="T73" fmla="*/ 2147483647 h 280"/>
              <a:gd name="T74" fmla="*/ 2147483647 w 280"/>
              <a:gd name="T75" fmla="*/ 2147483647 h 280"/>
              <a:gd name="T76" fmla="*/ 2147483647 w 280"/>
              <a:gd name="T77" fmla="*/ 2147483647 h 280"/>
              <a:gd name="T78" fmla="*/ 2147483647 w 280"/>
              <a:gd name="T79" fmla="*/ 2147483647 h 280"/>
              <a:gd name="T80" fmla="*/ 2147483647 w 280"/>
              <a:gd name="T81" fmla="*/ 2147483647 h 280"/>
              <a:gd name="T82" fmla="*/ 2147483647 w 280"/>
              <a:gd name="T83" fmla="*/ 2147483647 h 280"/>
              <a:gd name="T84" fmla="*/ 2147483647 w 280"/>
              <a:gd name="T85" fmla="*/ 2147483647 h 280"/>
              <a:gd name="T86" fmla="*/ 2147483647 w 280"/>
              <a:gd name="T87" fmla="*/ 2147483647 h 280"/>
              <a:gd name="T88" fmla="*/ 2147483647 w 280"/>
              <a:gd name="T89" fmla="*/ 2147483647 h 280"/>
              <a:gd name="T90" fmla="*/ 2147483647 w 280"/>
              <a:gd name="T91" fmla="*/ 2147483647 h 280"/>
              <a:gd name="T92" fmla="*/ 2147483647 w 280"/>
              <a:gd name="T93" fmla="*/ 2147483647 h 280"/>
              <a:gd name="T94" fmla="*/ 2147483647 w 280"/>
              <a:gd name="T95" fmla="*/ 2147483647 h 280"/>
              <a:gd name="T96" fmla="*/ 2147483647 w 280"/>
              <a:gd name="T97" fmla="*/ 2147483647 h 280"/>
              <a:gd name="T98" fmla="*/ 2147483647 w 280"/>
              <a:gd name="T99" fmla="*/ 2147483647 h 280"/>
              <a:gd name="T100" fmla="*/ 2147483647 w 280"/>
              <a:gd name="T101" fmla="*/ 2147483647 h 280"/>
              <a:gd name="T102" fmla="*/ 2147483647 w 280"/>
              <a:gd name="T103" fmla="*/ 2147483647 h 280"/>
              <a:gd name="T104" fmla="*/ 2147483647 w 280"/>
              <a:gd name="T105" fmla="*/ 2147483647 h 280"/>
              <a:gd name="T106" fmla="*/ 2147483647 w 280"/>
              <a:gd name="T107" fmla="*/ 2147483647 h 280"/>
              <a:gd name="T108" fmla="*/ 2147483647 w 280"/>
              <a:gd name="T109" fmla="*/ 2147483647 h 280"/>
              <a:gd name="T110" fmla="*/ 2147483647 w 280"/>
              <a:gd name="T111" fmla="*/ 2147483647 h 2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0"/>
              <a:gd name="T169" fmla="*/ 0 h 280"/>
              <a:gd name="T170" fmla="*/ 280 w 280"/>
              <a:gd name="T171" fmla="*/ 280 h 28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rgbClr val="A40137"/>
          </a:solidFill>
          <a:ln>
            <a:noFill/>
          </a:ln>
          <a:effectLst>
            <a:outerShdw blurRad="190500" dist="63500" dir="2700000" algn="tl" rotWithShape="0">
              <a:prstClr val="black">
                <a:alpha val="25000"/>
              </a:prstClr>
            </a:outerShdw>
          </a:effectLst>
        </p:spPr>
        <p:txBody>
          <a:bodyPr lIns="68580" tIns="34290" rIns="68580" bIns="34290"/>
          <a:lstStyle/>
          <a:p>
            <a:pPr marL="0" marR="0" lvl="0" indent="0" algn="l" defTabSz="685754" rtl="0" eaLnBrk="1" fontAlgn="auto" latinLnBrk="0" hangingPunct="1">
              <a:lnSpc>
                <a:spcPct val="100000"/>
              </a:lnSpc>
              <a:spcBef>
                <a:spcPts val="0"/>
              </a:spcBef>
              <a:spcAft>
                <a:spcPts val="0"/>
              </a:spcAft>
              <a:buClrTx/>
              <a:buSzTx/>
              <a:buFontTx/>
              <a:buNone/>
              <a:tabLst/>
              <a:defRPr/>
            </a:pPr>
            <a:endParaRPr kumimoji="0" lang="zh-CN" altLang="en-US" sz="600" b="0" i="0" u="none" strike="noStrike" kern="1200" cap="none" spc="0" normalizeH="0" baseline="0" noProof="0">
              <a:ln>
                <a:noFill/>
              </a:ln>
              <a:solidFill>
                <a:srgbClr val="5497D4"/>
              </a:solidFill>
              <a:effectLst/>
              <a:uLnTx/>
              <a:uFillTx/>
              <a:latin typeface="Arial" panose="020F0502020204030204"/>
              <a:ea typeface="Microsoft YaHei"/>
              <a:cs typeface="+mn-cs"/>
            </a:endParaRPr>
          </a:p>
        </p:txBody>
      </p:sp>
      <p:sp>
        <p:nvSpPr>
          <p:cNvPr id="12" name="Freeform 45"/>
          <p:cNvSpPr>
            <a:spLocks noChangeAspect="1" noEditPoints="1"/>
          </p:cNvSpPr>
          <p:nvPr/>
        </p:nvSpPr>
        <p:spPr bwMode="auto">
          <a:xfrm>
            <a:off x="744788" y="5337448"/>
            <a:ext cx="431800" cy="431800"/>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0D0143"/>
          </a:solidFill>
          <a:ln>
            <a:noFill/>
          </a:ln>
          <a:effectLst>
            <a:outerShdw blurRad="190500" dist="63500" dir="2700000" algn="tl" rotWithShape="0">
              <a:prstClr val="black">
                <a:alpha val="25000"/>
              </a:prstClr>
            </a:outerShdw>
          </a:effectLst>
        </p:spPr>
        <p:txBody>
          <a:bodyPr lIns="68580" tIns="34290" rIns="68580" bIns="34290"/>
          <a:lstStyle/>
          <a:p>
            <a:pPr marL="0" marR="0" lvl="0" indent="0" algn="l" defTabSz="685754" rtl="0" eaLnBrk="1" fontAlgn="auto" latinLnBrk="0" hangingPunct="1">
              <a:lnSpc>
                <a:spcPct val="100000"/>
              </a:lnSpc>
              <a:spcBef>
                <a:spcPts val="0"/>
              </a:spcBef>
              <a:spcAft>
                <a:spcPts val="0"/>
              </a:spcAft>
              <a:buClrTx/>
              <a:buSzTx/>
              <a:buFontTx/>
              <a:buNone/>
              <a:tabLst/>
              <a:defRPr/>
            </a:pPr>
            <a:endParaRPr kumimoji="0" lang="id-ID" sz="600" b="0" i="0" u="none" strike="noStrike" kern="1200" cap="none" spc="0" normalizeH="0" baseline="0" noProof="0">
              <a:ln>
                <a:noFill/>
              </a:ln>
              <a:solidFill>
                <a:srgbClr val="5497D4"/>
              </a:solidFill>
              <a:effectLst/>
              <a:uLnTx/>
              <a:uFillTx/>
              <a:latin typeface="Arial" panose="020F0502020204030204"/>
              <a:ea typeface="Microsoft YaHei"/>
              <a:cs typeface="+mn-cs"/>
            </a:endParaRPr>
          </a:p>
        </p:txBody>
      </p:sp>
      <p:sp>
        <p:nvSpPr>
          <p:cNvPr id="13" name="矩形 12"/>
          <p:cNvSpPr/>
          <p:nvPr/>
        </p:nvSpPr>
        <p:spPr>
          <a:xfrm>
            <a:off x="1481092" y="4186039"/>
            <a:ext cx="902811" cy="307777"/>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十大产业</a:t>
            </a:r>
          </a:p>
        </p:txBody>
      </p:sp>
      <p:sp>
        <p:nvSpPr>
          <p:cNvPr id="14" name="矩形 13"/>
          <p:cNvSpPr/>
          <p:nvPr/>
        </p:nvSpPr>
        <p:spPr>
          <a:xfrm>
            <a:off x="1481092" y="5235814"/>
            <a:ext cx="1261884" cy="307777"/>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年创利税破亿</a:t>
            </a:r>
          </a:p>
        </p:txBody>
      </p:sp>
      <p:sp>
        <p:nvSpPr>
          <p:cNvPr id="15" name="矩形 14"/>
          <p:cNvSpPr/>
          <p:nvPr/>
        </p:nvSpPr>
        <p:spPr>
          <a:xfrm>
            <a:off x="1481092" y="4391974"/>
            <a:ext cx="3440040" cy="553998"/>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sp>
        <p:nvSpPr>
          <p:cNvPr id="16" name="矩形 15"/>
          <p:cNvSpPr/>
          <p:nvPr/>
        </p:nvSpPr>
        <p:spPr>
          <a:xfrm>
            <a:off x="1481092" y="5462734"/>
            <a:ext cx="3440040" cy="553998"/>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您的内容打在这里，或者通过复制您的文本后，在此框中选择粘贴，并选择只保留文字您的内容打在这里</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nvGrpSpPr>
          <p:cNvPr id="19" name="组合 18"/>
          <p:cNvGrpSpPr/>
          <p:nvPr/>
        </p:nvGrpSpPr>
        <p:grpSpPr>
          <a:xfrm>
            <a:off x="9290744" y="577595"/>
            <a:ext cx="1643956" cy="796883"/>
            <a:chOff x="9366944" y="729995"/>
            <a:chExt cx="1643956" cy="796883"/>
          </a:xfrm>
        </p:grpSpPr>
        <p:sp>
          <p:nvSpPr>
            <p:cNvPr id="17" name="TextBox 43"/>
            <p:cNvSpPr txBox="1"/>
            <p:nvPr/>
          </p:nvSpPr>
          <p:spPr>
            <a:xfrm>
              <a:off x="9366944" y="729995"/>
              <a:ext cx="1643956" cy="38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Clr>
                  <a:srgbClr val="E02F43"/>
                </a:buClr>
                <a:buNone/>
              </a:pPr>
              <a:r>
                <a:rPr lang="zh-CN" altLang="en-US" sz="1100" dirty="0">
                  <a:solidFill>
                    <a:schemeClr val="bg1">
                      <a:alpha val="80000"/>
                    </a:schemeClr>
                  </a:solidFill>
                  <a:ea typeface="思源黑体" panose="020B0500000000000000" pitchFamily="34" charset="-122"/>
                </a:rPr>
                <a:t>点击输入标题</a:t>
              </a:r>
            </a:p>
          </p:txBody>
        </p:sp>
        <p:sp>
          <p:nvSpPr>
            <p:cNvPr id="18" name="TextBox 44"/>
            <p:cNvSpPr txBox="1"/>
            <p:nvPr/>
          </p:nvSpPr>
          <p:spPr>
            <a:xfrm>
              <a:off x="9379644" y="954414"/>
              <a:ext cx="1618556" cy="572464"/>
            </a:xfrm>
            <a:prstGeom prst="rect">
              <a:avLst/>
            </a:prstGeom>
            <a:noFill/>
          </p:spPr>
          <p:txBody>
            <a:bodyPr wrap="square" rtlCol="0">
              <a:spAutoFit/>
            </a:bodyPr>
            <a:lstStyle/>
            <a:p>
              <a:pPr algn="ctr">
                <a:lnSpc>
                  <a:spcPct val="130000"/>
                </a:lnSpc>
                <a:defRPr/>
              </a:pPr>
              <a:r>
                <a:rPr lang="zh-CN" altLang="en-US" sz="800" dirty="0">
                  <a:solidFill>
                    <a:schemeClr val="bg1">
                      <a:alpha val="80000"/>
                    </a:schemeClr>
                  </a:solidFill>
                  <a:latin typeface="思源黑体" panose="020B0500000000000000" pitchFamily="34" charset="-122"/>
                  <a:ea typeface="思源黑体" panose="020B0500000000000000" pitchFamily="34" charset="-122"/>
                </a:rPr>
                <a:t>点击输入简要文字</a:t>
              </a:r>
              <a:r>
                <a:rPr lang="zh-CN" altLang="en-US" sz="800" dirty="0" smtClean="0">
                  <a:solidFill>
                    <a:schemeClr val="bg1">
                      <a:alpha val="80000"/>
                    </a:schemeClr>
                  </a:solidFill>
                  <a:latin typeface="思源黑体" panose="020B0500000000000000" pitchFamily="34" charset="-122"/>
                  <a:ea typeface="思源黑体" panose="020B0500000000000000" pitchFamily="34" charset="-122"/>
                </a:rPr>
                <a:t>内容</a:t>
              </a:r>
              <a:endParaRPr lang="en-US" altLang="zh-CN" sz="800" dirty="0" smtClean="0">
                <a:solidFill>
                  <a:schemeClr val="bg1">
                    <a:alpha val="80000"/>
                  </a:schemeClr>
                </a:solidFill>
                <a:latin typeface="思源黑体" panose="020B0500000000000000" pitchFamily="34" charset="-122"/>
                <a:ea typeface="思源黑体" panose="020B0500000000000000" pitchFamily="34" charset="-122"/>
              </a:endParaRPr>
            </a:p>
            <a:p>
              <a:pPr algn="ctr">
                <a:lnSpc>
                  <a:spcPct val="130000"/>
                </a:lnSpc>
                <a:defRPr/>
              </a:pPr>
              <a:r>
                <a:rPr lang="zh-CN" altLang="en-US" sz="800" dirty="0" smtClean="0">
                  <a:solidFill>
                    <a:schemeClr val="bg1">
                      <a:alpha val="80000"/>
                    </a:schemeClr>
                  </a:solidFill>
                  <a:latin typeface="思源黑体" panose="020B0500000000000000" pitchFamily="34" charset="-122"/>
                  <a:ea typeface="思源黑体" panose="020B0500000000000000" pitchFamily="34" charset="-122"/>
                </a:rPr>
                <a:t>文字</a:t>
              </a:r>
              <a:r>
                <a:rPr lang="zh-CN" altLang="en-US" sz="800" dirty="0">
                  <a:solidFill>
                    <a:schemeClr val="bg1">
                      <a:alpha val="80000"/>
                    </a:schemeClr>
                  </a:solidFill>
                  <a:latin typeface="思源黑体" panose="020B0500000000000000" pitchFamily="34" charset="-122"/>
                  <a:ea typeface="思源黑体" panose="020B0500000000000000" pitchFamily="34" charset="-122"/>
                </a:rPr>
                <a:t>内容需概括</a:t>
              </a:r>
              <a:r>
                <a:rPr lang="zh-CN" altLang="en-US" sz="800" dirty="0" smtClean="0">
                  <a:solidFill>
                    <a:schemeClr val="bg1">
                      <a:alpha val="80000"/>
                    </a:schemeClr>
                  </a:solidFill>
                  <a:latin typeface="思源黑体" panose="020B0500000000000000" pitchFamily="34" charset="-122"/>
                  <a:ea typeface="思源黑体" panose="020B0500000000000000" pitchFamily="34" charset="-122"/>
                </a:rPr>
                <a:t>精炼不用</a:t>
              </a:r>
              <a:r>
                <a:rPr lang="zh-CN" altLang="en-US" sz="800" dirty="0">
                  <a:solidFill>
                    <a:schemeClr val="bg1">
                      <a:alpha val="80000"/>
                    </a:schemeClr>
                  </a:solidFill>
                  <a:latin typeface="思源黑体" panose="020B0500000000000000" pitchFamily="34" charset="-122"/>
                  <a:ea typeface="思源黑体" panose="020B0500000000000000" pitchFamily="34" charset="-122"/>
                </a:rPr>
                <a:t>多余的文字</a:t>
              </a:r>
              <a:r>
                <a:rPr lang="zh-CN" altLang="en-US" sz="800" dirty="0" smtClean="0">
                  <a:solidFill>
                    <a:schemeClr val="bg1">
                      <a:alpha val="80000"/>
                    </a:schemeClr>
                  </a:solidFill>
                  <a:latin typeface="思源黑体" panose="020B0500000000000000" pitchFamily="34" charset="-122"/>
                  <a:ea typeface="思源黑体" panose="020B0500000000000000" pitchFamily="34" charset="-122"/>
                </a:rPr>
                <a:t>修饰</a:t>
              </a:r>
              <a:endParaRPr lang="zh-CN" altLang="en-US" sz="800" dirty="0">
                <a:solidFill>
                  <a:schemeClr val="bg1">
                    <a:alpha val="80000"/>
                  </a:schemeClr>
                </a:solidFill>
                <a:latin typeface="思源黑体" panose="020B0500000000000000" pitchFamily="34" charset="-122"/>
                <a:ea typeface="思源黑体" panose="020B0500000000000000" pitchFamily="34" charset="-122"/>
              </a:endParaRPr>
            </a:p>
          </p:txBody>
        </p:sp>
      </p:grpSp>
      <p:grpSp>
        <p:nvGrpSpPr>
          <p:cNvPr id="20" name="组合 19"/>
          <p:cNvGrpSpPr/>
          <p:nvPr/>
        </p:nvGrpSpPr>
        <p:grpSpPr>
          <a:xfrm>
            <a:off x="9290744" y="2030823"/>
            <a:ext cx="1643956" cy="796883"/>
            <a:chOff x="9366944" y="729995"/>
            <a:chExt cx="1643956" cy="796883"/>
          </a:xfrm>
        </p:grpSpPr>
        <p:sp>
          <p:nvSpPr>
            <p:cNvPr id="21" name="TextBox 43"/>
            <p:cNvSpPr txBox="1"/>
            <p:nvPr/>
          </p:nvSpPr>
          <p:spPr>
            <a:xfrm>
              <a:off x="9366944" y="729995"/>
              <a:ext cx="1643956" cy="38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Clr>
                  <a:srgbClr val="E02F43"/>
                </a:buClr>
                <a:buNone/>
              </a:pPr>
              <a:r>
                <a:rPr lang="zh-CN" altLang="en-US" sz="1100" dirty="0">
                  <a:solidFill>
                    <a:schemeClr val="bg1">
                      <a:alpha val="80000"/>
                    </a:schemeClr>
                  </a:solidFill>
                  <a:ea typeface="思源黑体" panose="020B0500000000000000" pitchFamily="34" charset="-122"/>
                </a:rPr>
                <a:t>点击输入标题</a:t>
              </a:r>
            </a:p>
          </p:txBody>
        </p:sp>
        <p:sp>
          <p:nvSpPr>
            <p:cNvPr id="22" name="TextBox 44"/>
            <p:cNvSpPr txBox="1"/>
            <p:nvPr/>
          </p:nvSpPr>
          <p:spPr>
            <a:xfrm>
              <a:off x="9379644" y="954414"/>
              <a:ext cx="1618556" cy="572464"/>
            </a:xfrm>
            <a:prstGeom prst="rect">
              <a:avLst/>
            </a:prstGeom>
            <a:noFill/>
          </p:spPr>
          <p:txBody>
            <a:bodyPr wrap="square" rtlCol="0">
              <a:spAutoFit/>
            </a:bodyPr>
            <a:lstStyle/>
            <a:p>
              <a:pPr algn="ctr">
                <a:lnSpc>
                  <a:spcPct val="130000"/>
                </a:lnSpc>
                <a:defRPr/>
              </a:pPr>
              <a:r>
                <a:rPr lang="zh-CN" altLang="en-US" sz="800" dirty="0">
                  <a:solidFill>
                    <a:schemeClr val="bg1">
                      <a:alpha val="80000"/>
                    </a:schemeClr>
                  </a:solidFill>
                  <a:latin typeface="思源黑体" panose="020B0500000000000000" pitchFamily="34" charset="-122"/>
                  <a:ea typeface="思源黑体" panose="020B0500000000000000" pitchFamily="34" charset="-122"/>
                </a:rPr>
                <a:t>点击输入简要文字</a:t>
              </a:r>
              <a:r>
                <a:rPr lang="zh-CN" altLang="en-US" sz="800" dirty="0" smtClean="0">
                  <a:solidFill>
                    <a:schemeClr val="bg1">
                      <a:alpha val="80000"/>
                    </a:schemeClr>
                  </a:solidFill>
                  <a:latin typeface="思源黑体" panose="020B0500000000000000" pitchFamily="34" charset="-122"/>
                  <a:ea typeface="思源黑体" panose="020B0500000000000000" pitchFamily="34" charset="-122"/>
                </a:rPr>
                <a:t>内容</a:t>
              </a:r>
              <a:endParaRPr lang="en-US" altLang="zh-CN" sz="800" dirty="0" smtClean="0">
                <a:solidFill>
                  <a:schemeClr val="bg1">
                    <a:alpha val="80000"/>
                  </a:schemeClr>
                </a:solidFill>
                <a:latin typeface="思源黑体" panose="020B0500000000000000" pitchFamily="34" charset="-122"/>
                <a:ea typeface="思源黑体" panose="020B0500000000000000" pitchFamily="34" charset="-122"/>
              </a:endParaRPr>
            </a:p>
            <a:p>
              <a:pPr algn="ctr">
                <a:lnSpc>
                  <a:spcPct val="130000"/>
                </a:lnSpc>
                <a:defRPr/>
              </a:pPr>
              <a:r>
                <a:rPr lang="zh-CN" altLang="en-US" sz="800" dirty="0" smtClean="0">
                  <a:solidFill>
                    <a:schemeClr val="bg1">
                      <a:alpha val="80000"/>
                    </a:schemeClr>
                  </a:solidFill>
                  <a:latin typeface="思源黑体" panose="020B0500000000000000" pitchFamily="34" charset="-122"/>
                  <a:ea typeface="思源黑体" panose="020B0500000000000000" pitchFamily="34" charset="-122"/>
                </a:rPr>
                <a:t>文字</a:t>
              </a:r>
              <a:r>
                <a:rPr lang="zh-CN" altLang="en-US" sz="800" dirty="0">
                  <a:solidFill>
                    <a:schemeClr val="bg1">
                      <a:alpha val="80000"/>
                    </a:schemeClr>
                  </a:solidFill>
                  <a:latin typeface="思源黑体" panose="020B0500000000000000" pitchFamily="34" charset="-122"/>
                  <a:ea typeface="思源黑体" panose="020B0500000000000000" pitchFamily="34" charset="-122"/>
                </a:rPr>
                <a:t>内容需概括</a:t>
              </a:r>
              <a:r>
                <a:rPr lang="zh-CN" altLang="en-US" sz="800" dirty="0" smtClean="0">
                  <a:solidFill>
                    <a:schemeClr val="bg1">
                      <a:alpha val="80000"/>
                    </a:schemeClr>
                  </a:solidFill>
                  <a:latin typeface="思源黑体" panose="020B0500000000000000" pitchFamily="34" charset="-122"/>
                  <a:ea typeface="思源黑体" panose="020B0500000000000000" pitchFamily="34" charset="-122"/>
                </a:rPr>
                <a:t>精炼不用</a:t>
              </a:r>
              <a:r>
                <a:rPr lang="zh-CN" altLang="en-US" sz="800" dirty="0">
                  <a:solidFill>
                    <a:schemeClr val="bg1">
                      <a:alpha val="80000"/>
                    </a:schemeClr>
                  </a:solidFill>
                  <a:latin typeface="思源黑体" panose="020B0500000000000000" pitchFamily="34" charset="-122"/>
                  <a:ea typeface="思源黑体" panose="020B0500000000000000" pitchFamily="34" charset="-122"/>
                </a:rPr>
                <a:t>多余的文字</a:t>
              </a:r>
              <a:r>
                <a:rPr lang="zh-CN" altLang="en-US" sz="800" dirty="0" smtClean="0">
                  <a:solidFill>
                    <a:schemeClr val="bg1">
                      <a:alpha val="80000"/>
                    </a:schemeClr>
                  </a:solidFill>
                  <a:latin typeface="思源黑体" panose="020B0500000000000000" pitchFamily="34" charset="-122"/>
                  <a:ea typeface="思源黑体" panose="020B0500000000000000" pitchFamily="34" charset="-122"/>
                </a:rPr>
                <a:t>修饰</a:t>
              </a:r>
              <a:endParaRPr lang="zh-CN" altLang="en-US" sz="800" dirty="0">
                <a:solidFill>
                  <a:schemeClr val="bg1">
                    <a:alpha val="80000"/>
                  </a:schemeClr>
                </a:solidFill>
                <a:latin typeface="思源黑体" panose="020B0500000000000000" pitchFamily="34" charset="-122"/>
                <a:ea typeface="思源黑体" panose="020B0500000000000000" pitchFamily="34" charset="-122"/>
              </a:endParaRPr>
            </a:p>
          </p:txBody>
        </p:sp>
      </p:grpSp>
    </p:spTree>
    <p:extLst>
      <p:ext uri="{BB962C8B-B14F-4D97-AF65-F5344CB8AC3E}">
        <p14:creationId xmlns:p14="http://schemas.microsoft.com/office/powerpoint/2010/main" val="1840001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49" presetClass="entr" presetSubtype="0" decel="10000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360"/>
                                          </p:val>
                                        </p:tav>
                                        <p:tav tm="100000">
                                          <p:val>
                                            <p:fltVal val="0"/>
                                          </p:val>
                                        </p:tav>
                                      </p:tavLst>
                                    </p:anim>
                                    <p:animEffect transition="in" filter="fade">
                                      <p:cBhvr>
                                        <p:cTn id="51" dur="500"/>
                                        <p:tgtEl>
                                          <p:spTgt spid="11"/>
                                        </p:tgtEl>
                                      </p:cBhvr>
                                    </p:animEffect>
                                  </p:childTnLst>
                                </p:cTn>
                              </p:par>
                            </p:childTnLst>
                          </p:cTn>
                        </p:par>
                        <p:par>
                          <p:cTn id="52" fill="hold">
                            <p:stCondLst>
                              <p:cond delay="1000"/>
                            </p:stCondLst>
                            <p:childTnLst>
                              <p:par>
                                <p:cTn id="53" presetID="23" presetClass="entr" presetSubtype="16" fill="hold" grpId="0" nodeType="afterEffect">
                                  <p:stCondLst>
                                    <p:cond delay="0"/>
                                  </p:stCondLst>
                                  <p:iterate type="lt">
                                    <p:tmPct val="10000"/>
                                  </p:iterate>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childTnLst>
                                </p:cTn>
                              </p:par>
                            </p:childTnLst>
                          </p:cTn>
                        </p:par>
                        <p:par>
                          <p:cTn id="57" fill="hold">
                            <p:stCondLst>
                              <p:cond delay="1650"/>
                            </p:stCondLst>
                            <p:childTnLst>
                              <p:par>
                                <p:cTn id="58" presetID="14" presetClass="entr" presetSubtype="1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childTnLst>
                          </p:cTn>
                        </p:par>
                        <p:par>
                          <p:cTn id="61" fill="hold">
                            <p:stCondLst>
                              <p:cond delay="2150"/>
                            </p:stCondLst>
                            <p:childTnLst>
                              <p:par>
                                <p:cTn id="62" presetID="49" presetClass="entr" presetSubtype="0" decel="10000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p:cTn id="64" dur="500" fill="hold"/>
                                        <p:tgtEl>
                                          <p:spTgt spid="12"/>
                                        </p:tgtEl>
                                        <p:attrNameLst>
                                          <p:attrName>ppt_w</p:attrName>
                                        </p:attrNameLst>
                                      </p:cBhvr>
                                      <p:tavLst>
                                        <p:tav tm="0">
                                          <p:val>
                                            <p:fltVal val="0"/>
                                          </p:val>
                                        </p:tav>
                                        <p:tav tm="100000">
                                          <p:val>
                                            <p:strVal val="#ppt_w"/>
                                          </p:val>
                                        </p:tav>
                                      </p:tavLst>
                                    </p:anim>
                                    <p:anim calcmode="lin" valueType="num">
                                      <p:cBhvr>
                                        <p:cTn id="65" dur="500" fill="hold"/>
                                        <p:tgtEl>
                                          <p:spTgt spid="12"/>
                                        </p:tgtEl>
                                        <p:attrNameLst>
                                          <p:attrName>ppt_h</p:attrName>
                                        </p:attrNameLst>
                                      </p:cBhvr>
                                      <p:tavLst>
                                        <p:tav tm="0">
                                          <p:val>
                                            <p:fltVal val="0"/>
                                          </p:val>
                                        </p:tav>
                                        <p:tav tm="100000">
                                          <p:val>
                                            <p:strVal val="#ppt_h"/>
                                          </p:val>
                                        </p:tav>
                                      </p:tavLst>
                                    </p:anim>
                                    <p:anim calcmode="lin" valueType="num">
                                      <p:cBhvr>
                                        <p:cTn id="66" dur="500" fill="hold"/>
                                        <p:tgtEl>
                                          <p:spTgt spid="12"/>
                                        </p:tgtEl>
                                        <p:attrNameLst>
                                          <p:attrName>style.rotation</p:attrName>
                                        </p:attrNameLst>
                                      </p:cBhvr>
                                      <p:tavLst>
                                        <p:tav tm="0">
                                          <p:val>
                                            <p:fltVal val="360"/>
                                          </p:val>
                                        </p:tav>
                                        <p:tav tm="100000">
                                          <p:val>
                                            <p:fltVal val="0"/>
                                          </p:val>
                                        </p:tav>
                                      </p:tavLst>
                                    </p:anim>
                                    <p:animEffect transition="in" filter="fade">
                                      <p:cBhvr>
                                        <p:cTn id="67" dur="500"/>
                                        <p:tgtEl>
                                          <p:spTgt spid="12"/>
                                        </p:tgtEl>
                                      </p:cBhvr>
                                    </p:animEffect>
                                  </p:childTnLst>
                                </p:cTn>
                              </p:par>
                            </p:childTnLst>
                          </p:cTn>
                        </p:par>
                        <p:par>
                          <p:cTn id="68" fill="hold">
                            <p:stCondLst>
                              <p:cond delay="2650"/>
                            </p:stCondLst>
                            <p:childTnLst>
                              <p:par>
                                <p:cTn id="69" presetID="23" presetClass="entr" presetSubtype="16" fill="hold" grpId="0" nodeType="afterEffect">
                                  <p:stCondLst>
                                    <p:cond delay="0"/>
                                  </p:stCondLst>
                                  <p:iterate type="lt">
                                    <p:tmPct val="10000"/>
                                  </p:iterate>
                                  <p:childTnLst>
                                    <p:set>
                                      <p:cBhvr>
                                        <p:cTn id="70" dur="1" fill="hold">
                                          <p:stCondLst>
                                            <p:cond delay="0"/>
                                          </p:stCondLst>
                                        </p:cTn>
                                        <p:tgtEl>
                                          <p:spTgt spid="14"/>
                                        </p:tgtEl>
                                        <p:attrNameLst>
                                          <p:attrName>style.visibility</p:attrName>
                                        </p:attrNameLst>
                                      </p:cBhvr>
                                      <p:to>
                                        <p:strVal val="visible"/>
                                      </p:to>
                                    </p:set>
                                    <p:anim calcmode="lin" valueType="num">
                                      <p:cBhvr>
                                        <p:cTn id="71" dur="500" fill="hold"/>
                                        <p:tgtEl>
                                          <p:spTgt spid="14"/>
                                        </p:tgtEl>
                                        <p:attrNameLst>
                                          <p:attrName>ppt_w</p:attrName>
                                        </p:attrNameLst>
                                      </p:cBhvr>
                                      <p:tavLst>
                                        <p:tav tm="0">
                                          <p:val>
                                            <p:fltVal val="0"/>
                                          </p:val>
                                        </p:tav>
                                        <p:tav tm="100000">
                                          <p:val>
                                            <p:strVal val="#ppt_w"/>
                                          </p:val>
                                        </p:tav>
                                      </p:tavLst>
                                    </p:anim>
                                    <p:anim calcmode="lin" valueType="num">
                                      <p:cBhvr>
                                        <p:cTn id="72" dur="500" fill="hold"/>
                                        <p:tgtEl>
                                          <p:spTgt spid="14"/>
                                        </p:tgtEl>
                                        <p:attrNameLst>
                                          <p:attrName>ppt_h</p:attrName>
                                        </p:attrNameLst>
                                      </p:cBhvr>
                                      <p:tavLst>
                                        <p:tav tm="0">
                                          <p:val>
                                            <p:fltVal val="0"/>
                                          </p:val>
                                        </p:tav>
                                        <p:tav tm="100000">
                                          <p:val>
                                            <p:strVal val="#ppt_h"/>
                                          </p:val>
                                        </p:tav>
                                      </p:tavLst>
                                    </p:anim>
                                  </p:childTnLst>
                                </p:cTn>
                              </p:par>
                            </p:childTnLst>
                          </p:cTn>
                        </p:par>
                        <p:par>
                          <p:cTn id="73" fill="hold">
                            <p:stCondLst>
                              <p:cond delay="3400"/>
                            </p:stCondLst>
                            <p:childTnLst>
                              <p:par>
                                <p:cTn id="74" presetID="14" presetClass="entr" presetSubtype="1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randombar(horizontal)">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10" grpId="0"/>
      <p:bldP spid="11" grpId="0" animBg="1"/>
      <p:bldP spid="12" grpId="0" animBg="1"/>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38700" y="2371724"/>
            <a:ext cx="3409950" cy="3362325"/>
          </a:xfrm>
          <a:prstGeom prst="rect">
            <a:avLst/>
          </a:prstGeom>
          <a:blipFill dpi="0" rotWithShape="1">
            <a:blip r:embed="rId2">
              <a:extLst>
                <a:ext uri="{28A0092B-C50C-407E-A947-70E740481C1C}">
                  <a14:useLocalDpi xmlns:a14="http://schemas.microsoft.com/office/drawing/2010/main" val="0"/>
                </a:ext>
              </a:extLst>
            </a:blip>
            <a:srcRect/>
            <a:stretch>
              <a:fillRect l="-23953" r="-239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248650" y="1047750"/>
            <a:ext cx="3009900" cy="3028950"/>
          </a:xfrm>
          <a:prstGeom prst="rect">
            <a:avLst/>
          </a:prstGeom>
          <a:blipFill dpi="0" rotWithShape="1">
            <a:blip r:embed="rId3" cstate="print">
              <a:extLst>
                <a:ext uri="{28A0092B-C50C-407E-A947-70E740481C1C}">
                  <a14:useLocalDpi xmlns:a14="http://schemas.microsoft.com/office/drawing/2010/main" val="0"/>
                </a:ext>
              </a:extLst>
            </a:blip>
            <a:srcRect/>
            <a:stretch>
              <a:fillRect l="-25475" r="-25475"/>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248650" y="4076700"/>
            <a:ext cx="1943100" cy="1924050"/>
          </a:xfrm>
          <a:prstGeom prst="rect">
            <a:avLst/>
          </a:prstGeom>
          <a:blipFill dpi="0" rotWithShape="1">
            <a:blip r:embed="rId4" cstate="print">
              <a:extLst>
                <a:ext uri="{28A0092B-C50C-407E-A947-70E740481C1C}">
                  <a14:useLocalDpi xmlns:a14="http://schemas.microsoft.com/office/drawing/2010/main" val="0"/>
                </a:ext>
              </a:extLst>
            </a:blip>
            <a:srcRect/>
            <a:stretch>
              <a:fillRect l="-24498" r="-24498"/>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95600" y="4895850"/>
            <a:ext cx="3390900" cy="19621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38700" y="2371724"/>
            <a:ext cx="3409950" cy="3362325"/>
          </a:xfrm>
          <a:prstGeom prst="rect">
            <a:avLst/>
          </a:prstGeom>
          <a:gradFill>
            <a:gsLst>
              <a:gs pos="0">
                <a:srgbClr val="A40137">
                  <a:alpha val="45000"/>
                </a:srgbClr>
              </a:gs>
              <a:gs pos="100000">
                <a:srgbClr val="A4013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Subtitle 2">
            <a:extLst>
              <a:ext uri="{FF2B5EF4-FFF2-40B4-BE49-F238E27FC236}">
                <a16:creationId xmlns:a16="http://schemas.microsoft.com/office/drawing/2014/main" xmlns="" id="{360062CF-4239-4286-B703-132EC1F0E32B}"/>
              </a:ext>
            </a:extLst>
          </p:cNvPr>
          <p:cNvSpPr txBox="1">
            <a:spLocks/>
          </p:cNvSpPr>
          <p:nvPr/>
        </p:nvSpPr>
        <p:spPr>
          <a:xfrm>
            <a:off x="629656" y="1188503"/>
            <a:ext cx="3432682" cy="15580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en-US" altLang="zh-CN" sz="4800" dirty="0" smtClean="0">
                <a:solidFill>
                  <a:schemeClr val="bg1">
                    <a:lumMod val="85000"/>
                  </a:schemeClr>
                </a:solidFill>
                <a:latin typeface="Adobe 黑体 Std R" panose="020B0400000000000000" pitchFamily="34" charset="-122"/>
                <a:ea typeface="Adobe 黑体 Std R" panose="020B0400000000000000" pitchFamily="34" charset="-122"/>
                <a:cs typeface="Lato" panose="020F0502020204030203" pitchFamily="34" charset="0"/>
              </a:rPr>
              <a:t>PRODUCT OVERVIEW</a:t>
            </a:r>
            <a:endParaRPr lang="en-US" altLang="zh-CN" sz="4800" dirty="0">
              <a:solidFill>
                <a:schemeClr val="bg1">
                  <a:lumMod val="85000"/>
                </a:schemeClr>
              </a:solidFill>
              <a:latin typeface="Adobe 黑体 Std R" panose="020B0400000000000000" pitchFamily="34" charset="-122"/>
              <a:ea typeface="Adobe 黑体 Std R" panose="020B0400000000000000" pitchFamily="34" charset="-122"/>
              <a:cs typeface="Lato" panose="020F0502020204030203" pitchFamily="34" charset="0"/>
            </a:endParaRPr>
          </a:p>
        </p:txBody>
      </p:sp>
      <p:sp>
        <p:nvSpPr>
          <p:cNvPr id="9" name="Subtitle 2">
            <a:extLst>
              <a:ext uri="{FF2B5EF4-FFF2-40B4-BE49-F238E27FC236}">
                <a16:creationId xmlns:a16="http://schemas.microsoft.com/office/drawing/2014/main" xmlns="" id="{360062CF-4239-4286-B703-132EC1F0E32B}"/>
              </a:ext>
            </a:extLst>
          </p:cNvPr>
          <p:cNvSpPr txBox="1">
            <a:spLocks/>
          </p:cNvSpPr>
          <p:nvPr/>
        </p:nvSpPr>
        <p:spPr>
          <a:xfrm>
            <a:off x="629656" y="2648416"/>
            <a:ext cx="2702854" cy="7362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2800" b="1" dirty="0">
                <a:solidFill>
                  <a:schemeClr val="tx1">
                    <a:lumMod val="85000"/>
                    <a:lumOff val="15000"/>
                  </a:schemeClr>
                </a:solidFill>
                <a:latin typeface="Adobe 黑体 Std R" panose="020B0400000000000000" pitchFamily="34" charset="-122"/>
                <a:ea typeface="Adobe 黑体 Std R" panose="020B0400000000000000" pitchFamily="34" charset="-122"/>
                <a:cs typeface="Lato" panose="020F0502020204030203" pitchFamily="34" charset="0"/>
              </a:rPr>
              <a:t>产品详细概述</a:t>
            </a:r>
          </a:p>
        </p:txBody>
      </p:sp>
      <p:cxnSp>
        <p:nvCxnSpPr>
          <p:cNvPr id="10" name="直接连接符 9"/>
          <p:cNvCxnSpPr/>
          <p:nvPr/>
        </p:nvCxnSpPr>
        <p:spPr>
          <a:xfrm>
            <a:off x="764502" y="3324682"/>
            <a:ext cx="599606" cy="0"/>
          </a:xfrm>
          <a:prstGeom prst="line">
            <a:avLst/>
          </a:prstGeom>
          <a:ln w="38100">
            <a:solidFill>
              <a:srgbClr val="2D374A"/>
            </a:solidFill>
          </a:ln>
        </p:spPr>
        <p:style>
          <a:lnRef idx="1">
            <a:schemeClr val="accent1"/>
          </a:lnRef>
          <a:fillRef idx="0">
            <a:schemeClr val="accent1"/>
          </a:fillRef>
          <a:effectRef idx="0">
            <a:schemeClr val="accent1"/>
          </a:effectRef>
          <a:fontRef idx="minor">
            <a:schemeClr val="tx1"/>
          </a:fontRef>
        </p:style>
      </p:cxnSp>
      <p:sp>
        <p:nvSpPr>
          <p:cNvPr id="11" name="TextBox 21"/>
          <p:cNvSpPr txBox="1"/>
          <p:nvPr/>
        </p:nvSpPr>
        <p:spPr>
          <a:xfrm>
            <a:off x="744788" y="3648153"/>
            <a:ext cx="3124599" cy="1846659"/>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通过复制您的文本后，在此框中选择粘贴，并选择只保留文字</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的内容打在这里，或者通过复制您的文本后，在此框中选择粘贴，并选择只保留文字</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endParaRPr>
          </a:p>
          <a:p>
            <a:pPr algn="just">
              <a:lnSpc>
                <a:spcPct val="150000"/>
              </a:lnSpc>
            </a:pP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a:p>
            <a:pPr algn="just">
              <a:lnSpc>
                <a:spcPct val="15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的内容打在这里，或者通过复制您的文本后，在此框中选择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sp>
        <p:nvSpPr>
          <p:cNvPr id="16" name="任意多边形 15"/>
          <p:cNvSpPr/>
          <p:nvPr/>
        </p:nvSpPr>
        <p:spPr>
          <a:xfrm>
            <a:off x="5008877" y="2536120"/>
            <a:ext cx="222043" cy="222043"/>
          </a:xfrm>
          <a:custGeom>
            <a:avLst/>
            <a:gdLst>
              <a:gd name="connsiteX0" fmla="*/ 0 w 1291735"/>
              <a:gd name="connsiteY0" fmla="*/ 0 h 1291735"/>
              <a:gd name="connsiteX1" fmla="*/ 1291735 w 1291735"/>
              <a:gd name="connsiteY1" fmla="*/ 0 h 1291735"/>
              <a:gd name="connsiteX2" fmla="*/ 0 w 1291735"/>
              <a:gd name="connsiteY2" fmla="*/ 1291735 h 1291735"/>
            </a:gdLst>
            <a:ahLst/>
            <a:cxnLst>
              <a:cxn ang="0">
                <a:pos x="connsiteX0" y="connsiteY0"/>
              </a:cxn>
              <a:cxn ang="0">
                <a:pos x="connsiteX1" y="connsiteY1"/>
              </a:cxn>
              <a:cxn ang="0">
                <a:pos x="connsiteX2" y="connsiteY2"/>
              </a:cxn>
            </a:cxnLst>
            <a:rect l="l" t="t" r="r" b="b"/>
            <a:pathLst>
              <a:path w="1291735" h="1291735">
                <a:moveTo>
                  <a:pt x="0" y="0"/>
                </a:moveTo>
                <a:lnTo>
                  <a:pt x="1291735" y="0"/>
                </a:lnTo>
                <a:lnTo>
                  <a:pt x="0" y="1291735"/>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a:extLst>
              <a:ext uri="{FF2B5EF4-FFF2-40B4-BE49-F238E27FC236}">
                <a16:creationId xmlns="" xmlns:a16="http://schemas.microsoft.com/office/drawing/2014/main" id="{BAF49D56-8FCD-4804-8411-594F1BC85F38}"/>
              </a:ext>
            </a:extLst>
          </p:cNvPr>
          <p:cNvSpPr txBox="1"/>
          <p:nvPr/>
        </p:nvSpPr>
        <p:spPr>
          <a:xfrm>
            <a:off x="5146735" y="3503886"/>
            <a:ext cx="1723549" cy="923330"/>
          </a:xfrm>
          <a:prstGeom prst="rect">
            <a:avLst/>
          </a:prstGeom>
          <a:noFill/>
        </p:spPr>
        <p:txBody>
          <a:bodyPr wrap="none" rtlCol="0">
            <a:spAutoFit/>
          </a:bodyPr>
          <a:lstStyle/>
          <a:p>
            <a:pPr algn="ctr" defTabSz="1219020"/>
            <a:r>
              <a:rPr lang="en-US" altLang="zh-CN" sz="5400" dirty="0" smtClean="0">
                <a:solidFill>
                  <a:schemeClr val="bg1"/>
                </a:solidFill>
                <a:latin typeface="思源黑体" panose="020B0500000000000000" pitchFamily="34" charset="-122"/>
                <a:ea typeface="思源黑体" panose="020B0500000000000000" pitchFamily="34" charset="-122"/>
                <a:cs typeface="+mn-ea"/>
                <a:sym typeface="+mn-lt"/>
              </a:rPr>
              <a:t>2021</a:t>
            </a:r>
            <a:endParaRPr lang="zh-CN" altLang="en-US" sz="54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18" name="TextBox 6">
            <a:extLst>
              <a:ext uri="{FF2B5EF4-FFF2-40B4-BE49-F238E27FC236}">
                <a16:creationId xmlns="" xmlns:a16="http://schemas.microsoft.com/office/drawing/2014/main" id="{8083E77C-E488-400A-8503-359C6655BD40}"/>
              </a:ext>
            </a:extLst>
          </p:cNvPr>
          <p:cNvSpPr txBox="1"/>
          <p:nvPr/>
        </p:nvSpPr>
        <p:spPr>
          <a:xfrm>
            <a:off x="5211890" y="4385366"/>
            <a:ext cx="2753850" cy="809324"/>
          </a:xfrm>
          <a:prstGeom prst="rect">
            <a:avLst/>
          </a:prstGeom>
          <a:noFill/>
          <a:effectLst/>
        </p:spPr>
        <p:txBody>
          <a:bodyPr wrap="square" rtlCol="0">
            <a:spAutoFit/>
          </a:bodyPr>
          <a:lstStyle/>
          <a:p>
            <a:pPr defTabSz="1219020">
              <a:lnSpc>
                <a:spcPct val="150000"/>
              </a:lnSpc>
            </a:pPr>
            <a:r>
              <a:rPr lang="en-US" altLang="zh-CN" sz="800" dirty="0">
                <a:solidFill>
                  <a:schemeClr val="bg1"/>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a:t>
            </a:r>
            <a:r>
              <a:rPr lang="en-US" altLang="zh-CN" sz="800" dirty="0" err="1" smtClean="0">
                <a:solidFill>
                  <a:schemeClr val="bg1"/>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companies</a:t>
            </a:r>
            <a:r>
              <a:rPr lang="en-US" altLang="zh-CN" sz="800" dirty="0" err="1">
                <a:solidFill>
                  <a:schemeClr val="bg1"/>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a:t>
            </a:r>
            <a:r>
              <a:rPr lang="en-US" altLang="zh-CN" sz="800" dirty="0">
                <a:solidFill>
                  <a:schemeClr val="bg1"/>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 to high end technology companies</a:t>
            </a:r>
          </a:p>
          <a:p>
            <a:pPr defTabSz="1219020">
              <a:lnSpc>
                <a:spcPct val="150000"/>
              </a:lnSpc>
            </a:pPr>
            <a:endParaRPr lang="en-US" altLang="zh-CN" sz="800" dirty="0">
              <a:solidFill>
                <a:schemeClr val="bg1"/>
              </a:solidFill>
              <a:latin typeface="思源宋体 CN Light" panose="02020300000000000000" pitchFamily="18" charset="-122"/>
              <a:ea typeface="思源宋体 CN Light" panose="02020300000000000000" pitchFamily="18" charset="-122"/>
              <a:cs typeface="Aparajita" panose="020B0604020202020204" pitchFamily="34" charset="0"/>
              <a:sym typeface="+mn-lt"/>
            </a:endParaRPr>
          </a:p>
        </p:txBody>
      </p:sp>
    </p:spTree>
    <p:extLst>
      <p:ext uri="{BB962C8B-B14F-4D97-AF65-F5344CB8AC3E}">
        <p14:creationId xmlns:p14="http://schemas.microsoft.com/office/powerpoint/2010/main" val="3163166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7" grpId="0" animBg="1"/>
      <p:bldP spid="6" grpId="0" animBg="1"/>
      <p:bldP spid="8" grpId="0"/>
      <p:bldP spid="9" grpId="0"/>
      <p:bldP spid="11" grpId="0"/>
      <p:bldP spid="16" grpId="0" animBg="1"/>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rotWithShape="1">
          <a:blip r:embed="rId2" cstate="print">
            <a:extLst>
              <a:ext uri="{28A0092B-C50C-407E-A947-70E740481C1C}">
                <a14:useLocalDpi xmlns:a14="http://schemas.microsoft.com/office/drawing/2010/main" val="0"/>
              </a:ext>
            </a:extLst>
          </a:blip>
          <a:srcRect l="25380" r="39379"/>
          <a:stretch/>
        </p:blipFill>
        <p:spPr>
          <a:xfrm>
            <a:off x="440102" y="516836"/>
            <a:ext cx="3703236" cy="5916226"/>
          </a:xfrm>
          <a:prstGeom prst="rect">
            <a:avLst/>
          </a:prstGeom>
          <a:effectLst>
            <a:outerShdw blurRad="190500" dist="63500" dir="2700000" algn="tl" rotWithShape="0">
              <a:prstClr val="black">
                <a:alpha val="30000"/>
              </a:prstClr>
            </a:outerShdw>
          </a:effectLst>
        </p:spPr>
      </p:pic>
      <p:sp>
        <p:nvSpPr>
          <p:cNvPr id="62" name="文本框 61"/>
          <p:cNvSpPr txBox="1"/>
          <p:nvPr/>
        </p:nvSpPr>
        <p:spPr>
          <a:xfrm>
            <a:off x="832968" y="896285"/>
            <a:ext cx="746172" cy="400110"/>
          </a:xfrm>
          <a:prstGeom prst="rect">
            <a:avLst/>
          </a:prstGeom>
          <a:noFill/>
        </p:spPr>
        <p:txBody>
          <a:bodyPr wrap="square" rtlCol="0">
            <a:spAutoFit/>
          </a:bodyPr>
          <a:lstStyle/>
          <a:p>
            <a:pPr algn="ctr"/>
            <a:r>
              <a:rPr lang="zh-CN" altLang="en-US" sz="2000" dirty="0" smtClean="0">
                <a:gradFill>
                  <a:gsLst>
                    <a:gs pos="0">
                      <a:schemeClr val="bg1"/>
                    </a:gs>
                    <a:gs pos="100000">
                      <a:srgbClr val="291157"/>
                    </a:gs>
                  </a:gsLst>
                  <a:lin ang="5400000" scaled="0"/>
                </a:gradFill>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诚信</a:t>
            </a:r>
            <a:endParaRPr lang="zh-CN" altLang="en-US" sz="2000" dirty="0">
              <a:gradFill>
                <a:gsLst>
                  <a:gs pos="0">
                    <a:schemeClr val="bg1"/>
                  </a:gs>
                  <a:gs pos="100000">
                    <a:srgbClr val="291157"/>
                  </a:gs>
                </a:gsLst>
                <a:lin ang="5400000" scaled="0"/>
              </a:gradFill>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endParaRPr>
          </a:p>
        </p:txBody>
      </p:sp>
      <p:sp>
        <p:nvSpPr>
          <p:cNvPr id="63" name="文本框 62"/>
          <p:cNvSpPr txBox="1"/>
          <p:nvPr/>
        </p:nvSpPr>
        <p:spPr>
          <a:xfrm>
            <a:off x="1745497" y="1415540"/>
            <a:ext cx="746172" cy="400110"/>
          </a:xfrm>
          <a:prstGeom prst="rect">
            <a:avLst/>
          </a:prstGeom>
          <a:noFill/>
        </p:spPr>
        <p:txBody>
          <a:bodyPr wrap="square" rtlCol="0">
            <a:spAutoFit/>
          </a:bodyPr>
          <a:lstStyle/>
          <a:p>
            <a:pPr algn="ctr"/>
            <a:r>
              <a:rPr lang="zh-CN" altLang="en-US" sz="2000" dirty="0" smtClean="0">
                <a:gradFill>
                  <a:gsLst>
                    <a:gs pos="0">
                      <a:schemeClr val="bg1"/>
                    </a:gs>
                    <a:gs pos="100000">
                      <a:srgbClr val="291157"/>
                    </a:gs>
                  </a:gsLst>
                  <a:lin ang="5400000" scaled="0"/>
                </a:gradFill>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合作</a:t>
            </a:r>
            <a:endParaRPr lang="zh-CN" altLang="en-US" sz="2000" dirty="0">
              <a:gradFill>
                <a:gsLst>
                  <a:gs pos="0">
                    <a:schemeClr val="bg1"/>
                  </a:gs>
                  <a:gs pos="100000">
                    <a:srgbClr val="291157"/>
                  </a:gs>
                </a:gsLst>
                <a:lin ang="5400000" scaled="0"/>
              </a:gradFill>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endParaRPr>
          </a:p>
        </p:txBody>
      </p:sp>
      <p:sp>
        <p:nvSpPr>
          <p:cNvPr id="64" name="文本框 63"/>
          <p:cNvSpPr txBox="1"/>
          <p:nvPr/>
        </p:nvSpPr>
        <p:spPr>
          <a:xfrm>
            <a:off x="2925781" y="1155901"/>
            <a:ext cx="746172" cy="400110"/>
          </a:xfrm>
          <a:prstGeom prst="rect">
            <a:avLst/>
          </a:prstGeom>
          <a:noFill/>
        </p:spPr>
        <p:txBody>
          <a:bodyPr wrap="square" rtlCol="0">
            <a:spAutoFit/>
          </a:bodyPr>
          <a:lstStyle/>
          <a:p>
            <a:pPr algn="ctr"/>
            <a:r>
              <a:rPr lang="zh-CN" altLang="en-US" sz="2000" dirty="0" smtClean="0">
                <a:gradFill>
                  <a:gsLst>
                    <a:gs pos="0">
                      <a:schemeClr val="bg1"/>
                    </a:gs>
                    <a:gs pos="100000">
                      <a:srgbClr val="291157"/>
                    </a:gs>
                  </a:gsLst>
                  <a:lin ang="5400000" scaled="0"/>
                </a:gradFill>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共赢</a:t>
            </a:r>
            <a:endParaRPr lang="zh-CN" altLang="en-US" sz="2000" dirty="0">
              <a:gradFill>
                <a:gsLst>
                  <a:gs pos="0">
                    <a:schemeClr val="bg1"/>
                  </a:gs>
                  <a:gs pos="100000">
                    <a:srgbClr val="291157"/>
                  </a:gs>
                </a:gsLst>
                <a:lin ang="5400000" scaled="0"/>
              </a:gradFill>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endParaRPr>
          </a:p>
        </p:txBody>
      </p:sp>
      <p:sp>
        <p:nvSpPr>
          <p:cNvPr id="21" name="文本框 20"/>
          <p:cNvSpPr txBox="1"/>
          <p:nvPr/>
        </p:nvSpPr>
        <p:spPr>
          <a:xfrm rot="5400000">
            <a:off x="685990" y="3881978"/>
            <a:ext cx="1886542" cy="461665"/>
          </a:xfrm>
          <a:prstGeom prst="rect">
            <a:avLst/>
          </a:prstGeom>
          <a:noFill/>
        </p:spPr>
        <p:txBody>
          <a:bodyPr wrap="none" rtlCol="0">
            <a:spAutoFit/>
          </a:bodyPr>
          <a:lstStyle/>
          <a:p>
            <a:r>
              <a:rPr lang="en-US" altLang="zh-CN" sz="2400" dirty="0" smtClean="0">
                <a:solidFill>
                  <a:schemeClr val="bg1"/>
                </a:solidFill>
                <a:latin typeface="思源宋体 CN Light" panose="02020300000000000000" pitchFamily="18" charset="-122"/>
                <a:ea typeface="思源宋体 CN Light" panose="02020300000000000000" pitchFamily="18" charset="-122"/>
              </a:rPr>
              <a:t>CONTENTS</a:t>
            </a:r>
            <a:endParaRPr lang="zh-CN" altLang="en-US" sz="2400" dirty="0">
              <a:solidFill>
                <a:schemeClr val="bg1"/>
              </a:solidFill>
              <a:latin typeface="思源宋体 CN Light" panose="02020300000000000000" pitchFamily="18" charset="-122"/>
              <a:ea typeface="思源宋体 CN Light" panose="02020300000000000000" pitchFamily="18" charset="-122"/>
            </a:endParaRPr>
          </a:p>
        </p:txBody>
      </p:sp>
      <p:sp>
        <p:nvSpPr>
          <p:cNvPr id="68" name="文本框 67"/>
          <p:cNvSpPr txBox="1"/>
          <p:nvPr/>
        </p:nvSpPr>
        <p:spPr>
          <a:xfrm>
            <a:off x="1894730" y="2290570"/>
            <a:ext cx="1031051" cy="1107996"/>
          </a:xfrm>
          <a:prstGeom prst="rect">
            <a:avLst/>
          </a:prstGeom>
          <a:noFill/>
        </p:spPr>
        <p:txBody>
          <a:bodyPr wrap="none" rtlCol="0">
            <a:spAutoFit/>
          </a:bodyPr>
          <a:lstStyle/>
          <a:p>
            <a:r>
              <a:rPr lang="zh-CN" altLang="en-US" sz="6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目</a:t>
            </a:r>
            <a:endParaRPr lang="zh-CN" altLang="en-US" sz="6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1894730" y="3356336"/>
            <a:ext cx="1031051" cy="1107996"/>
          </a:xfrm>
          <a:prstGeom prst="rect">
            <a:avLst/>
          </a:prstGeom>
          <a:noFill/>
        </p:spPr>
        <p:txBody>
          <a:bodyPr wrap="none" rtlCol="0">
            <a:spAutoFit/>
          </a:bodyPr>
          <a:lstStyle/>
          <a:p>
            <a:r>
              <a:rPr lang="zh-CN" altLang="en-US" sz="6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录</a:t>
            </a:r>
            <a:endParaRPr lang="zh-CN" altLang="en-US" sz="6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grpSp>
        <p:nvGrpSpPr>
          <p:cNvPr id="72" name="组合 71"/>
          <p:cNvGrpSpPr/>
          <p:nvPr/>
        </p:nvGrpSpPr>
        <p:grpSpPr>
          <a:xfrm>
            <a:off x="4820626" y="2996254"/>
            <a:ext cx="3220288" cy="572909"/>
            <a:chOff x="4820626" y="2270155"/>
            <a:chExt cx="3220288" cy="572909"/>
          </a:xfrm>
        </p:grpSpPr>
        <p:grpSp>
          <p:nvGrpSpPr>
            <p:cNvPr id="2" name="组合 1">
              <a:extLst>
                <a:ext uri="{FF2B5EF4-FFF2-40B4-BE49-F238E27FC236}">
                  <a16:creationId xmlns:a16="http://schemas.microsoft.com/office/drawing/2014/main" xmlns="" id="{5261812D-0D39-42FE-BB89-26A36BA4D7CE}"/>
                </a:ext>
              </a:extLst>
            </p:cNvPr>
            <p:cNvGrpSpPr/>
            <p:nvPr/>
          </p:nvGrpSpPr>
          <p:grpSpPr>
            <a:xfrm>
              <a:off x="5664734" y="2290570"/>
              <a:ext cx="2376180" cy="552494"/>
              <a:chOff x="7416487" y="3158134"/>
              <a:chExt cx="2376180" cy="552494"/>
            </a:xfrm>
          </p:grpSpPr>
          <p:sp>
            <p:nvSpPr>
              <p:cNvPr id="3" name="文本框 2">
                <a:extLst>
                  <a:ext uri="{FF2B5EF4-FFF2-40B4-BE49-F238E27FC236}">
                    <a16:creationId xmlns:a16="http://schemas.microsoft.com/office/drawing/2014/main" xmlns="" id="{A0575906-61EC-4F53-B5C8-D162523F1C32}"/>
                  </a:ext>
                </a:extLst>
              </p:cNvPr>
              <p:cNvSpPr txBox="1"/>
              <p:nvPr/>
            </p:nvSpPr>
            <p:spPr>
              <a:xfrm>
                <a:off x="7416487" y="3158134"/>
                <a:ext cx="2376180" cy="400110"/>
              </a:xfrm>
              <a:prstGeom prst="rect">
                <a:avLst/>
              </a:prstGeom>
              <a:noFill/>
            </p:spPr>
            <p:txBody>
              <a:bodyPr wrap="square" rtlCol="0">
                <a:spAutoFit/>
              </a:bodyPr>
              <a:lstStyle/>
              <a:p>
                <a:r>
                  <a:rPr lang="zh-CN" altLang="en-US" sz="20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公司与团队</a:t>
                </a:r>
              </a:p>
            </p:txBody>
          </p:sp>
          <p:sp>
            <p:nvSpPr>
              <p:cNvPr id="4" name="文本框 3">
                <a:extLst>
                  <a:ext uri="{FF2B5EF4-FFF2-40B4-BE49-F238E27FC236}">
                    <a16:creationId xmlns:a16="http://schemas.microsoft.com/office/drawing/2014/main" xmlns="" id="{089008B4-C9F2-478D-B57D-A0FF80782E99}"/>
                  </a:ext>
                </a:extLst>
              </p:cNvPr>
              <p:cNvSpPr txBox="1"/>
              <p:nvPr/>
            </p:nvSpPr>
            <p:spPr>
              <a:xfrm>
                <a:off x="7438448" y="3495184"/>
                <a:ext cx="2182982" cy="215444"/>
              </a:xfrm>
              <a:prstGeom prst="rect">
                <a:avLst/>
              </a:prstGeom>
              <a:noFill/>
            </p:spPr>
            <p:txBody>
              <a:bodyPr wrap="square" rtlCol="0">
                <a:spAutoFit/>
              </a:bodyPr>
              <a:lstStyle/>
              <a:p>
                <a:r>
                  <a:rPr lang="en-US" altLang="zh-CN" sz="800" dirty="0" smtClean="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rPr>
                  <a:t>Introduction of technology company</a:t>
                </a:r>
                <a:endParaRPr lang="zh-CN" altLang="en-US" sz="800" dirty="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endParaRPr>
              </a:p>
            </p:txBody>
          </p:sp>
        </p:grpSp>
        <p:sp>
          <p:nvSpPr>
            <p:cNvPr id="71" name="文本框 70"/>
            <p:cNvSpPr txBox="1"/>
            <p:nvPr/>
          </p:nvSpPr>
          <p:spPr>
            <a:xfrm>
              <a:off x="4820626" y="2270155"/>
              <a:ext cx="691215" cy="523220"/>
            </a:xfrm>
            <a:prstGeom prst="rect">
              <a:avLst/>
            </a:prstGeom>
            <a:noFill/>
          </p:spPr>
          <p:txBody>
            <a:bodyPr wrap="none" rtlCol="0">
              <a:spAutoFit/>
            </a:bodyPr>
            <a:lstStyle/>
            <a:p>
              <a:r>
                <a:rPr lang="en-US" altLang="zh-CN" sz="2800" dirty="0" smtClean="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rPr>
                <a:t>01/</a:t>
              </a:r>
              <a:endParaRPr lang="zh-CN" altLang="en-US" sz="2800" dirty="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endParaRPr>
            </a:p>
          </p:txBody>
        </p:sp>
      </p:grpSp>
      <p:grpSp>
        <p:nvGrpSpPr>
          <p:cNvPr id="73" name="组合 72"/>
          <p:cNvGrpSpPr/>
          <p:nvPr/>
        </p:nvGrpSpPr>
        <p:grpSpPr>
          <a:xfrm>
            <a:off x="8204863" y="2996254"/>
            <a:ext cx="3220288" cy="572909"/>
            <a:chOff x="4820626" y="2270155"/>
            <a:chExt cx="3220288" cy="572909"/>
          </a:xfrm>
        </p:grpSpPr>
        <p:grpSp>
          <p:nvGrpSpPr>
            <p:cNvPr id="74" name="组合 73">
              <a:extLst>
                <a:ext uri="{FF2B5EF4-FFF2-40B4-BE49-F238E27FC236}">
                  <a16:creationId xmlns:a16="http://schemas.microsoft.com/office/drawing/2014/main" xmlns="" id="{5261812D-0D39-42FE-BB89-26A36BA4D7CE}"/>
                </a:ext>
              </a:extLst>
            </p:cNvPr>
            <p:cNvGrpSpPr/>
            <p:nvPr/>
          </p:nvGrpSpPr>
          <p:grpSpPr>
            <a:xfrm>
              <a:off x="5664734" y="2290570"/>
              <a:ext cx="2376180" cy="552494"/>
              <a:chOff x="7416487" y="3158134"/>
              <a:chExt cx="2376180" cy="552494"/>
            </a:xfrm>
          </p:grpSpPr>
          <p:sp>
            <p:nvSpPr>
              <p:cNvPr id="76" name="文本框 75">
                <a:extLst>
                  <a:ext uri="{FF2B5EF4-FFF2-40B4-BE49-F238E27FC236}">
                    <a16:creationId xmlns:a16="http://schemas.microsoft.com/office/drawing/2014/main" xmlns="" id="{A0575906-61EC-4F53-B5C8-D162523F1C32}"/>
                  </a:ext>
                </a:extLst>
              </p:cNvPr>
              <p:cNvSpPr txBox="1"/>
              <p:nvPr/>
            </p:nvSpPr>
            <p:spPr>
              <a:xfrm>
                <a:off x="7416487" y="3158134"/>
                <a:ext cx="2376180" cy="400110"/>
              </a:xfrm>
              <a:prstGeom prst="rect">
                <a:avLst/>
              </a:prstGeom>
              <a:noFill/>
            </p:spPr>
            <p:txBody>
              <a:bodyPr wrap="square" rtlCol="0">
                <a:spAutoFit/>
              </a:bodyPr>
              <a:lstStyle/>
              <a:p>
                <a:r>
                  <a:rPr lang="zh-CN" altLang="en-US" sz="20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产品与服务</a:t>
                </a:r>
                <a:endParaRPr lang="zh-CN" altLang="en-US" sz="20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endParaRPr>
              </a:p>
            </p:txBody>
          </p:sp>
          <p:sp>
            <p:nvSpPr>
              <p:cNvPr id="77" name="文本框 76">
                <a:extLst>
                  <a:ext uri="{FF2B5EF4-FFF2-40B4-BE49-F238E27FC236}">
                    <a16:creationId xmlns:a16="http://schemas.microsoft.com/office/drawing/2014/main" xmlns="" id="{089008B4-C9F2-478D-B57D-A0FF80782E99}"/>
                  </a:ext>
                </a:extLst>
              </p:cNvPr>
              <p:cNvSpPr txBox="1"/>
              <p:nvPr/>
            </p:nvSpPr>
            <p:spPr>
              <a:xfrm>
                <a:off x="7438448" y="3495184"/>
                <a:ext cx="2182982" cy="215444"/>
              </a:xfrm>
              <a:prstGeom prst="rect">
                <a:avLst/>
              </a:prstGeom>
              <a:noFill/>
            </p:spPr>
            <p:txBody>
              <a:bodyPr wrap="square" rtlCol="0">
                <a:spAutoFit/>
              </a:bodyPr>
              <a:lstStyle/>
              <a:p>
                <a:r>
                  <a:rPr lang="en-US" altLang="zh-CN" sz="800" dirty="0" smtClean="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rPr>
                  <a:t>Introduction of technology company</a:t>
                </a:r>
                <a:endParaRPr lang="zh-CN" altLang="en-US" sz="800" dirty="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endParaRPr>
              </a:p>
            </p:txBody>
          </p:sp>
        </p:grpSp>
        <p:sp>
          <p:nvSpPr>
            <p:cNvPr id="75" name="文本框 74"/>
            <p:cNvSpPr txBox="1"/>
            <p:nvPr/>
          </p:nvSpPr>
          <p:spPr>
            <a:xfrm>
              <a:off x="4820626" y="2270155"/>
              <a:ext cx="691215" cy="523220"/>
            </a:xfrm>
            <a:prstGeom prst="rect">
              <a:avLst/>
            </a:prstGeom>
            <a:noFill/>
          </p:spPr>
          <p:txBody>
            <a:bodyPr wrap="none" rtlCol="0">
              <a:spAutoFit/>
            </a:bodyPr>
            <a:lstStyle/>
            <a:p>
              <a:r>
                <a:rPr lang="en-US" altLang="zh-CN" sz="2800" dirty="0" smtClean="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rPr>
                <a:t>02/</a:t>
              </a:r>
              <a:endParaRPr lang="zh-CN" altLang="en-US" sz="2800" dirty="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endParaRPr>
            </a:p>
          </p:txBody>
        </p:sp>
      </p:grpSp>
      <p:grpSp>
        <p:nvGrpSpPr>
          <p:cNvPr id="78" name="组合 77"/>
          <p:cNvGrpSpPr/>
          <p:nvPr/>
        </p:nvGrpSpPr>
        <p:grpSpPr>
          <a:xfrm>
            <a:off x="4820626" y="4040646"/>
            <a:ext cx="3220288" cy="572909"/>
            <a:chOff x="4820626" y="2270155"/>
            <a:chExt cx="3220288" cy="572909"/>
          </a:xfrm>
        </p:grpSpPr>
        <p:grpSp>
          <p:nvGrpSpPr>
            <p:cNvPr id="79" name="组合 78">
              <a:extLst>
                <a:ext uri="{FF2B5EF4-FFF2-40B4-BE49-F238E27FC236}">
                  <a16:creationId xmlns:a16="http://schemas.microsoft.com/office/drawing/2014/main" xmlns="" id="{5261812D-0D39-42FE-BB89-26A36BA4D7CE}"/>
                </a:ext>
              </a:extLst>
            </p:cNvPr>
            <p:cNvGrpSpPr/>
            <p:nvPr/>
          </p:nvGrpSpPr>
          <p:grpSpPr>
            <a:xfrm>
              <a:off x="5664734" y="2290570"/>
              <a:ext cx="2376180" cy="552494"/>
              <a:chOff x="7416487" y="3158134"/>
              <a:chExt cx="2376180" cy="552494"/>
            </a:xfrm>
          </p:grpSpPr>
          <p:sp>
            <p:nvSpPr>
              <p:cNvPr id="81" name="文本框 80">
                <a:extLst>
                  <a:ext uri="{FF2B5EF4-FFF2-40B4-BE49-F238E27FC236}">
                    <a16:creationId xmlns:a16="http://schemas.microsoft.com/office/drawing/2014/main" xmlns="" id="{A0575906-61EC-4F53-B5C8-D162523F1C32}"/>
                  </a:ext>
                </a:extLst>
              </p:cNvPr>
              <p:cNvSpPr txBox="1"/>
              <p:nvPr/>
            </p:nvSpPr>
            <p:spPr>
              <a:xfrm>
                <a:off x="7416487" y="3158134"/>
                <a:ext cx="2376180" cy="400110"/>
              </a:xfrm>
              <a:prstGeom prst="rect">
                <a:avLst/>
              </a:prstGeom>
              <a:noFill/>
            </p:spPr>
            <p:txBody>
              <a:bodyPr wrap="square" rtlCol="0">
                <a:spAutoFit/>
              </a:bodyPr>
              <a:lstStyle/>
              <a:p>
                <a:r>
                  <a:rPr lang="zh-CN" altLang="en-US" sz="20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市场与营销</a:t>
                </a:r>
                <a:endParaRPr lang="zh-CN" altLang="en-US" sz="20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endParaRPr>
              </a:p>
            </p:txBody>
          </p:sp>
          <p:sp>
            <p:nvSpPr>
              <p:cNvPr id="82" name="文本框 81">
                <a:extLst>
                  <a:ext uri="{FF2B5EF4-FFF2-40B4-BE49-F238E27FC236}">
                    <a16:creationId xmlns:a16="http://schemas.microsoft.com/office/drawing/2014/main" xmlns="" id="{089008B4-C9F2-478D-B57D-A0FF80782E99}"/>
                  </a:ext>
                </a:extLst>
              </p:cNvPr>
              <p:cNvSpPr txBox="1"/>
              <p:nvPr/>
            </p:nvSpPr>
            <p:spPr>
              <a:xfrm>
                <a:off x="7438448" y="3495184"/>
                <a:ext cx="2182982" cy="215444"/>
              </a:xfrm>
              <a:prstGeom prst="rect">
                <a:avLst/>
              </a:prstGeom>
              <a:noFill/>
            </p:spPr>
            <p:txBody>
              <a:bodyPr wrap="square" rtlCol="0">
                <a:spAutoFit/>
              </a:bodyPr>
              <a:lstStyle/>
              <a:p>
                <a:r>
                  <a:rPr lang="en-US" altLang="zh-CN" sz="800" dirty="0" smtClean="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rPr>
                  <a:t>Introduction of technology company</a:t>
                </a:r>
                <a:endParaRPr lang="zh-CN" altLang="en-US" sz="800" dirty="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endParaRPr>
              </a:p>
            </p:txBody>
          </p:sp>
        </p:grpSp>
        <p:sp>
          <p:nvSpPr>
            <p:cNvPr id="80" name="文本框 79"/>
            <p:cNvSpPr txBox="1"/>
            <p:nvPr/>
          </p:nvSpPr>
          <p:spPr>
            <a:xfrm>
              <a:off x="4820626" y="2270155"/>
              <a:ext cx="691215" cy="523220"/>
            </a:xfrm>
            <a:prstGeom prst="rect">
              <a:avLst/>
            </a:prstGeom>
            <a:noFill/>
          </p:spPr>
          <p:txBody>
            <a:bodyPr wrap="none" rtlCol="0">
              <a:spAutoFit/>
            </a:bodyPr>
            <a:lstStyle/>
            <a:p>
              <a:r>
                <a:rPr lang="en-US" altLang="zh-CN" sz="2800" dirty="0" smtClean="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rPr>
                <a:t>03/</a:t>
              </a:r>
              <a:endParaRPr lang="zh-CN" altLang="en-US" sz="2800" dirty="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endParaRPr>
            </a:p>
          </p:txBody>
        </p:sp>
      </p:grpSp>
      <p:grpSp>
        <p:nvGrpSpPr>
          <p:cNvPr id="83" name="组合 82"/>
          <p:cNvGrpSpPr/>
          <p:nvPr/>
        </p:nvGrpSpPr>
        <p:grpSpPr>
          <a:xfrm>
            <a:off x="8204863" y="4040646"/>
            <a:ext cx="3220288" cy="572909"/>
            <a:chOff x="4820626" y="2270155"/>
            <a:chExt cx="3220288" cy="572909"/>
          </a:xfrm>
        </p:grpSpPr>
        <p:grpSp>
          <p:nvGrpSpPr>
            <p:cNvPr id="84" name="组合 83">
              <a:extLst>
                <a:ext uri="{FF2B5EF4-FFF2-40B4-BE49-F238E27FC236}">
                  <a16:creationId xmlns:a16="http://schemas.microsoft.com/office/drawing/2014/main" xmlns="" id="{5261812D-0D39-42FE-BB89-26A36BA4D7CE}"/>
                </a:ext>
              </a:extLst>
            </p:cNvPr>
            <p:cNvGrpSpPr/>
            <p:nvPr/>
          </p:nvGrpSpPr>
          <p:grpSpPr>
            <a:xfrm>
              <a:off x="5664734" y="2290570"/>
              <a:ext cx="2376180" cy="552494"/>
              <a:chOff x="7416487" y="3158134"/>
              <a:chExt cx="2376180" cy="552494"/>
            </a:xfrm>
          </p:grpSpPr>
          <p:sp>
            <p:nvSpPr>
              <p:cNvPr id="86" name="文本框 85">
                <a:extLst>
                  <a:ext uri="{FF2B5EF4-FFF2-40B4-BE49-F238E27FC236}">
                    <a16:creationId xmlns:a16="http://schemas.microsoft.com/office/drawing/2014/main" xmlns="" id="{A0575906-61EC-4F53-B5C8-D162523F1C32}"/>
                  </a:ext>
                </a:extLst>
              </p:cNvPr>
              <p:cNvSpPr txBox="1"/>
              <p:nvPr/>
            </p:nvSpPr>
            <p:spPr>
              <a:xfrm>
                <a:off x="7416487" y="3158134"/>
                <a:ext cx="2376180" cy="400110"/>
              </a:xfrm>
              <a:prstGeom prst="rect">
                <a:avLst/>
              </a:prstGeom>
              <a:noFill/>
            </p:spPr>
            <p:txBody>
              <a:bodyPr wrap="square" rtlCol="0">
                <a:spAutoFit/>
              </a:bodyPr>
              <a:lstStyle/>
              <a:p>
                <a:r>
                  <a:rPr lang="zh-CN" altLang="en-US" sz="20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发展与计划</a:t>
                </a:r>
                <a:endParaRPr lang="zh-CN" altLang="en-US" sz="20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endParaRPr>
              </a:p>
            </p:txBody>
          </p:sp>
          <p:sp>
            <p:nvSpPr>
              <p:cNvPr id="87" name="文本框 86">
                <a:extLst>
                  <a:ext uri="{FF2B5EF4-FFF2-40B4-BE49-F238E27FC236}">
                    <a16:creationId xmlns:a16="http://schemas.microsoft.com/office/drawing/2014/main" xmlns="" id="{089008B4-C9F2-478D-B57D-A0FF80782E99}"/>
                  </a:ext>
                </a:extLst>
              </p:cNvPr>
              <p:cNvSpPr txBox="1"/>
              <p:nvPr/>
            </p:nvSpPr>
            <p:spPr>
              <a:xfrm>
                <a:off x="7438448" y="3495184"/>
                <a:ext cx="2182982" cy="215444"/>
              </a:xfrm>
              <a:prstGeom prst="rect">
                <a:avLst/>
              </a:prstGeom>
              <a:noFill/>
            </p:spPr>
            <p:txBody>
              <a:bodyPr wrap="square" rtlCol="0">
                <a:spAutoFit/>
              </a:bodyPr>
              <a:lstStyle/>
              <a:p>
                <a:r>
                  <a:rPr lang="en-US" altLang="zh-CN" sz="800" dirty="0" smtClean="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rPr>
                  <a:t>Introduction of technology company</a:t>
                </a:r>
                <a:endParaRPr lang="zh-CN" altLang="en-US" sz="800" dirty="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endParaRPr>
              </a:p>
            </p:txBody>
          </p:sp>
        </p:grpSp>
        <p:sp>
          <p:nvSpPr>
            <p:cNvPr id="85" name="文本框 84"/>
            <p:cNvSpPr txBox="1"/>
            <p:nvPr/>
          </p:nvSpPr>
          <p:spPr>
            <a:xfrm>
              <a:off x="4820626" y="2270155"/>
              <a:ext cx="691215" cy="523220"/>
            </a:xfrm>
            <a:prstGeom prst="rect">
              <a:avLst/>
            </a:prstGeom>
            <a:noFill/>
          </p:spPr>
          <p:txBody>
            <a:bodyPr wrap="none" rtlCol="0">
              <a:spAutoFit/>
            </a:bodyPr>
            <a:lstStyle/>
            <a:p>
              <a:r>
                <a:rPr lang="en-US" altLang="zh-CN" sz="2800" dirty="0" smtClean="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rPr>
                <a:t>04/</a:t>
              </a:r>
              <a:endParaRPr lang="zh-CN" altLang="en-US" sz="2800" dirty="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endParaRPr>
            </a:p>
          </p:txBody>
        </p:sp>
      </p:grpSp>
      <p:grpSp>
        <p:nvGrpSpPr>
          <p:cNvPr id="88" name="组合 87"/>
          <p:cNvGrpSpPr/>
          <p:nvPr/>
        </p:nvGrpSpPr>
        <p:grpSpPr>
          <a:xfrm>
            <a:off x="4820626" y="5085038"/>
            <a:ext cx="3220288" cy="572909"/>
            <a:chOff x="4820626" y="2270155"/>
            <a:chExt cx="3220288" cy="572909"/>
          </a:xfrm>
        </p:grpSpPr>
        <p:grpSp>
          <p:nvGrpSpPr>
            <p:cNvPr id="89" name="组合 88">
              <a:extLst>
                <a:ext uri="{FF2B5EF4-FFF2-40B4-BE49-F238E27FC236}">
                  <a16:creationId xmlns:a16="http://schemas.microsoft.com/office/drawing/2014/main" xmlns="" id="{5261812D-0D39-42FE-BB89-26A36BA4D7CE}"/>
                </a:ext>
              </a:extLst>
            </p:cNvPr>
            <p:cNvGrpSpPr/>
            <p:nvPr/>
          </p:nvGrpSpPr>
          <p:grpSpPr>
            <a:xfrm>
              <a:off x="5664734" y="2290570"/>
              <a:ext cx="2376180" cy="552494"/>
              <a:chOff x="7416487" y="3158134"/>
              <a:chExt cx="2376180" cy="552494"/>
            </a:xfrm>
          </p:grpSpPr>
          <p:sp>
            <p:nvSpPr>
              <p:cNvPr id="91" name="文本框 90">
                <a:extLst>
                  <a:ext uri="{FF2B5EF4-FFF2-40B4-BE49-F238E27FC236}">
                    <a16:creationId xmlns:a16="http://schemas.microsoft.com/office/drawing/2014/main" xmlns="" id="{A0575906-61EC-4F53-B5C8-D162523F1C32}"/>
                  </a:ext>
                </a:extLst>
              </p:cNvPr>
              <p:cNvSpPr txBox="1"/>
              <p:nvPr/>
            </p:nvSpPr>
            <p:spPr>
              <a:xfrm>
                <a:off x="7416487" y="3158134"/>
                <a:ext cx="2376180" cy="400110"/>
              </a:xfrm>
              <a:prstGeom prst="rect">
                <a:avLst/>
              </a:prstGeom>
              <a:noFill/>
            </p:spPr>
            <p:txBody>
              <a:bodyPr wrap="square" rtlCol="0">
                <a:spAutoFit/>
              </a:bodyPr>
              <a:lstStyle/>
              <a:p>
                <a:r>
                  <a:rPr lang="zh-CN" altLang="en-US" sz="20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前景与未来</a:t>
                </a:r>
                <a:endParaRPr lang="zh-CN" altLang="en-US" sz="20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endParaRPr>
              </a:p>
            </p:txBody>
          </p:sp>
          <p:sp>
            <p:nvSpPr>
              <p:cNvPr id="92" name="文本框 91">
                <a:extLst>
                  <a:ext uri="{FF2B5EF4-FFF2-40B4-BE49-F238E27FC236}">
                    <a16:creationId xmlns:a16="http://schemas.microsoft.com/office/drawing/2014/main" xmlns="" id="{089008B4-C9F2-478D-B57D-A0FF80782E99}"/>
                  </a:ext>
                </a:extLst>
              </p:cNvPr>
              <p:cNvSpPr txBox="1"/>
              <p:nvPr/>
            </p:nvSpPr>
            <p:spPr>
              <a:xfrm>
                <a:off x="7438448" y="3495184"/>
                <a:ext cx="2182982" cy="215444"/>
              </a:xfrm>
              <a:prstGeom prst="rect">
                <a:avLst/>
              </a:prstGeom>
              <a:noFill/>
            </p:spPr>
            <p:txBody>
              <a:bodyPr wrap="square" rtlCol="0">
                <a:spAutoFit/>
              </a:bodyPr>
              <a:lstStyle/>
              <a:p>
                <a:r>
                  <a:rPr lang="en-US" altLang="zh-CN" sz="800" dirty="0" smtClean="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rPr>
                  <a:t>Introduction of technology company</a:t>
                </a:r>
                <a:endParaRPr lang="zh-CN" altLang="en-US" sz="800" dirty="0">
                  <a:solidFill>
                    <a:schemeClr val="tx1">
                      <a:lumMod val="50000"/>
                      <a:lumOff val="50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cs typeface="Aparajita" panose="020B0604020202020204" pitchFamily="34" charset="0"/>
                </a:endParaRPr>
              </a:p>
            </p:txBody>
          </p:sp>
        </p:grpSp>
        <p:sp>
          <p:nvSpPr>
            <p:cNvPr id="90" name="文本框 89"/>
            <p:cNvSpPr txBox="1"/>
            <p:nvPr/>
          </p:nvSpPr>
          <p:spPr>
            <a:xfrm>
              <a:off x="4820626" y="2270155"/>
              <a:ext cx="691215" cy="523220"/>
            </a:xfrm>
            <a:prstGeom prst="rect">
              <a:avLst/>
            </a:prstGeom>
            <a:noFill/>
          </p:spPr>
          <p:txBody>
            <a:bodyPr wrap="none" rtlCol="0">
              <a:spAutoFit/>
            </a:bodyPr>
            <a:lstStyle/>
            <a:p>
              <a:r>
                <a:rPr lang="en-US" altLang="zh-CN" sz="2800" dirty="0" smtClean="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rPr>
                <a:t>05/</a:t>
              </a:r>
              <a:endParaRPr lang="zh-CN" altLang="en-US" sz="2800" dirty="0">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endParaRPr>
            </a:p>
          </p:txBody>
        </p:sp>
      </p:grpSp>
      <p:cxnSp>
        <p:nvCxnSpPr>
          <p:cNvPr id="98" name="直接连接符 97"/>
          <p:cNvCxnSpPr/>
          <p:nvPr/>
        </p:nvCxnSpPr>
        <p:spPr>
          <a:xfrm>
            <a:off x="4964318" y="1988987"/>
            <a:ext cx="5992153" cy="0"/>
          </a:xfrm>
          <a:prstGeom prst="line">
            <a:avLst/>
          </a:prstGeom>
          <a:ln>
            <a:solidFill>
              <a:srgbClr val="220666">
                <a:alpha val="50000"/>
              </a:srgbClr>
            </a:solidFill>
          </a:ln>
        </p:spPr>
        <p:style>
          <a:lnRef idx="1">
            <a:schemeClr val="accent1"/>
          </a:lnRef>
          <a:fillRef idx="0">
            <a:schemeClr val="accent1"/>
          </a:fillRef>
          <a:effectRef idx="0">
            <a:schemeClr val="accent1"/>
          </a:effectRef>
          <a:fontRef idx="minor">
            <a:schemeClr val="tx1"/>
          </a:fontRef>
        </p:style>
      </p:cxnSp>
      <p:sp>
        <p:nvSpPr>
          <p:cNvPr id="99" name="文本框 3"/>
          <p:cNvSpPr txBox="1"/>
          <p:nvPr/>
        </p:nvSpPr>
        <p:spPr>
          <a:xfrm>
            <a:off x="4887649" y="1703628"/>
            <a:ext cx="4424302" cy="246221"/>
          </a:xfrm>
          <a:prstGeom prst="rect">
            <a:avLst/>
          </a:prstGeom>
          <a:noFill/>
          <a:effectLst/>
        </p:spPr>
        <p:txBody>
          <a:bodyPr wrap="square" rtlCol="0">
            <a:spAutoFit/>
          </a:bodyPr>
          <a:lstStyle/>
          <a:p>
            <a:pPr algn="dist"/>
            <a:r>
              <a:rPr lang="en-US" altLang="zh-CN" sz="1000" kern="2200" dirty="0" smtClean="0">
                <a:solidFill>
                  <a:schemeClr val="tx1">
                    <a:lumMod val="75000"/>
                    <a:lumOff val="25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rPr>
              <a:t>Honesty creates quality, innovation leads the future</a:t>
            </a:r>
            <a:endParaRPr lang="zh-CN" altLang="en-US" sz="1000" kern="2200" dirty="0">
              <a:solidFill>
                <a:schemeClr val="tx1">
                  <a:lumMod val="75000"/>
                  <a:lumOff val="25000"/>
                </a:schemeClr>
              </a:solidFill>
              <a:effectLst>
                <a:outerShdw blurRad="25400" dist="25400" dir="2700000" algn="tl">
                  <a:srgbClr val="000000">
                    <a:alpha val="25000"/>
                  </a:srgbClr>
                </a:outerShdw>
              </a:effectLst>
              <a:latin typeface="思源宋体 CN Light" panose="02020300000000000000" pitchFamily="18" charset="-122"/>
              <a:ea typeface="思源宋体 CN Light" panose="02020300000000000000" pitchFamily="18" charset="-122"/>
            </a:endParaRPr>
          </a:p>
        </p:txBody>
      </p:sp>
      <p:sp>
        <p:nvSpPr>
          <p:cNvPr id="101" name="文本框 3"/>
          <p:cNvSpPr txBox="1"/>
          <p:nvPr/>
        </p:nvSpPr>
        <p:spPr>
          <a:xfrm>
            <a:off x="4874713" y="1429381"/>
            <a:ext cx="6261756" cy="338554"/>
          </a:xfrm>
          <a:prstGeom prst="rect">
            <a:avLst/>
          </a:prstGeom>
          <a:noFill/>
          <a:effectLst/>
        </p:spPr>
        <p:txBody>
          <a:bodyPr wrap="square" rtlCol="0">
            <a:spAutoFit/>
          </a:bodyPr>
          <a:lstStyle/>
          <a:p>
            <a:r>
              <a:rPr lang="zh-CN" altLang="en-US" sz="1600" kern="2200" spc="300"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rPr>
              <a:t>诚信铸就品质 创新引领未来</a:t>
            </a:r>
            <a:endParaRPr lang="zh-CN" altLang="en-US" sz="1600" kern="2200" spc="300"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830432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500"/>
                                            <p:tgtEl>
                                              <p:spTgt spid="6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p:cTn id="10" dur="500" fill="hold"/>
                                            <p:tgtEl>
                                              <p:spTgt spid="62"/>
                                            </p:tgtEl>
                                            <p:attrNameLst>
                                              <p:attrName>ppt_w</p:attrName>
                                            </p:attrNameLst>
                                          </p:cBhvr>
                                          <p:tavLst>
                                            <p:tav tm="0">
                                              <p:val>
                                                <p:fltVal val="0"/>
                                              </p:val>
                                            </p:tav>
                                            <p:tav tm="100000">
                                              <p:val>
                                                <p:strVal val="#ppt_w"/>
                                              </p:val>
                                            </p:tav>
                                          </p:tavLst>
                                        </p:anim>
                                        <p:anim calcmode="lin" valueType="num">
                                          <p:cBhvr>
                                            <p:cTn id="11" dur="500" fill="hold"/>
                                            <p:tgtEl>
                                              <p:spTgt spid="62"/>
                                            </p:tgtEl>
                                            <p:attrNameLst>
                                              <p:attrName>ppt_h</p:attrName>
                                            </p:attrNameLst>
                                          </p:cBhvr>
                                          <p:tavLst>
                                            <p:tav tm="0">
                                              <p:val>
                                                <p:fltVal val="0"/>
                                              </p:val>
                                            </p:tav>
                                            <p:tav tm="100000">
                                              <p:val>
                                                <p:strVal val="#ppt_h"/>
                                              </p:val>
                                            </p:tav>
                                          </p:tavLst>
                                        </p:anim>
                                        <p:animEffect transition="in" filter="fade">
                                          <p:cBhvr>
                                            <p:cTn id="12" dur="500"/>
                                            <p:tgtEl>
                                              <p:spTgt spid="6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p:cTn id="15" dur="500" fill="hold"/>
                                            <p:tgtEl>
                                              <p:spTgt spid="63"/>
                                            </p:tgtEl>
                                            <p:attrNameLst>
                                              <p:attrName>ppt_w</p:attrName>
                                            </p:attrNameLst>
                                          </p:cBhvr>
                                          <p:tavLst>
                                            <p:tav tm="0">
                                              <p:val>
                                                <p:fltVal val="0"/>
                                              </p:val>
                                            </p:tav>
                                            <p:tav tm="100000">
                                              <p:val>
                                                <p:strVal val="#ppt_w"/>
                                              </p:val>
                                            </p:tav>
                                          </p:tavLst>
                                        </p:anim>
                                        <p:anim calcmode="lin" valueType="num">
                                          <p:cBhvr>
                                            <p:cTn id="16" dur="500" fill="hold"/>
                                            <p:tgtEl>
                                              <p:spTgt spid="63"/>
                                            </p:tgtEl>
                                            <p:attrNameLst>
                                              <p:attrName>ppt_h</p:attrName>
                                            </p:attrNameLst>
                                          </p:cBhvr>
                                          <p:tavLst>
                                            <p:tav tm="0">
                                              <p:val>
                                                <p:fltVal val="0"/>
                                              </p:val>
                                            </p:tav>
                                            <p:tav tm="100000">
                                              <p:val>
                                                <p:strVal val="#ppt_h"/>
                                              </p:val>
                                            </p:tav>
                                          </p:tavLst>
                                        </p:anim>
                                        <p:animEffect transition="in" filter="fade">
                                          <p:cBhvr>
                                            <p:cTn id="17" dur="500"/>
                                            <p:tgtEl>
                                              <p:spTgt spid="6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500" fill="hold"/>
                                            <p:tgtEl>
                                              <p:spTgt spid="64"/>
                                            </p:tgtEl>
                                            <p:attrNameLst>
                                              <p:attrName>ppt_w</p:attrName>
                                            </p:attrNameLst>
                                          </p:cBhvr>
                                          <p:tavLst>
                                            <p:tav tm="0">
                                              <p:val>
                                                <p:fltVal val="0"/>
                                              </p:val>
                                            </p:tav>
                                            <p:tav tm="100000">
                                              <p:val>
                                                <p:strVal val="#ppt_w"/>
                                              </p:val>
                                            </p:tav>
                                          </p:tavLst>
                                        </p:anim>
                                        <p:anim calcmode="lin" valueType="num">
                                          <p:cBhvr>
                                            <p:cTn id="21" dur="500" fill="hold"/>
                                            <p:tgtEl>
                                              <p:spTgt spid="64"/>
                                            </p:tgtEl>
                                            <p:attrNameLst>
                                              <p:attrName>ppt_h</p:attrName>
                                            </p:attrNameLst>
                                          </p:cBhvr>
                                          <p:tavLst>
                                            <p:tav tm="0">
                                              <p:val>
                                                <p:fltVal val="0"/>
                                              </p:val>
                                            </p:tav>
                                            <p:tav tm="100000">
                                              <p:val>
                                                <p:strVal val="#ppt_h"/>
                                              </p:val>
                                            </p:tav>
                                          </p:tavLst>
                                        </p:anim>
                                        <p:animEffect transition="in" filter="fade">
                                          <p:cBhvr>
                                            <p:cTn id="22" dur="500"/>
                                            <p:tgtEl>
                                              <p:spTgt spid="64"/>
                                            </p:tgtEl>
                                          </p:cBhvr>
                                        </p:animEffect>
                                      </p:childTnLst>
                                    </p:cTn>
                                  </p:par>
                                  <p:par>
                                    <p:cTn id="23" presetID="2" presetClass="entr" presetSubtype="4" fill="hold" grpId="0" nodeType="withEffect">
                                      <p:stCondLst>
                                        <p:cond delay="25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fill="hold"/>
                                            <p:tgtEl>
                                              <p:spTgt spid="68"/>
                                            </p:tgtEl>
                                            <p:attrNameLst>
                                              <p:attrName>ppt_x</p:attrName>
                                            </p:attrNameLst>
                                          </p:cBhvr>
                                          <p:tavLst>
                                            <p:tav tm="0">
                                              <p:val>
                                                <p:strVal val="#ppt_x"/>
                                              </p:val>
                                            </p:tav>
                                            <p:tav tm="100000">
                                              <p:val>
                                                <p:strVal val="#ppt_x"/>
                                              </p:val>
                                            </p:tav>
                                          </p:tavLst>
                                        </p:anim>
                                        <p:anim calcmode="lin" valueType="num">
                                          <p:cBhvr additive="base">
                                            <p:cTn id="26" dur="500" fill="hold"/>
                                            <p:tgtEl>
                                              <p:spTgt spid="6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50"/>
                                      </p:stCondLst>
                                      <p:childTnLst>
                                        <p:set>
                                          <p:cBhvr>
                                            <p:cTn id="32" dur="1" fill="hold">
                                              <p:stCondLst>
                                                <p:cond delay="0"/>
                                              </p:stCondLst>
                                            </p:cTn>
                                            <p:tgtEl>
                                              <p:spTgt spid="69"/>
                                            </p:tgtEl>
                                            <p:attrNameLst>
                                              <p:attrName>style.visibility</p:attrName>
                                            </p:attrNameLst>
                                          </p:cBhvr>
                                          <p:to>
                                            <p:strVal val="visible"/>
                                          </p:to>
                                        </p:set>
                                        <p:anim calcmode="lin" valueType="num">
                                          <p:cBhvr additive="base">
                                            <p:cTn id="33" dur="500" fill="hold"/>
                                            <p:tgtEl>
                                              <p:spTgt spid="69"/>
                                            </p:tgtEl>
                                            <p:attrNameLst>
                                              <p:attrName>ppt_x</p:attrName>
                                            </p:attrNameLst>
                                          </p:cBhvr>
                                          <p:tavLst>
                                            <p:tav tm="0">
                                              <p:val>
                                                <p:strVal val="#ppt_x"/>
                                              </p:val>
                                            </p:tav>
                                            <p:tav tm="100000">
                                              <p:val>
                                                <p:strVal val="#ppt_x"/>
                                              </p:val>
                                            </p:tav>
                                          </p:tavLst>
                                        </p:anim>
                                        <p:anim calcmode="lin" valueType="num">
                                          <p:cBhvr additive="base">
                                            <p:cTn id="34" dur="500" fill="hold"/>
                                            <p:tgtEl>
                                              <p:spTgt spid="69"/>
                                            </p:tgtEl>
                                            <p:attrNameLst>
                                              <p:attrName>ppt_y</p:attrName>
                                            </p:attrNameLst>
                                          </p:cBhvr>
                                          <p:tavLst>
                                            <p:tav tm="0">
                                              <p:val>
                                                <p:strVal val="1+#ppt_h/2"/>
                                              </p:val>
                                            </p:tav>
                                            <p:tav tm="100000">
                                              <p:val>
                                                <p:strVal val="#ppt_y"/>
                                              </p:val>
                                            </p:tav>
                                          </p:tavLst>
                                        </p:anim>
                                      </p:childTnLst>
                                    </p:cTn>
                                  </p:par>
                                  <p:par>
                                    <p:cTn id="35" presetID="2" presetClass="entr" presetSubtype="2" fill="hold" grpId="0" nodeType="withEffect">
                                      <p:stCondLst>
                                        <p:cond delay="750"/>
                                      </p:stCondLst>
                                      <p:childTnLst>
                                        <p:set>
                                          <p:cBhvr>
                                            <p:cTn id="36" dur="1" fill="hold">
                                              <p:stCondLst>
                                                <p:cond delay="0"/>
                                              </p:stCondLst>
                                            </p:cTn>
                                            <p:tgtEl>
                                              <p:spTgt spid="99"/>
                                            </p:tgtEl>
                                            <p:attrNameLst>
                                              <p:attrName>style.visibility</p:attrName>
                                            </p:attrNameLst>
                                          </p:cBhvr>
                                          <p:to>
                                            <p:strVal val="visible"/>
                                          </p:to>
                                        </p:set>
                                        <p:anim calcmode="lin" valueType="num">
                                          <p:cBhvr additive="base">
                                            <p:cTn id="37" dur="500" fill="hold"/>
                                            <p:tgtEl>
                                              <p:spTgt spid="99"/>
                                            </p:tgtEl>
                                            <p:attrNameLst>
                                              <p:attrName>ppt_x</p:attrName>
                                            </p:attrNameLst>
                                          </p:cBhvr>
                                          <p:tavLst>
                                            <p:tav tm="0">
                                              <p:val>
                                                <p:strVal val="1+#ppt_w/2"/>
                                              </p:val>
                                            </p:tav>
                                            <p:tav tm="100000">
                                              <p:val>
                                                <p:strVal val="#ppt_x"/>
                                              </p:val>
                                            </p:tav>
                                          </p:tavLst>
                                        </p:anim>
                                        <p:anim calcmode="lin" valueType="num">
                                          <p:cBhvr additive="base">
                                            <p:cTn id="38" dur="500" fill="hold"/>
                                            <p:tgtEl>
                                              <p:spTgt spid="9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75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fill="hold"/>
                                            <p:tgtEl>
                                              <p:spTgt spid="101"/>
                                            </p:tgtEl>
                                            <p:attrNameLst>
                                              <p:attrName>ppt_x</p:attrName>
                                            </p:attrNameLst>
                                          </p:cBhvr>
                                          <p:tavLst>
                                            <p:tav tm="0">
                                              <p:val>
                                                <p:strVal val="1+#ppt_w/2"/>
                                              </p:val>
                                            </p:tav>
                                            <p:tav tm="100000">
                                              <p:val>
                                                <p:strVal val="#ppt_x"/>
                                              </p:val>
                                            </p:tav>
                                          </p:tavLst>
                                        </p:anim>
                                        <p:anim calcmode="lin" valueType="num">
                                          <p:cBhvr additive="base">
                                            <p:cTn id="42" dur="500" fill="hold"/>
                                            <p:tgtEl>
                                              <p:spTgt spid="101"/>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50"/>
                                      </p:stCondLst>
                                      <p:childTnLst>
                                        <p:set>
                                          <p:cBhvr>
                                            <p:cTn id="44" dur="1" fill="hold">
                                              <p:stCondLst>
                                                <p:cond delay="0"/>
                                              </p:stCondLst>
                                            </p:cTn>
                                            <p:tgtEl>
                                              <p:spTgt spid="98"/>
                                            </p:tgtEl>
                                            <p:attrNameLst>
                                              <p:attrName>style.visibility</p:attrName>
                                            </p:attrNameLst>
                                          </p:cBhvr>
                                          <p:to>
                                            <p:strVal val="visible"/>
                                          </p:to>
                                        </p:set>
                                        <p:anim calcmode="lin" valueType="num">
                                          <p:cBhvr additive="base">
                                            <p:cTn id="45" dur="500" fill="hold"/>
                                            <p:tgtEl>
                                              <p:spTgt spid="98"/>
                                            </p:tgtEl>
                                            <p:attrNameLst>
                                              <p:attrName>ppt_x</p:attrName>
                                            </p:attrNameLst>
                                          </p:cBhvr>
                                          <p:tavLst>
                                            <p:tav tm="0">
                                              <p:val>
                                                <p:strVal val="1+#ppt_w/2"/>
                                              </p:val>
                                            </p:tav>
                                            <p:tav tm="100000">
                                              <p:val>
                                                <p:strVal val="#ppt_x"/>
                                              </p:val>
                                            </p:tav>
                                          </p:tavLst>
                                        </p:anim>
                                        <p:anim calcmode="lin" valueType="num">
                                          <p:cBhvr additive="base">
                                            <p:cTn id="46" dur="500" fill="hold"/>
                                            <p:tgtEl>
                                              <p:spTgt spid="98"/>
                                            </p:tgtEl>
                                            <p:attrNameLst>
                                              <p:attrName>ppt_y</p:attrName>
                                            </p:attrNameLst>
                                          </p:cBhvr>
                                          <p:tavLst>
                                            <p:tav tm="0">
                                              <p:val>
                                                <p:strVal val="#ppt_y"/>
                                              </p:val>
                                            </p:tav>
                                            <p:tav tm="100000">
                                              <p:val>
                                                <p:strVal val="#ppt_y"/>
                                              </p:val>
                                            </p:tav>
                                          </p:tavLst>
                                        </p:anim>
                                      </p:childTnLst>
                                    </p:cTn>
                                  </p:par>
                                </p:childTnLst>
                              </p:cTn>
                            </p:par>
                            <p:par>
                              <p:cTn id="47" fill="hold">
                                <p:stCondLst>
                                  <p:cond delay="1250"/>
                                </p:stCondLst>
                                <p:childTnLst>
                                  <p:par>
                                    <p:cTn id="48" presetID="2" presetClass="entr" presetSubtype="2" fill="hold" nodeType="afterEffect" p14:presetBounceEnd="40000">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14:bounceEnd="40000">
                                          <p:cBhvr additive="base">
                                            <p:cTn id="50" dur="750" fill="hold"/>
                                            <p:tgtEl>
                                              <p:spTgt spid="72"/>
                                            </p:tgtEl>
                                            <p:attrNameLst>
                                              <p:attrName>ppt_x</p:attrName>
                                            </p:attrNameLst>
                                          </p:cBhvr>
                                          <p:tavLst>
                                            <p:tav tm="0">
                                              <p:val>
                                                <p:strVal val="1+#ppt_w/2"/>
                                              </p:val>
                                            </p:tav>
                                            <p:tav tm="100000">
                                              <p:val>
                                                <p:strVal val="#ppt_x"/>
                                              </p:val>
                                            </p:tav>
                                          </p:tavLst>
                                        </p:anim>
                                        <p:anim calcmode="lin" valueType="num" p14:bounceEnd="40000">
                                          <p:cBhvr additive="base">
                                            <p:cTn id="51" dur="750" fill="hold"/>
                                            <p:tgtEl>
                                              <p:spTgt spid="72"/>
                                            </p:tgtEl>
                                            <p:attrNameLst>
                                              <p:attrName>ppt_y</p:attrName>
                                            </p:attrNameLst>
                                          </p:cBhvr>
                                          <p:tavLst>
                                            <p:tav tm="0">
                                              <p:val>
                                                <p:strVal val="#ppt_y"/>
                                              </p:val>
                                            </p:tav>
                                            <p:tav tm="100000">
                                              <p:val>
                                                <p:strVal val="#ppt_y"/>
                                              </p:val>
                                            </p:tav>
                                          </p:tavLst>
                                        </p:anim>
                                      </p:childTnLst>
                                    </p:cTn>
                                  </p:par>
                                </p:childTnLst>
                              </p:cTn>
                            </p:par>
                            <p:par>
                              <p:cTn id="52" fill="hold">
                                <p:stCondLst>
                                  <p:cond delay="2000"/>
                                </p:stCondLst>
                                <p:childTnLst>
                                  <p:par>
                                    <p:cTn id="53" presetID="2" presetClass="entr" presetSubtype="2" fill="hold" nodeType="afterEffect" p14:presetBounceEnd="40000">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14:bounceEnd="40000">
                                          <p:cBhvr additive="base">
                                            <p:cTn id="55" dur="750" fill="hold"/>
                                            <p:tgtEl>
                                              <p:spTgt spid="73"/>
                                            </p:tgtEl>
                                            <p:attrNameLst>
                                              <p:attrName>ppt_x</p:attrName>
                                            </p:attrNameLst>
                                          </p:cBhvr>
                                          <p:tavLst>
                                            <p:tav tm="0">
                                              <p:val>
                                                <p:strVal val="1+#ppt_w/2"/>
                                              </p:val>
                                            </p:tav>
                                            <p:tav tm="100000">
                                              <p:val>
                                                <p:strVal val="#ppt_x"/>
                                              </p:val>
                                            </p:tav>
                                          </p:tavLst>
                                        </p:anim>
                                        <p:anim calcmode="lin" valueType="num" p14:bounceEnd="40000">
                                          <p:cBhvr additive="base">
                                            <p:cTn id="56" dur="750" fill="hold"/>
                                            <p:tgtEl>
                                              <p:spTgt spid="73"/>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2" presetClass="entr" presetSubtype="2" fill="hold" nodeType="afterEffect" p14:presetBounceEnd="40000">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14:bounceEnd="40000">
                                          <p:cBhvr additive="base">
                                            <p:cTn id="60" dur="750" fill="hold"/>
                                            <p:tgtEl>
                                              <p:spTgt spid="78"/>
                                            </p:tgtEl>
                                            <p:attrNameLst>
                                              <p:attrName>ppt_x</p:attrName>
                                            </p:attrNameLst>
                                          </p:cBhvr>
                                          <p:tavLst>
                                            <p:tav tm="0">
                                              <p:val>
                                                <p:strVal val="1+#ppt_w/2"/>
                                              </p:val>
                                            </p:tav>
                                            <p:tav tm="100000">
                                              <p:val>
                                                <p:strVal val="#ppt_x"/>
                                              </p:val>
                                            </p:tav>
                                          </p:tavLst>
                                        </p:anim>
                                        <p:anim calcmode="lin" valueType="num" p14:bounceEnd="40000">
                                          <p:cBhvr additive="base">
                                            <p:cTn id="61" dur="75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 presetClass="entr" presetSubtype="2" fill="hold" nodeType="afterEffect" p14:presetBounceEnd="40000">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14:bounceEnd="40000">
                                          <p:cBhvr additive="base">
                                            <p:cTn id="65" dur="750" fill="hold"/>
                                            <p:tgtEl>
                                              <p:spTgt spid="83"/>
                                            </p:tgtEl>
                                            <p:attrNameLst>
                                              <p:attrName>ppt_x</p:attrName>
                                            </p:attrNameLst>
                                          </p:cBhvr>
                                          <p:tavLst>
                                            <p:tav tm="0">
                                              <p:val>
                                                <p:strVal val="1+#ppt_w/2"/>
                                              </p:val>
                                            </p:tav>
                                            <p:tav tm="100000">
                                              <p:val>
                                                <p:strVal val="#ppt_x"/>
                                              </p:val>
                                            </p:tav>
                                          </p:tavLst>
                                        </p:anim>
                                        <p:anim calcmode="lin" valueType="num" p14:bounceEnd="40000">
                                          <p:cBhvr additive="base">
                                            <p:cTn id="66" dur="750" fill="hold"/>
                                            <p:tgtEl>
                                              <p:spTgt spid="83"/>
                                            </p:tgtEl>
                                            <p:attrNameLst>
                                              <p:attrName>ppt_y</p:attrName>
                                            </p:attrNameLst>
                                          </p:cBhvr>
                                          <p:tavLst>
                                            <p:tav tm="0">
                                              <p:val>
                                                <p:strVal val="#ppt_y"/>
                                              </p:val>
                                            </p:tav>
                                            <p:tav tm="100000">
                                              <p:val>
                                                <p:strVal val="#ppt_y"/>
                                              </p:val>
                                            </p:tav>
                                          </p:tavLst>
                                        </p:anim>
                                      </p:childTnLst>
                                    </p:cTn>
                                  </p:par>
                                </p:childTnLst>
                              </p:cTn>
                            </p:par>
                            <p:par>
                              <p:cTn id="67" fill="hold">
                                <p:stCondLst>
                                  <p:cond delay="4250"/>
                                </p:stCondLst>
                                <p:childTnLst>
                                  <p:par>
                                    <p:cTn id="68" presetID="2" presetClass="entr" presetSubtype="2" fill="hold" nodeType="afterEffect" p14:presetBounceEnd="40000">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14:bounceEnd="40000">
                                          <p:cBhvr additive="base">
                                            <p:cTn id="70" dur="750" fill="hold"/>
                                            <p:tgtEl>
                                              <p:spTgt spid="88"/>
                                            </p:tgtEl>
                                            <p:attrNameLst>
                                              <p:attrName>ppt_x</p:attrName>
                                            </p:attrNameLst>
                                          </p:cBhvr>
                                          <p:tavLst>
                                            <p:tav tm="0">
                                              <p:val>
                                                <p:strVal val="1+#ppt_w/2"/>
                                              </p:val>
                                            </p:tav>
                                            <p:tav tm="100000">
                                              <p:val>
                                                <p:strVal val="#ppt_x"/>
                                              </p:val>
                                            </p:tav>
                                          </p:tavLst>
                                        </p:anim>
                                        <p:anim calcmode="lin" valueType="num" p14:bounceEnd="40000">
                                          <p:cBhvr additive="base">
                                            <p:cTn id="71" dur="75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21" grpId="0"/>
          <p:bldP spid="68" grpId="0"/>
          <p:bldP spid="69" grpId="0"/>
          <p:bldP spid="99"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500"/>
                                            <p:tgtEl>
                                              <p:spTgt spid="6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p:cTn id="10" dur="500" fill="hold"/>
                                            <p:tgtEl>
                                              <p:spTgt spid="62"/>
                                            </p:tgtEl>
                                            <p:attrNameLst>
                                              <p:attrName>ppt_w</p:attrName>
                                            </p:attrNameLst>
                                          </p:cBhvr>
                                          <p:tavLst>
                                            <p:tav tm="0">
                                              <p:val>
                                                <p:fltVal val="0"/>
                                              </p:val>
                                            </p:tav>
                                            <p:tav tm="100000">
                                              <p:val>
                                                <p:strVal val="#ppt_w"/>
                                              </p:val>
                                            </p:tav>
                                          </p:tavLst>
                                        </p:anim>
                                        <p:anim calcmode="lin" valueType="num">
                                          <p:cBhvr>
                                            <p:cTn id="11" dur="500" fill="hold"/>
                                            <p:tgtEl>
                                              <p:spTgt spid="62"/>
                                            </p:tgtEl>
                                            <p:attrNameLst>
                                              <p:attrName>ppt_h</p:attrName>
                                            </p:attrNameLst>
                                          </p:cBhvr>
                                          <p:tavLst>
                                            <p:tav tm="0">
                                              <p:val>
                                                <p:fltVal val="0"/>
                                              </p:val>
                                            </p:tav>
                                            <p:tav tm="100000">
                                              <p:val>
                                                <p:strVal val="#ppt_h"/>
                                              </p:val>
                                            </p:tav>
                                          </p:tavLst>
                                        </p:anim>
                                        <p:animEffect transition="in" filter="fade">
                                          <p:cBhvr>
                                            <p:cTn id="12" dur="500"/>
                                            <p:tgtEl>
                                              <p:spTgt spid="6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p:cTn id="15" dur="500" fill="hold"/>
                                            <p:tgtEl>
                                              <p:spTgt spid="63"/>
                                            </p:tgtEl>
                                            <p:attrNameLst>
                                              <p:attrName>ppt_w</p:attrName>
                                            </p:attrNameLst>
                                          </p:cBhvr>
                                          <p:tavLst>
                                            <p:tav tm="0">
                                              <p:val>
                                                <p:fltVal val="0"/>
                                              </p:val>
                                            </p:tav>
                                            <p:tav tm="100000">
                                              <p:val>
                                                <p:strVal val="#ppt_w"/>
                                              </p:val>
                                            </p:tav>
                                          </p:tavLst>
                                        </p:anim>
                                        <p:anim calcmode="lin" valueType="num">
                                          <p:cBhvr>
                                            <p:cTn id="16" dur="500" fill="hold"/>
                                            <p:tgtEl>
                                              <p:spTgt spid="63"/>
                                            </p:tgtEl>
                                            <p:attrNameLst>
                                              <p:attrName>ppt_h</p:attrName>
                                            </p:attrNameLst>
                                          </p:cBhvr>
                                          <p:tavLst>
                                            <p:tav tm="0">
                                              <p:val>
                                                <p:fltVal val="0"/>
                                              </p:val>
                                            </p:tav>
                                            <p:tav tm="100000">
                                              <p:val>
                                                <p:strVal val="#ppt_h"/>
                                              </p:val>
                                            </p:tav>
                                          </p:tavLst>
                                        </p:anim>
                                        <p:animEffect transition="in" filter="fade">
                                          <p:cBhvr>
                                            <p:cTn id="17" dur="500"/>
                                            <p:tgtEl>
                                              <p:spTgt spid="6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500" fill="hold"/>
                                            <p:tgtEl>
                                              <p:spTgt spid="64"/>
                                            </p:tgtEl>
                                            <p:attrNameLst>
                                              <p:attrName>ppt_w</p:attrName>
                                            </p:attrNameLst>
                                          </p:cBhvr>
                                          <p:tavLst>
                                            <p:tav tm="0">
                                              <p:val>
                                                <p:fltVal val="0"/>
                                              </p:val>
                                            </p:tav>
                                            <p:tav tm="100000">
                                              <p:val>
                                                <p:strVal val="#ppt_w"/>
                                              </p:val>
                                            </p:tav>
                                          </p:tavLst>
                                        </p:anim>
                                        <p:anim calcmode="lin" valueType="num">
                                          <p:cBhvr>
                                            <p:cTn id="21" dur="500" fill="hold"/>
                                            <p:tgtEl>
                                              <p:spTgt spid="64"/>
                                            </p:tgtEl>
                                            <p:attrNameLst>
                                              <p:attrName>ppt_h</p:attrName>
                                            </p:attrNameLst>
                                          </p:cBhvr>
                                          <p:tavLst>
                                            <p:tav tm="0">
                                              <p:val>
                                                <p:fltVal val="0"/>
                                              </p:val>
                                            </p:tav>
                                            <p:tav tm="100000">
                                              <p:val>
                                                <p:strVal val="#ppt_h"/>
                                              </p:val>
                                            </p:tav>
                                          </p:tavLst>
                                        </p:anim>
                                        <p:animEffect transition="in" filter="fade">
                                          <p:cBhvr>
                                            <p:cTn id="22" dur="500"/>
                                            <p:tgtEl>
                                              <p:spTgt spid="64"/>
                                            </p:tgtEl>
                                          </p:cBhvr>
                                        </p:animEffect>
                                      </p:childTnLst>
                                    </p:cTn>
                                  </p:par>
                                  <p:par>
                                    <p:cTn id="23" presetID="2" presetClass="entr" presetSubtype="4" fill="hold" grpId="0" nodeType="withEffect">
                                      <p:stCondLst>
                                        <p:cond delay="25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fill="hold"/>
                                            <p:tgtEl>
                                              <p:spTgt spid="68"/>
                                            </p:tgtEl>
                                            <p:attrNameLst>
                                              <p:attrName>ppt_x</p:attrName>
                                            </p:attrNameLst>
                                          </p:cBhvr>
                                          <p:tavLst>
                                            <p:tav tm="0">
                                              <p:val>
                                                <p:strVal val="#ppt_x"/>
                                              </p:val>
                                            </p:tav>
                                            <p:tav tm="100000">
                                              <p:val>
                                                <p:strVal val="#ppt_x"/>
                                              </p:val>
                                            </p:tav>
                                          </p:tavLst>
                                        </p:anim>
                                        <p:anim calcmode="lin" valueType="num">
                                          <p:cBhvr additive="base">
                                            <p:cTn id="26" dur="500" fill="hold"/>
                                            <p:tgtEl>
                                              <p:spTgt spid="6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50"/>
                                      </p:stCondLst>
                                      <p:childTnLst>
                                        <p:set>
                                          <p:cBhvr>
                                            <p:cTn id="32" dur="1" fill="hold">
                                              <p:stCondLst>
                                                <p:cond delay="0"/>
                                              </p:stCondLst>
                                            </p:cTn>
                                            <p:tgtEl>
                                              <p:spTgt spid="69"/>
                                            </p:tgtEl>
                                            <p:attrNameLst>
                                              <p:attrName>style.visibility</p:attrName>
                                            </p:attrNameLst>
                                          </p:cBhvr>
                                          <p:to>
                                            <p:strVal val="visible"/>
                                          </p:to>
                                        </p:set>
                                        <p:anim calcmode="lin" valueType="num">
                                          <p:cBhvr additive="base">
                                            <p:cTn id="33" dur="500" fill="hold"/>
                                            <p:tgtEl>
                                              <p:spTgt spid="69"/>
                                            </p:tgtEl>
                                            <p:attrNameLst>
                                              <p:attrName>ppt_x</p:attrName>
                                            </p:attrNameLst>
                                          </p:cBhvr>
                                          <p:tavLst>
                                            <p:tav tm="0">
                                              <p:val>
                                                <p:strVal val="#ppt_x"/>
                                              </p:val>
                                            </p:tav>
                                            <p:tav tm="100000">
                                              <p:val>
                                                <p:strVal val="#ppt_x"/>
                                              </p:val>
                                            </p:tav>
                                          </p:tavLst>
                                        </p:anim>
                                        <p:anim calcmode="lin" valueType="num">
                                          <p:cBhvr additive="base">
                                            <p:cTn id="34" dur="500" fill="hold"/>
                                            <p:tgtEl>
                                              <p:spTgt spid="69"/>
                                            </p:tgtEl>
                                            <p:attrNameLst>
                                              <p:attrName>ppt_y</p:attrName>
                                            </p:attrNameLst>
                                          </p:cBhvr>
                                          <p:tavLst>
                                            <p:tav tm="0">
                                              <p:val>
                                                <p:strVal val="1+#ppt_h/2"/>
                                              </p:val>
                                            </p:tav>
                                            <p:tav tm="100000">
                                              <p:val>
                                                <p:strVal val="#ppt_y"/>
                                              </p:val>
                                            </p:tav>
                                          </p:tavLst>
                                        </p:anim>
                                      </p:childTnLst>
                                    </p:cTn>
                                  </p:par>
                                  <p:par>
                                    <p:cTn id="35" presetID="2" presetClass="entr" presetSubtype="2" fill="hold" grpId="0" nodeType="withEffect">
                                      <p:stCondLst>
                                        <p:cond delay="750"/>
                                      </p:stCondLst>
                                      <p:childTnLst>
                                        <p:set>
                                          <p:cBhvr>
                                            <p:cTn id="36" dur="1" fill="hold">
                                              <p:stCondLst>
                                                <p:cond delay="0"/>
                                              </p:stCondLst>
                                            </p:cTn>
                                            <p:tgtEl>
                                              <p:spTgt spid="99"/>
                                            </p:tgtEl>
                                            <p:attrNameLst>
                                              <p:attrName>style.visibility</p:attrName>
                                            </p:attrNameLst>
                                          </p:cBhvr>
                                          <p:to>
                                            <p:strVal val="visible"/>
                                          </p:to>
                                        </p:set>
                                        <p:anim calcmode="lin" valueType="num">
                                          <p:cBhvr additive="base">
                                            <p:cTn id="37" dur="500" fill="hold"/>
                                            <p:tgtEl>
                                              <p:spTgt spid="99"/>
                                            </p:tgtEl>
                                            <p:attrNameLst>
                                              <p:attrName>ppt_x</p:attrName>
                                            </p:attrNameLst>
                                          </p:cBhvr>
                                          <p:tavLst>
                                            <p:tav tm="0">
                                              <p:val>
                                                <p:strVal val="1+#ppt_w/2"/>
                                              </p:val>
                                            </p:tav>
                                            <p:tav tm="100000">
                                              <p:val>
                                                <p:strVal val="#ppt_x"/>
                                              </p:val>
                                            </p:tav>
                                          </p:tavLst>
                                        </p:anim>
                                        <p:anim calcmode="lin" valueType="num">
                                          <p:cBhvr additive="base">
                                            <p:cTn id="38" dur="500" fill="hold"/>
                                            <p:tgtEl>
                                              <p:spTgt spid="9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75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fill="hold"/>
                                            <p:tgtEl>
                                              <p:spTgt spid="101"/>
                                            </p:tgtEl>
                                            <p:attrNameLst>
                                              <p:attrName>ppt_x</p:attrName>
                                            </p:attrNameLst>
                                          </p:cBhvr>
                                          <p:tavLst>
                                            <p:tav tm="0">
                                              <p:val>
                                                <p:strVal val="1+#ppt_w/2"/>
                                              </p:val>
                                            </p:tav>
                                            <p:tav tm="100000">
                                              <p:val>
                                                <p:strVal val="#ppt_x"/>
                                              </p:val>
                                            </p:tav>
                                          </p:tavLst>
                                        </p:anim>
                                        <p:anim calcmode="lin" valueType="num">
                                          <p:cBhvr additive="base">
                                            <p:cTn id="42" dur="500" fill="hold"/>
                                            <p:tgtEl>
                                              <p:spTgt spid="101"/>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50"/>
                                      </p:stCondLst>
                                      <p:childTnLst>
                                        <p:set>
                                          <p:cBhvr>
                                            <p:cTn id="44" dur="1" fill="hold">
                                              <p:stCondLst>
                                                <p:cond delay="0"/>
                                              </p:stCondLst>
                                            </p:cTn>
                                            <p:tgtEl>
                                              <p:spTgt spid="98"/>
                                            </p:tgtEl>
                                            <p:attrNameLst>
                                              <p:attrName>style.visibility</p:attrName>
                                            </p:attrNameLst>
                                          </p:cBhvr>
                                          <p:to>
                                            <p:strVal val="visible"/>
                                          </p:to>
                                        </p:set>
                                        <p:anim calcmode="lin" valueType="num">
                                          <p:cBhvr additive="base">
                                            <p:cTn id="45" dur="500" fill="hold"/>
                                            <p:tgtEl>
                                              <p:spTgt spid="98"/>
                                            </p:tgtEl>
                                            <p:attrNameLst>
                                              <p:attrName>ppt_x</p:attrName>
                                            </p:attrNameLst>
                                          </p:cBhvr>
                                          <p:tavLst>
                                            <p:tav tm="0">
                                              <p:val>
                                                <p:strVal val="1+#ppt_w/2"/>
                                              </p:val>
                                            </p:tav>
                                            <p:tav tm="100000">
                                              <p:val>
                                                <p:strVal val="#ppt_x"/>
                                              </p:val>
                                            </p:tav>
                                          </p:tavLst>
                                        </p:anim>
                                        <p:anim calcmode="lin" valueType="num">
                                          <p:cBhvr additive="base">
                                            <p:cTn id="46" dur="500" fill="hold"/>
                                            <p:tgtEl>
                                              <p:spTgt spid="98"/>
                                            </p:tgtEl>
                                            <p:attrNameLst>
                                              <p:attrName>ppt_y</p:attrName>
                                            </p:attrNameLst>
                                          </p:cBhvr>
                                          <p:tavLst>
                                            <p:tav tm="0">
                                              <p:val>
                                                <p:strVal val="#ppt_y"/>
                                              </p:val>
                                            </p:tav>
                                            <p:tav tm="100000">
                                              <p:val>
                                                <p:strVal val="#ppt_y"/>
                                              </p:val>
                                            </p:tav>
                                          </p:tavLst>
                                        </p:anim>
                                      </p:childTnLst>
                                    </p:cTn>
                                  </p:par>
                                </p:childTnLst>
                              </p:cTn>
                            </p:par>
                            <p:par>
                              <p:cTn id="47" fill="hold">
                                <p:stCondLst>
                                  <p:cond delay="1250"/>
                                </p:stCondLst>
                                <p:childTnLst>
                                  <p:par>
                                    <p:cTn id="48" presetID="2" presetClass="entr" presetSubtype="2" fill="hold" nodeType="after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750" fill="hold"/>
                                            <p:tgtEl>
                                              <p:spTgt spid="72"/>
                                            </p:tgtEl>
                                            <p:attrNameLst>
                                              <p:attrName>ppt_x</p:attrName>
                                            </p:attrNameLst>
                                          </p:cBhvr>
                                          <p:tavLst>
                                            <p:tav tm="0">
                                              <p:val>
                                                <p:strVal val="1+#ppt_w/2"/>
                                              </p:val>
                                            </p:tav>
                                            <p:tav tm="100000">
                                              <p:val>
                                                <p:strVal val="#ppt_x"/>
                                              </p:val>
                                            </p:tav>
                                          </p:tavLst>
                                        </p:anim>
                                        <p:anim calcmode="lin" valueType="num">
                                          <p:cBhvr additive="base">
                                            <p:cTn id="51" dur="750" fill="hold"/>
                                            <p:tgtEl>
                                              <p:spTgt spid="72"/>
                                            </p:tgtEl>
                                            <p:attrNameLst>
                                              <p:attrName>ppt_y</p:attrName>
                                            </p:attrNameLst>
                                          </p:cBhvr>
                                          <p:tavLst>
                                            <p:tav tm="0">
                                              <p:val>
                                                <p:strVal val="#ppt_y"/>
                                              </p:val>
                                            </p:tav>
                                            <p:tav tm="100000">
                                              <p:val>
                                                <p:strVal val="#ppt_y"/>
                                              </p:val>
                                            </p:tav>
                                          </p:tavLst>
                                        </p:anim>
                                      </p:childTnLst>
                                    </p:cTn>
                                  </p:par>
                                </p:childTnLst>
                              </p:cTn>
                            </p:par>
                            <p:par>
                              <p:cTn id="52" fill="hold">
                                <p:stCondLst>
                                  <p:cond delay="2000"/>
                                </p:stCondLst>
                                <p:childTnLst>
                                  <p:par>
                                    <p:cTn id="53" presetID="2" presetClass="entr" presetSubtype="2"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750" fill="hold"/>
                                            <p:tgtEl>
                                              <p:spTgt spid="73"/>
                                            </p:tgtEl>
                                            <p:attrNameLst>
                                              <p:attrName>ppt_x</p:attrName>
                                            </p:attrNameLst>
                                          </p:cBhvr>
                                          <p:tavLst>
                                            <p:tav tm="0">
                                              <p:val>
                                                <p:strVal val="1+#ppt_w/2"/>
                                              </p:val>
                                            </p:tav>
                                            <p:tav tm="100000">
                                              <p:val>
                                                <p:strVal val="#ppt_x"/>
                                              </p:val>
                                            </p:tav>
                                          </p:tavLst>
                                        </p:anim>
                                        <p:anim calcmode="lin" valueType="num">
                                          <p:cBhvr additive="base">
                                            <p:cTn id="56" dur="750" fill="hold"/>
                                            <p:tgtEl>
                                              <p:spTgt spid="73"/>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2" presetClass="entr" presetSubtype="2" fill="hold"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750" fill="hold"/>
                                            <p:tgtEl>
                                              <p:spTgt spid="78"/>
                                            </p:tgtEl>
                                            <p:attrNameLst>
                                              <p:attrName>ppt_x</p:attrName>
                                            </p:attrNameLst>
                                          </p:cBhvr>
                                          <p:tavLst>
                                            <p:tav tm="0">
                                              <p:val>
                                                <p:strVal val="1+#ppt_w/2"/>
                                              </p:val>
                                            </p:tav>
                                            <p:tav tm="100000">
                                              <p:val>
                                                <p:strVal val="#ppt_x"/>
                                              </p:val>
                                            </p:tav>
                                          </p:tavLst>
                                        </p:anim>
                                        <p:anim calcmode="lin" valueType="num">
                                          <p:cBhvr additive="base">
                                            <p:cTn id="61" dur="75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 presetClass="entr" presetSubtype="2" fill="hold" nodeType="afterEffect">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cBhvr additive="base">
                                            <p:cTn id="65" dur="750" fill="hold"/>
                                            <p:tgtEl>
                                              <p:spTgt spid="83"/>
                                            </p:tgtEl>
                                            <p:attrNameLst>
                                              <p:attrName>ppt_x</p:attrName>
                                            </p:attrNameLst>
                                          </p:cBhvr>
                                          <p:tavLst>
                                            <p:tav tm="0">
                                              <p:val>
                                                <p:strVal val="1+#ppt_w/2"/>
                                              </p:val>
                                            </p:tav>
                                            <p:tav tm="100000">
                                              <p:val>
                                                <p:strVal val="#ppt_x"/>
                                              </p:val>
                                            </p:tav>
                                          </p:tavLst>
                                        </p:anim>
                                        <p:anim calcmode="lin" valueType="num">
                                          <p:cBhvr additive="base">
                                            <p:cTn id="66" dur="750" fill="hold"/>
                                            <p:tgtEl>
                                              <p:spTgt spid="83"/>
                                            </p:tgtEl>
                                            <p:attrNameLst>
                                              <p:attrName>ppt_y</p:attrName>
                                            </p:attrNameLst>
                                          </p:cBhvr>
                                          <p:tavLst>
                                            <p:tav tm="0">
                                              <p:val>
                                                <p:strVal val="#ppt_y"/>
                                              </p:val>
                                            </p:tav>
                                            <p:tav tm="100000">
                                              <p:val>
                                                <p:strVal val="#ppt_y"/>
                                              </p:val>
                                            </p:tav>
                                          </p:tavLst>
                                        </p:anim>
                                      </p:childTnLst>
                                    </p:cTn>
                                  </p:par>
                                </p:childTnLst>
                              </p:cTn>
                            </p:par>
                            <p:par>
                              <p:cTn id="67" fill="hold">
                                <p:stCondLst>
                                  <p:cond delay="4250"/>
                                </p:stCondLst>
                                <p:childTnLst>
                                  <p:par>
                                    <p:cTn id="68" presetID="2" presetClass="entr" presetSubtype="2"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additive="base">
                                            <p:cTn id="70" dur="750" fill="hold"/>
                                            <p:tgtEl>
                                              <p:spTgt spid="88"/>
                                            </p:tgtEl>
                                            <p:attrNameLst>
                                              <p:attrName>ppt_x</p:attrName>
                                            </p:attrNameLst>
                                          </p:cBhvr>
                                          <p:tavLst>
                                            <p:tav tm="0">
                                              <p:val>
                                                <p:strVal val="1+#ppt_w/2"/>
                                              </p:val>
                                            </p:tav>
                                            <p:tav tm="100000">
                                              <p:val>
                                                <p:strVal val="#ppt_x"/>
                                              </p:val>
                                            </p:tav>
                                          </p:tavLst>
                                        </p:anim>
                                        <p:anim calcmode="lin" valueType="num">
                                          <p:cBhvr additive="base">
                                            <p:cTn id="71" dur="75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21" grpId="0"/>
          <p:bldP spid="68" grpId="0"/>
          <p:bldP spid="69" grpId="0"/>
          <p:bldP spid="99" grpId="0"/>
          <p:bldP spid="10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838200" y="0"/>
            <a:ext cx="10572750" cy="3371850"/>
          </a:xfrm>
          <a:custGeom>
            <a:avLst/>
            <a:gdLst>
              <a:gd name="connsiteX0" fmla="*/ 0 w 10572750"/>
              <a:gd name="connsiteY0" fmla="*/ 0 h 3371850"/>
              <a:gd name="connsiteX1" fmla="*/ 10572750 w 10572750"/>
              <a:gd name="connsiteY1" fmla="*/ 0 h 3371850"/>
              <a:gd name="connsiteX2" fmla="*/ 10572750 w 10572750"/>
              <a:gd name="connsiteY2" fmla="*/ 3190867 h 3371850"/>
              <a:gd name="connsiteX3" fmla="*/ 10391767 w 10572750"/>
              <a:gd name="connsiteY3" fmla="*/ 3371850 h 3371850"/>
              <a:gd name="connsiteX4" fmla="*/ 180983 w 10572750"/>
              <a:gd name="connsiteY4" fmla="*/ 3371850 h 3371850"/>
              <a:gd name="connsiteX5" fmla="*/ 0 w 10572750"/>
              <a:gd name="connsiteY5" fmla="*/ 3190867 h 337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2750" h="3371850">
                <a:moveTo>
                  <a:pt x="0" y="0"/>
                </a:moveTo>
                <a:lnTo>
                  <a:pt x="10572750" y="0"/>
                </a:lnTo>
                <a:lnTo>
                  <a:pt x="10572750" y="3190867"/>
                </a:lnTo>
                <a:cubicBezTo>
                  <a:pt x="10572750" y="3290821"/>
                  <a:pt x="10491721" y="3371850"/>
                  <a:pt x="10391767" y="3371850"/>
                </a:cubicBezTo>
                <a:lnTo>
                  <a:pt x="180983" y="3371850"/>
                </a:lnTo>
                <a:cubicBezTo>
                  <a:pt x="81029" y="3371850"/>
                  <a:pt x="0" y="3290821"/>
                  <a:pt x="0" y="3190867"/>
                </a:cubicBezTo>
                <a:close/>
              </a:path>
            </a:pathLst>
          </a:custGeom>
          <a:blipFill dpi="0" rotWithShape="1">
            <a:blip r:embed="rId3" cstate="print">
              <a:extLst>
                <a:ext uri="{28A0092B-C50C-407E-A947-70E740481C1C}">
                  <a14:useLocalDpi xmlns:a14="http://schemas.microsoft.com/office/drawing/2010/main" val="0"/>
                </a:ext>
              </a:extLst>
            </a:blip>
            <a:srcRect/>
            <a:stretch>
              <a:fillRect t="-44209" b="-12571"/>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838200" y="0"/>
            <a:ext cx="10572750" cy="3371850"/>
          </a:xfrm>
          <a:custGeom>
            <a:avLst/>
            <a:gdLst>
              <a:gd name="connsiteX0" fmla="*/ 0 w 10572750"/>
              <a:gd name="connsiteY0" fmla="*/ 0 h 3371850"/>
              <a:gd name="connsiteX1" fmla="*/ 10572750 w 10572750"/>
              <a:gd name="connsiteY1" fmla="*/ 0 h 3371850"/>
              <a:gd name="connsiteX2" fmla="*/ 10572750 w 10572750"/>
              <a:gd name="connsiteY2" fmla="*/ 3190867 h 3371850"/>
              <a:gd name="connsiteX3" fmla="*/ 10391767 w 10572750"/>
              <a:gd name="connsiteY3" fmla="*/ 3371850 h 3371850"/>
              <a:gd name="connsiteX4" fmla="*/ 180983 w 10572750"/>
              <a:gd name="connsiteY4" fmla="*/ 3371850 h 3371850"/>
              <a:gd name="connsiteX5" fmla="*/ 0 w 10572750"/>
              <a:gd name="connsiteY5" fmla="*/ 3190867 h 337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2750" h="3371850">
                <a:moveTo>
                  <a:pt x="0" y="0"/>
                </a:moveTo>
                <a:lnTo>
                  <a:pt x="10572750" y="0"/>
                </a:lnTo>
                <a:lnTo>
                  <a:pt x="10572750" y="3190867"/>
                </a:lnTo>
                <a:cubicBezTo>
                  <a:pt x="10572750" y="3290821"/>
                  <a:pt x="10491721" y="3371850"/>
                  <a:pt x="10391767" y="3371850"/>
                </a:cubicBezTo>
                <a:lnTo>
                  <a:pt x="180983" y="3371850"/>
                </a:lnTo>
                <a:cubicBezTo>
                  <a:pt x="81029" y="3371850"/>
                  <a:pt x="0" y="3290821"/>
                  <a:pt x="0" y="3190867"/>
                </a:cubicBezTo>
                <a:close/>
              </a:path>
            </a:pathLst>
          </a:custGeom>
          <a:gradFill>
            <a:gsLst>
              <a:gs pos="0">
                <a:srgbClr val="A40137">
                  <a:alpha val="16000"/>
                </a:srgbClr>
              </a:gs>
              <a:gs pos="99000">
                <a:srgbClr val="0D0143">
                  <a:alpha val="94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21"/>
          <p:cNvSpPr txBox="1"/>
          <p:nvPr/>
        </p:nvSpPr>
        <p:spPr>
          <a:xfrm>
            <a:off x="2294872" y="2124857"/>
            <a:ext cx="7642225" cy="692497"/>
          </a:xfrm>
          <a:prstGeom prst="rect">
            <a:avLst/>
          </a:prstGeom>
          <a:noFill/>
        </p:spPr>
        <p:txBody>
          <a:bodyPr wrap="square" lIns="0" tIns="0" rIns="0" bIns="0" rtlCol="0">
            <a:spAutoFit/>
          </a:bodyPr>
          <a:lstStyle/>
          <a:p>
            <a:pPr algn="ctr">
              <a:lnSpc>
                <a:spcPct val="150000"/>
              </a:lnSpc>
            </a:pPr>
            <a:r>
              <a:rPr lang="zh-CN" altLang="en-US" sz="1000" dirty="0">
                <a:solidFill>
                  <a:schemeClr val="bg1">
                    <a:alpha val="90000"/>
                  </a:schemeClr>
                </a:solidFill>
                <a:latin typeface="思源黑体" panose="020B0500000000000000" pitchFamily="34" charset="-122"/>
                <a:ea typeface="思源黑体" panose="020B0500000000000000" pitchFamily="34" charset="-122"/>
              </a:rPr>
              <a:t>我们坚信，安全的品牌源自客户的信任。只有专注，才能做好</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安全</a:t>
            </a:r>
            <a:endParaRPr lang="en-US" altLang="zh-CN" sz="1000" dirty="0" smtClean="0">
              <a:solidFill>
                <a:schemeClr val="bg1">
                  <a:alpha val="90000"/>
                </a:schemeClr>
              </a:solidFill>
              <a:latin typeface="思源黑体" panose="020B0500000000000000" pitchFamily="34" charset="-122"/>
              <a:ea typeface="思源黑体" panose="020B0500000000000000" pitchFamily="34" charset="-122"/>
            </a:endParaRPr>
          </a:p>
          <a:p>
            <a:pPr algn="ctr">
              <a:lnSpc>
                <a:spcPct val="150000"/>
              </a:lnSpc>
            </a:pP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是</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全球领先的综合通信解决方案提供</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商公司</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将为全球</a:t>
            </a:r>
            <a:r>
              <a:rPr lang="en-US" altLang="zh-CN" sz="1000" dirty="0">
                <a:solidFill>
                  <a:schemeClr val="bg1">
                    <a:alpha val="90000"/>
                  </a:schemeClr>
                </a:solidFill>
                <a:latin typeface="思源黑体" panose="020B0500000000000000" pitchFamily="34" charset="-122"/>
                <a:ea typeface="思源黑体" panose="020B0500000000000000" pitchFamily="34" charset="-122"/>
              </a:rPr>
              <a:t>160</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多个国家和地区的电信运营</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商企业</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网客户提供创新</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技术</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与产品解决</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方案</a:t>
            </a:r>
            <a:r>
              <a:rPr lang="en-US" altLang="zh-CN" sz="1000" dirty="0">
                <a:solidFill>
                  <a:schemeClr val="bg1">
                    <a:alpha val="90000"/>
                  </a:schemeClr>
                </a:solidFill>
                <a:latin typeface="思源黑体" panose="020B0500000000000000" pitchFamily="34" charset="-122"/>
                <a:ea typeface="思源黑体" panose="020B0500000000000000" pitchFamily="34" charset="-122"/>
              </a:rPr>
              <a:t>,</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让全世界用户享有语音、数据、多媒体、无线宽带等全方位</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沟通</a:t>
            </a:r>
            <a:endParaRPr lang="zh-CN" altLang="en-US" sz="1000" dirty="0">
              <a:solidFill>
                <a:schemeClr val="bg1">
                  <a:alpha val="90000"/>
                </a:schemeClr>
              </a:solidFill>
              <a:latin typeface="思源黑体" panose="020B0500000000000000" pitchFamily="34" charset="-122"/>
              <a:ea typeface="思源黑体" panose="020B0500000000000000" pitchFamily="34" charset="-122"/>
            </a:endParaRPr>
          </a:p>
        </p:txBody>
      </p:sp>
      <p:sp>
        <p:nvSpPr>
          <p:cNvPr id="8" name="文本框 7"/>
          <p:cNvSpPr txBox="1"/>
          <p:nvPr/>
        </p:nvSpPr>
        <p:spPr>
          <a:xfrm>
            <a:off x="3545168" y="892938"/>
            <a:ext cx="5141632" cy="830997"/>
          </a:xfrm>
          <a:prstGeom prst="rect">
            <a:avLst/>
          </a:prstGeom>
          <a:noFill/>
          <a:effectLst/>
        </p:spPr>
        <p:txBody>
          <a:bodyPr wrap="square" rtlCol="0">
            <a:spAutoFit/>
          </a:bodyPr>
          <a:lstStyle/>
          <a:p>
            <a:pPr algn="dist"/>
            <a:r>
              <a:rPr lang="en-US" altLang="zh-CN" sz="4800" dirty="0" smtClean="0">
                <a:solidFill>
                  <a:schemeClr val="bg1">
                    <a:alpha val="20000"/>
                  </a:schemeClr>
                </a:solidFill>
                <a:latin typeface="Impact" panose="020B0806030902050204" pitchFamily="34" charset="0"/>
                <a:ea typeface="思源黑体" panose="020B0500000000000000" pitchFamily="34" charset="-122"/>
              </a:rPr>
              <a:t>TECHNOLOGY</a:t>
            </a:r>
            <a:endParaRPr lang="en-US" altLang="zh-CN" sz="4800" dirty="0">
              <a:solidFill>
                <a:schemeClr val="bg1">
                  <a:alpha val="20000"/>
                </a:schemeClr>
              </a:solidFill>
              <a:latin typeface="Impact" panose="020B0806030902050204" pitchFamily="34" charset="0"/>
              <a:ea typeface="思源黑体" panose="020B0500000000000000" pitchFamily="34" charset="-122"/>
            </a:endParaRPr>
          </a:p>
        </p:txBody>
      </p:sp>
      <p:sp>
        <p:nvSpPr>
          <p:cNvPr id="9" name="文本框 8"/>
          <p:cNvSpPr txBox="1"/>
          <p:nvPr/>
        </p:nvSpPr>
        <p:spPr>
          <a:xfrm>
            <a:off x="4209929" y="1308532"/>
            <a:ext cx="3812110" cy="523220"/>
          </a:xfrm>
          <a:prstGeom prst="rect">
            <a:avLst/>
          </a:prstGeom>
          <a:noFill/>
          <a:effectLst/>
        </p:spPr>
        <p:txBody>
          <a:bodyPr wrap="square" rtlCol="0">
            <a:spAutoFit/>
          </a:bodyPr>
          <a:lstStyle/>
          <a:p>
            <a:pPr algn="ctr"/>
            <a:r>
              <a:rPr lang="zh-CN" altLang="en-US" sz="2800" dirty="0" smtClean="0">
                <a:solidFill>
                  <a:schemeClr val="bg1"/>
                </a:solidFill>
                <a:latin typeface="思源黑体" panose="020B0500000000000000" pitchFamily="34" charset="-122"/>
                <a:ea typeface="思源黑体" panose="020B0500000000000000" pitchFamily="34" charset="-122"/>
              </a:rPr>
              <a:t>领先的国际技术水平</a:t>
            </a:r>
            <a:endParaRPr lang="en-US" altLang="zh-CN" sz="2800" b="1" dirty="0">
              <a:solidFill>
                <a:schemeClr val="bg1"/>
              </a:solidFill>
              <a:latin typeface="思源黑体" panose="020B0500000000000000" pitchFamily="34" charset="-122"/>
              <a:ea typeface="思源黑体" panose="020B0500000000000000" pitchFamily="34" charset="-122"/>
            </a:endParaRPr>
          </a:p>
        </p:txBody>
      </p:sp>
      <p:cxnSp>
        <p:nvCxnSpPr>
          <p:cNvPr id="10" name="直接连接符 9"/>
          <p:cNvCxnSpPr/>
          <p:nvPr/>
        </p:nvCxnSpPr>
        <p:spPr>
          <a:xfrm>
            <a:off x="5913618" y="1959792"/>
            <a:ext cx="404733" cy="0"/>
          </a:xfrm>
          <a:prstGeom prst="line">
            <a:avLst/>
          </a:prstGeom>
          <a:ln w="381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194706" y="4143323"/>
            <a:ext cx="2560012" cy="1430417"/>
            <a:chOff x="1079888" y="2320142"/>
            <a:chExt cx="2560012" cy="1430417"/>
          </a:xfrm>
        </p:grpSpPr>
        <p:sp>
          <p:nvSpPr>
            <p:cNvPr id="12" name="矩形 11"/>
            <p:cNvSpPr/>
            <p:nvPr/>
          </p:nvSpPr>
          <p:spPr>
            <a:xfrm>
              <a:off x="1079888" y="2320142"/>
              <a:ext cx="2037737"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smtClean="0">
                  <a:ln>
                    <a:noFill/>
                  </a:ln>
                  <a:solidFill>
                    <a:srgbClr val="A40137"/>
                  </a:solidFill>
                  <a:effectLst/>
                  <a:uLnTx/>
                  <a:uFillTx/>
                  <a:latin typeface="思源黑体" panose="020B0500000000000000" pitchFamily="34" charset="-122"/>
                  <a:ea typeface="思源黑体" panose="020B0500000000000000" pitchFamily="34" charset="-122"/>
                  <a:cs typeface="+mn-cs"/>
                </a:rPr>
                <a:t>01/  </a:t>
              </a:r>
              <a:r>
                <a:rPr lang="zh-CN" altLang="en-US" b="1" noProof="0" dirty="0" smtClean="0">
                  <a:solidFill>
                    <a:schemeClr val="tx1">
                      <a:lumMod val="75000"/>
                      <a:lumOff val="25000"/>
                    </a:schemeClr>
                  </a:solidFill>
                  <a:latin typeface="思源黑体" panose="020B0500000000000000" pitchFamily="34" charset="-122"/>
                  <a:ea typeface="思源黑体" panose="020B0500000000000000" pitchFamily="34" charset="-122"/>
                </a:rPr>
                <a:t>国际领先技术</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13" name="矩形 12"/>
            <p:cNvSpPr/>
            <p:nvPr/>
          </p:nvSpPr>
          <p:spPr>
            <a:xfrm>
              <a:off x="1082465" y="2734896"/>
              <a:ext cx="2557435" cy="1015663"/>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通过复制您的文本后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14" name="组合 13"/>
          <p:cNvGrpSpPr/>
          <p:nvPr/>
        </p:nvGrpSpPr>
        <p:grpSpPr>
          <a:xfrm>
            <a:off x="4843162" y="4143323"/>
            <a:ext cx="2560012" cy="1430417"/>
            <a:chOff x="1079888" y="2320142"/>
            <a:chExt cx="2560012" cy="1430417"/>
          </a:xfrm>
        </p:grpSpPr>
        <p:sp>
          <p:nvSpPr>
            <p:cNvPr id="15" name="矩形 14"/>
            <p:cNvSpPr/>
            <p:nvPr/>
          </p:nvSpPr>
          <p:spPr>
            <a:xfrm>
              <a:off x="1079888" y="2320142"/>
              <a:ext cx="2037737"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smtClean="0">
                  <a:ln>
                    <a:noFill/>
                  </a:ln>
                  <a:solidFill>
                    <a:srgbClr val="A40137"/>
                  </a:solidFill>
                  <a:effectLst/>
                  <a:uLnTx/>
                  <a:uFillTx/>
                  <a:latin typeface="思源黑体" panose="020B0500000000000000" pitchFamily="34" charset="-122"/>
                  <a:ea typeface="思源黑体" panose="020B0500000000000000" pitchFamily="34" charset="-122"/>
                  <a:cs typeface="+mn-cs"/>
                </a:rPr>
                <a:t>02/  </a:t>
              </a: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先进科学领域</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16" name="矩形 15"/>
            <p:cNvSpPr/>
            <p:nvPr/>
          </p:nvSpPr>
          <p:spPr>
            <a:xfrm>
              <a:off x="1082465" y="2734896"/>
              <a:ext cx="2557435" cy="1015663"/>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通过复制您的文本后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17" name="组合 16"/>
          <p:cNvGrpSpPr/>
          <p:nvPr/>
        </p:nvGrpSpPr>
        <p:grpSpPr>
          <a:xfrm>
            <a:off x="8491618" y="4143323"/>
            <a:ext cx="2560012" cy="1430417"/>
            <a:chOff x="1079888" y="2320142"/>
            <a:chExt cx="2560012" cy="1430417"/>
          </a:xfrm>
        </p:grpSpPr>
        <p:sp>
          <p:nvSpPr>
            <p:cNvPr id="18" name="矩形 17"/>
            <p:cNvSpPr/>
            <p:nvPr/>
          </p:nvSpPr>
          <p:spPr>
            <a:xfrm>
              <a:off x="1079888" y="2320142"/>
              <a:ext cx="1646605"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smtClean="0">
                  <a:ln>
                    <a:noFill/>
                  </a:ln>
                  <a:solidFill>
                    <a:srgbClr val="A40137"/>
                  </a:solidFill>
                  <a:effectLst/>
                  <a:uLnTx/>
                  <a:uFillTx/>
                  <a:latin typeface="思源黑体" panose="020B0500000000000000" pitchFamily="34" charset="-122"/>
                  <a:ea typeface="思源黑体" panose="020B0500000000000000" pitchFamily="34" charset="-122"/>
                  <a:cs typeface="+mn-cs"/>
                </a:rPr>
                <a:t>03/  </a:t>
              </a:r>
              <a:r>
                <a:rPr lang="en-US" altLang="zh-CN" b="1" dirty="0" smtClean="0">
                  <a:solidFill>
                    <a:schemeClr val="tx1">
                      <a:lumMod val="75000"/>
                      <a:lumOff val="25000"/>
                    </a:schemeClr>
                  </a:solidFill>
                  <a:latin typeface="思源黑体" panose="020B0500000000000000" pitchFamily="34" charset="-122"/>
                  <a:ea typeface="思源黑体" panose="020B0500000000000000" pitchFamily="34" charset="-122"/>
                </a:rPr>
                <a:t>5G</a:t>
              </a:r>
              <a:r>
                <a:rPr lang="zh-CN" altLang="en-US" b="1" dirty="0" smtClean="0">
                  <a:solidFill>
                    <a:schemeClr val="tx1">
                      <a:lumMod val="75000"/>
                      <a:lumOff val="25000"/>
                    </a:schemeClr>
                  </a:solidFill>
                  <a:latin typeface="思源黑体" panose="020B0500000000000000" pitchFamily="34" charset="-122"/>
                  <a:ea typeface="思源黑体" panose="020B0500000000000000" pitchFamily="34" charset="-122"/>
                </a:rPr>
                <a:t>大数据</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19" name="矩形 18"/>
            <p:cNvSpPr/>
            <p:nvPr/>
          </p:nvSpPr>
          <p:spPr>
            <a:xfrm>
              <a:off x="1082465" y="2734896"/>
              <a:ext cx="2557435" cy="1015663"/>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通过复制您的文本后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spTree>
    <p:extLst>
      <p:ext uri="{BB962C8B-B14F-4D97-AF65-F5344CB8AC3E}">
        <p14:creationId xmlns:p14="http://schemas.microsoft.com/office/powerpoint/2010/main" val="238603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trips(downRight)">
                                      <p:cBhvr>
                                        <p:cTn id="10" dur="500"/>
                                        <p:tgtEl>
                                          <p:spTgt spid="6"/>
                                        </p:tgtEl>
                                      </p:cBhvr>
                                    </p:animEffect>
                                  </p:childTnLst>
                                </p:cTn>
                              </p:par>
                            </p:childTnLst>
                          </p:cTn>
                        </p:par>
                        <p:par>
                          <p:cTn id="11" fill="hold">
                            <p:stCondLst>
                              <p:cond delay="500"/>
                            </p:stCondLst>
                            <p:childTnLst>
                              <p:par>
                                <p:cTn id="12" presetID="52" presetClass="entr" presetSubtype="0" fill="hold" grpId="0" nodeType="afterEffect">
                                  <p:stCondLst>
                                    <p:cond delay="0"/>
                                  </p:stCondLst>
                                  <p:iterate type="lt">
                                    <p:tmPct val="0"/>
                                  </p:iterate>
                                  <p:childTnLst>
                                    <p:set>
                                      <p:cBhvr>
                                        <p:cTn id="13" dur="1" fill="hold">
                                          <p:stCondLst>
                                            <p:cond delay="0"/>
                                          </p:stCondLst>
                                        </p:cTn>
                                        <p:tgtEl>
                                          <p:spTgt spid="9"/>
                                        </p:tgtEl>
                                        <p:attrNameLst>
                                          <p:attrName>style.visibility</p:attrName>
                                        </p:attrNameLst>
                                      </p:cBhvr>
                                      <p:to>
                                        <p:strVal val="visible"/>
                                      </p:to>
                                    </p:set>
                                    <p:animScale>
                                      <p:cBhvr>
                                        <p:cTn id="1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
                                        </p:tgtEl>
                                        <p:attrNameLst>
                                          <p:attrName>ppt_x</p:attrName>
                                          <p:attrName>ppt_y</p:attrName>
                                        </p:attrNameLst>
                                      </p:cBhvr>
                                    </p:animMotion>
                                    <p:animEffect transition="in" filter="fade">
                                      <p:cBhvr>
                                        <p:cTn id="16" dur="1000"/>
                                        <p:tgtEl>
                                          <p:spTgt spid="9"/>
                                        </p:tgtEl>
                                      </p:cBhvr>
                                    </p:animEffect>
                                  </p:childTnLst>
                                </p:cTn>
                              </p:par>
                              <p:par>
                                <p:cTn id="17" presetID="41" presetClass="entr" presetSubtype="0" fill="hold" grpId="1" nodeType="with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52" presetClass="entr" presetSubtype="0" fill="hold" grpId="0" nodeType="afterEffect">
                                  <p:stCondLst>
                                    <p:cond delay="0"/>
                                  </p:stCondLst>
                                  <p:iterate type="lt">
                                    <p:tmPct val="0"/>
                                  </p:iterate>
                                  <p:childTnLst>
                                    <p:set>
                                      <p:cBhvr>
                                        <p:cTn id="31" dur="1" fill="hold">
                                          <p:stCondLst>
                                            <p:cond delay="0"/>
                                          </p:stCondLst>
                                        </p:cTn>
                                        <p:tgtEl>
                                          <p:spTgt spid="8"/>
                                        </p:tgtEl>
                                        <p:attrNameLst>
                                          <p:attrName>style.visibility</p:attrName>
                                        </p:attrNameLst>
                                      </p:cBhvr>
                                      <p:to>
                                        <p:strVal val="visible"/>
                                      </p:to>
                                    </p:set>
                                    <p:animScale>
                                      <p:cBhvr>
                                        <p:cTn id="3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8"/>
                                        </p:tgtEl>
                                        <p:attrNameLst>
                                          <p:attrName>ppt_x</p:attrName>
                                          <p:attrName>ppt_y</p:attrName>
                                        </p:attrNameLst>
                                      </p:cBhvr>
                                    </p:animMotion>
                                    <p:animEffect transition="in" filter="fade">
                                      <p:cBhvr>
                                        <p:cTn id="34" dur="1000"/>
                                        <p:tgtEl>
                                          <p:spTgt spid="8"/>
                                        </p:tgtEl>
                                      </p:cBhvr>
                                    </p:animEffect>
                                  </p:childTnLst>
                                </p:cTn>
                              </p:par>
                              <p:par>
                                <p:cTn id="35" presetID="41" presetClass="entr" presetSubtype="0" fill="hold" grpId="1" nodeType="withEffect">
                                  <p:stCondLst>
                                    <p:cond delay="0"/>
                                  </p:stCondLst>
                                  <p:iterate type="lt">
                                    <p:tmPct val="10000"/>
                                  </p:iterate>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8"/>
                                        </p:tgtEl>
                                        <p:attrNameLst>
                                          <p:attrName>ppt_y</p:attrName>
                                        </p:attrNameLst>
                                      </p:cBhvr>
                                      <p:tavLst>
                                        <p:tav tm="0">
                                          <p:val>
                                            <p:strVal val="#ppt_y"/>
                                          </p:val>
                                        </p:tav>
                                        <p:tav tm="100000">
                                          <p:val>
                                            <p:strVal val="#ppt_y"/>
                                          </p:val>
                                        </p:tav>
                                      </p:tavLst>
                                    </p:anim>
                                    <p:anim calcmode="lin" valueType="num">
                                      <p:cBhvr>
                                        <p:cTn id="3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8"/>
                                        </p:tgtEl>
                                      </p:cBhvr>
                                    </p:animEffect>
                                  </p:childTnLst>
                                </p:cTn>
                              </p:par>
                              <p:par>
                                <p:cTn id="42" presetID="16" presetClass="entr" presetSubtype="21"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barn(inVertical)">
                                      <p:cBhvr>
                                        <p:cTn id="44" dur="500"/>
                                        <p:tgtEl>
                                          <p:spTgt spid="10"/>
                                        </p:tgtEl>
                                      </p:cBhvr>
                                    </p:animEffect>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2" presetClass="entr" presetSubtype="4"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ppt_x"/>
                                          </p:val>
                                        </p:tav>
                                        <p:tav tm="100000">
                                          <p:val>
                                            <p:strVal val="#ppt_x"/>
                                          </p:val>
                                        </p:tav>
                                      </p:tavLst>
                                    </p:anim>
                                    <p:anim calcmode="lin" valueType="num">
                                      <p:cBhvr additive="base">
                                        <p:cTn id="54" dur="500" fill="hold"/>
                                        <p:tgtEl>
                                          <p:spTgt spid="14"/>
                                        </p:tgtEl>
                                        <p:attrNameLst>
                                          <p:attrName>ppt_y</p:attrName>
                                        </p:attrNameLst>
                                      </p:cBhvr>
                                      <p:tavLst>
                                        <p:tav tm="0">
                                          <p:val>
                                            <p:strVal val="1+#ppt_h/2"/>
                                          </p:val>
                                        </p:tav>
                                        <p:tav tm="100000">
                                          <p:val>
                                            <p:strVal val="#ppt_y"/>
                                          </p:val>
                                        </p:tav>
                                      </p:tavLst>
                                    </p:anim>
                                  </p:childTnLst>
                                </p:cTn>
                              </p:par>
                            </p:childTnLst>
                          </p:cTn>
                        </p:par>
                        <p:par>
                          <p:cTn id="55" fill="hold">
                            <p:stCondLst>
                              <p:cond delay="3500"/>
                            </p:stCondLst>
                            <p:childTnLst>
                              <p:par>
                                <p:cTn id="56" presetID="2" presetClass="entr" presetSubtype="4"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8" grpId="1"/>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32857"/>
            <a:ext cx="12192000" cy="3690257"/>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31112" r="48594"/>
          <a:stretch/>
        </p:blipFill>
        <p:spPr>
          <a:xfrm>
            <a:off x="1370831" y="1284279"/>
            <a:ext cx="2009183" cy="5573721"/>
          </a:xfrm>
          <a:prstGeom prst="rect">
            <a:avLst/>
          </a:prstGeom>
          <a:effectLst>
            <a:outerShdw blurRad="190500" dist="63500" dir="2700000" algn="tl" rotWithShape="0">
              <a:prstClr val="black">
                <a:alpha val="30000"/>
              </a:prstClr>
            </a:outerShdw>
          </a:effectLst>
        </p:spPr>
      </p:pic>
      <p:cxnSp>
        <p:nvCxnSpPr>
          <p:cNvPr id="6" name="直接连接符 5"/>
          <p:cNvCxnSpPr/>
          <p:nvPr/>
        </p:nvCxnSpPr>
        <p:spPr>
          <a:xfrm>
            <a:off x="1077687" y="0"/>
            <a:ext cx="0" cy="2841171"/>
          </a:xfrm>
          <a:prstGeom prst="line">
            <a:avLst/>
          </a:prstGeom>
          <a:ln w="63500">
            <a:gradFill>
              <a:gsLst>
                <a:gs pos="0">
                  <a:srgbClr val="A40137"/>
                </a:gs>
                <a:gs pos="100000">
                  <a:srgbClr val="0B014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2192000" y="2057399"/>
            <a:ext cx="0" cy="2841171"/>
          </a:xfrm>
          <a:prstGeom prst="line">
            <a:avLst/>
          </a:prstGeom>
          <a:ln w="76200">
            <a:solidFill>
              <a:srgbClr val="A40137">
                <a:alpha val="50000"/>
              </a:srgbClr>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34602" r="39309" b="12452"/>
          <a:stretch/>
        </p:blipFill>
        <p:spPr>
          <a:xfrm>
            <a:off x="8390238" y="3665148"/>
            <a:ext cx="3801761" cy="1657964"/>
          </a:xfrm>
          <a:prstGeom prst="rect">
            <a:avLst/>
          </a:prstGeom>
        </p:spPr>
      </p:pic>
      <p:sp>
        <p:nvSpPr>
          <p:cNvPr id="11" name="矩形 10"/>
          <p:cNvSpPr/>
          <p:nvPr/>
        </p:nvSpPr>
        <p:spPr>
          <a:xfrm>
            <a:off x="4315129" y="2857754"/>
            <a:ext cx="1541417" cy="428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nSpc>
                <a:spcPct val="120000"/>
              </a:lnSpc>
            </a:pPr>
            <a:r>
              <a:rPr lang="en-US" altLang="zh-CN" sz="2400" dirty="0" smtClean="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rPr>
              <a:t>PART THREE</a:t>
            </a:r>
            <a:endParaRPr lang="zh-CN" altLang="en-US" sz="2400" dirty="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2" name="文本框 11"/>
          <p:cNvSpPr txBox="1"/>
          <p:nvPr/>
        </p:nvSpPr>
        <p:spPr>
          <a:xfrm>
            <a:off x="4244714" y="3328863"/>
            <a:ext cx="2749471" cy="707886"/>
          </a:xfrm>
          <a:prstGeom prst="rect">
            <a:avLst/>
          </a:prstGeom>
          <a:noFill/>
        </p:spPr>
        <p:txBody>
          <a:bodyPr wrap="none" rtlCol="0">
            <a:spAutoFit/>
          </a:bodyPr>
          <a:lstStyle/>
          <a:p>
            <a:r>
              <a:rPr lang="zh-CN" altLang="en-US" sz="4000" dirty="0">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市场与营销</a:t>
            </a:r>
          </a:p>
        </p:txBody>
      </p:sp>
      <p:sp>
        <p:nvSpPr>
          <p:cNvPr id="13" name="文本框 12"/>
          <p:cNvSpPr txBox="1"/>
          <p:nvPr/>
        </p:nvSpPr>
        <p:spPr>
          <a:xfrm>
            <a:off x="4288257" y="4010765"/>
            <a:ext cx="6481283" cy="526939"/>
          </a:xfrm>
          <a:prstGeom prst="rect">
            <a:avLst/>
          </a:prstGeom>
          <a:noFill/>
        </p:spPr>
        <p:txBody>
          <a:bodyPr wrap="square" rtlCol="0">
            <a:spAutoFit/>
          </a:bodyPr>
          <a:lstStyle/>
          <a:p>
            <a:pPr>
              <a:lnSpc>
                <a:spcPct val="150000"/>
              </a:lnSpc>
            </a:pPr>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rPr>
              <a:t>Atmosphere stable international business plan project venture financing plan investment plan investment management business plan</a:t>
            </a:r>
            <a:endParaRPr lang="zh-CN" altLang="en-US"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4" name="文本框 13"/>
          <p:cNvSpPr txBox="1"/>
          <p:nvPr/>
        </p:nvSpPr>
        <p:spPr>
          <a:xfrm>
            <a:off x="1768143" y="1939277"/>
            <a:ext cx="1213794" cy="1107996"/>
          </a:xfrm>
          <a:prstGeom prst="rect">
            <a:avLst/>
          </a:prstGeom>
          <a:noFill/>
        </p:spPr>
        <p:txBody>
          <a:bodyPr wrap="none" rtlCol="0">
            <a:spAutoFit/>
          </a:bodyPr>
          <a:lstStyle/>
          <a:p>
            <a:r>
              <a:rPr lang="en-US" altLang="zh-CN" sz="6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03</a:t>
            </a:r>
            <a:endParaRPr lang="zh-CN" altLang="en-US" sz="6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15" name="文本框 14"/>
          <p:cNvSpPr txBox="1"/>
          <p:nvPr/>
        </p:nvSpPr>
        <p:spPr>
          <a:xfrm>
            <a:off x="1806863" y="2914167"/>
            <a:ext cx="1096551" cy="338554"/>
          </a:xfrm>
          <a:prstGeom prst="rect">
            <a:avLst/>
          </a:prstGeom>
          <a:noFill/>
        </p:spPr>
        <p:txBody>
          <a:bodyPr wrap="square" rtlCol="0">
            <a:spAutoFit/>
          </a:bodyPr>
          <a:lstStyle/>
          <a:p>
            <a:pPr algn="dist"/>
            <a:r>
              <a:rPr lang="en-US" altLang="zh-CN" sz="1600" dirty="0" smtClean="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rPr>
              <a:t>PART</a:t>
            </a:r>
            <a:endParaRPr lang="zh-CN" altLang="en-US" sz="1600" dirty="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212135513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1" decel="10000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par>
                                <p:cTn id="20" presetID="2" presetClass="entr" presetSubtype="8" decel="10000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par>
                                <p:cTn id="40" presetID="35" presetClass="path" presetSubtype="0" decel="100000" fill="hold" grpId="1" nodeType="withEffect">
                                  <p:stCondLst>
                                    <p:cond delay="750"/>
                                  </p:stCondLst>
                                  <p:childTnLst>
                                    <p:animMotion origin="layout" path="M -4.375E-6 1.85185E-6 L -0.14075 1.85185E-6 " pathEditMode="relative" rAng="0" ptsTypes="AA">
                                      <p:cBhvr>
                                        <p:cTn id="41" dur="1000" spd="-100000" fill="hold"/>
                                        <p:tgtEl>
                                          <p:spTgt spid="11"/>
                                        </p:tgtEl>
                                        <p:attrNameLst>
                                          <p:attrName>ppt_x</p:attrName>
                                          <p:attrName>ppt_y</p:attrName>
                                        </p:attrNameLst>
                                      </p:cBhvr>
                                      <p:rCtr x="-7044" y="0"/>
                                    </p:animMotion>
                                  </p:childTnLst>
                                </p:cTn>
                              </p:par>
                              <p:par>
                                <p:cTn id="42" presetID="63" presetClass="path" presetSubtype="0" decel="100000" fill="hold" grpId="1" nodeType="withEffect">
                                  <p:stCondLst>
                                    <p:cond delay="750"/>
                                  </p:stCondLst>
                                  <p:childTnLst>
                                    <p:animMotion origin="layout" path="M -2.29167E-6 -3.33333E-6 L 0.15104 -3.33333E-6 " pathEditMode="relative" rAng="0" ptsTypes="AA">
                                      <p:cBhvr>
                                        <p:cTn id="43" dur="1000" spd="-100000" fill="hold"/>
                                        <p:tgtEl>
                                          <p:spTgt spid="12"/>
                                        </p:tgtEl>
                                        <p:attrNameLst>
                                          <p:attrName>ppt_x</p:attrName>
                                          <p:attrName>ppt_y</p:attrName>
                                        </p:attrNameLst>
                                      </p:cBhvr>
                                      <p:rCtr x="7552" y="0"/>
                                    </p:animMotion>
                                  </p:childTnLst>
                                </p:cTn>
                              </p:par>
                              <p:par>
                                <p:cTn id="44" presetID="18" presetClass="entr" presetSubtype="6" fill="hold" grpId="0" nodeType="withEffect">
                                  <p:stCondLst>
                                    <p:cond delay="1500"/>
                                  </p:stCondLst>
                                  <p:childTnLst>
                                    <p:set>
                                      <p:cBhvr>
                                        <p:cTn id="45" dur="1" fill="hold">
                                          <p:stCondLst>
                                            <p:cond delay="0"/>
                                          </p:stCondLst>
                                        </p:cTn>
                                        <p:tgtEl>
                                          <p:spTgt spid="13"/>
                                        </p:tgtEl>
                                        <p:attrNameLst>
                                          <p:attrName>style.visibility</p:attrName>
                                        </p:attrNameLst>
                                      </p:cBhvr>
                                      <p:to>
                                        <p:strVal val="visible"/>
                                      </p:to>
                                    </p:set>
                                    <p:animEffect transition="in" filter="strips(downRight)">
                                      <p:cBhvr>
                                        <p:cTn id="4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1" grpId="1"/>
      <p:bldP spid="12" grpId="0"/>
      <p:bldP spid="12" grpId="1"/>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22505" y="581295"/>
            <a:ext cx="3121367" cy="828372"/>
            <a:chOff x="4522505" y="581295"/>
            <a:chExt cx="3121367" cy="828372"/>
          </a:xfrm>
          <a:effectLst/>
        </p:grpSpPr>
        <p:sp>
          <p:nvSpPr>
            <p:cNvPr id="4"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5" name="TextBox 7">
              <a:extLst>
                <a:ext uri="{FF2B5EF4-FFF2-40B4-BE49-F238E27FC236}">
                  <a16:creationId xmlns="" xmlns:a16="http://schemas.microsoft.com/office/drawing/2014/main" id="{BAF49D56-8FCD-4804-8411-594F1BC85F38}"/>
                </a:ext>
              </a:extLst>
            </p:cNvPr>
            <p:cNvSpPr txBox="1"/>
            <p:nvPr/>
          </p:nvSpPr>
          <p:spPr>
            <a:xfrm>
              <a:off x="5272710"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市场数据</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6" name="直接连接符 5"/>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886248" y="4641117"/>
            <a:ext cx="1581150" cy="1581150"/>
            <a:chOff x="1371600" y="3257550"/>
            <a:chExt cx="2000250" cy="2000250"/>
          </a:xfrm>
          <a:effectLst>
            <a:outerShdw blurRad="190500" dist="63500" dir="2700000" algn="tl" rotWithShape="0">
              <a:prstClr val="black">
                <a:alpha val="25000"/>
              </a:prstClr>
            </a:outerShdw>
          </a:effectLst>
        </p:grpSpPr>
        <p:sp>
          <p:nvSpPr>
            <p:cNvPr id="7" name="椭圆 6"/>
            <p:cNvSpPr/>
            <p:nvPr/>
          </p:nvSpPr>
          <p:spPr>
            <a:xfrm>
              <a:off x="1371600" y="3257550"/>
              <a:ext cx="2000250" cy="2000250"/>
            </a:xfrm>
            <a:prstGeom prst="ellipse">
              <a:avLst/>
            </a:prstGeom>
            <a:gradFill>
              <a:gsLst>
                <a:gs pos="0">
                  <a:srgbClr val="A40137"/>
                </a:gs>
                <a:gs pos="99000">
                  <a:srgbClr val="0D014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70884" y="3811398"/>
              <a:ext cx="1401682" cy="895518"/>
            </a:xfrm>
            <a:prstGeom prst="rect">
              <a:avLst/>
            </a:prstGeom>
            <a:noFill/>
          </p:spPr>
          <p:txBody>
            <a:bodyPr wrap="none" rtlCol="0">
              <a:spAutoFit/>
            </a:bodyPr>
            <a:lstStyle/>
            <a:p>
              <a:pPr algn="ctr"/>
              <a:r>
                <a:rPr lang="en-US" altLang="zh-CN" sz="2800" dirty="0" smtClean="0">
                  <a:solidFill>
                    <a:schemeClr val="bg1"/>
                  </a:solidFill>
                  <a:latin typeface="思源黑体" panose="020B0500000000000000" pitchFamily="34" charset="-122"/>
                  <a:ea typeface="思源黑体" panose="020B0500000000000000" pitchFamily="34" charset="-122"/>
                </a:rPr>
                <a:t>988</a:t>
              </a:r>
              <a:r>
                <a:rPr lang="zh-CN" altLang="en-US" sz="1200" dirty="0" smtClean="0">
                  <a:solidFill>
                    <a:schemeClr val="bg1"/>
                  </a:solidFill>
                  <a:latin typeface="思源黑体" panose="020B0500000000000000" pitchFamily="34" charset="-122"/>
                  <a:ea typeface="思源黑体" panose="020B0500000000000000" pitchFamily="34" charset="-122"/>
                </a:rPr>
                <a:t>万</a:t>
              </a:r>
              <a:endParaRPr lang="en-US" altLang="zh-CN" sz="1200" dirty="0" smtClean="0">
                <a:solidFill>
                  <a:schemeClr val="bg1"/>
                </a:solidFill>
                <a:latin typeface="思源黑体" panose="020B0500000000000000" pitchFamily="34" charset="-122"/>
                <a:ea typeface="思源黑体" panose="020B0500000000000000" pitchFamily="34" charset="-122"/>
              </a:endParaRPr>
            </a:p>
            <a:p>
              <a:pPr algn="ctr"/>
              <a:r>
                <a:rPr lang="zh-CN" altLang="en-US" sz="1200" dirty="0" smtClean="0">
                  <a:solidFill>
                    <a:schemeClr val="bg1"/>
                  </a:solidFill>
                  <a:latin typeface="思源黑体" panose="020B0500000000000000" pitchFamily="34" charset="-122"/>
                  <a:ea typeface="思源黑体" panose="020B0500000000000000" pitchFamily="34" charset="-122"/>
                </a:rPr>
                <a:t>技术产品参数</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13" name="组合 12"/>
          <p:cNvGrpSpPr/>
          <p:nvPr/>
        </p:nvGrpSpPr>
        <p:grpSpPr>
          <a:xfrm>
            <a:off x="3480243" y="3403474"/>
            <a:ext cx="1581150" cy="1581150"/>
            <a:chOff x="1371600" y="3257550"/>
            <a:chExt cx="2000250" cy="2000250"/>
          </a:xfrm>
          <a:effectLst>
            <a:outerShdw blurRad="190500" dist="63500" dir="2700000" algn="tl" rotWithShape="0">
              <a:prstClr val="black">
                <a:alpha val="25000"/>
              </a:prstClr>
            </a:outerShdw>
          </a:effectLst>
        </p:grpSpPr>
        <p:sp>
          <p:nvSpPr>
            <p:cNvPr id="14" name="椭圆 13"/>
            <p:cNvSpPr/>
            <p:nvPr/>
          </p:nvSpPr>
          <p:spPr>
            <a:xfrm>
              <a:off x="1371600" y="3257550"/>
              <a:ext cx="2000250" cy="2000250"/>
            </a:xfrm>
            <a:prstGeom prst="ellipse">
              <a:avLst/>
            </a:prstGeom>
            <a:gradFill>
              <a:gsLst>
                <a:gs pos="0">
                  <a:srgbClr val="A40137"/>
                </a:gs>
                <a:gs pos="99000">
                  <a:srgbClr val="0D014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670884" y="3811398"/>
              <a:ext cx="1401682" cy="895518"/>
            </a:xfrm>
            <a:prstGeom prst="rect">
              <a:avLst/>
            </a:prstGeom>
            <a:noFill/>
          </p:spPr>
          <p:txBody>
            <a:bodyPr wrap="none" rtlCol="0">
              <a:spAutoFit/>
            </a:bodyPr>
            <a:lstStyle/>
            <a:p>
              <a:pPr algn="ctr"/>
              <a:r>
                <a:rPr lang="en-US" altLang="zh-CN" sz="2800" dirty="0" smtClean="0">
                  <a:solidFill>
                    <a:schemeClr val="bg1"/>
                  </a:solidFill>
                  <a:latin typeface="思源黑体" panose="020B0500000000000000" pitchFamily="34" charset="-122"/>
                  <a:ea typeface="思源黑体" panose="020B0500000000000000" pitchFamily="34" charset="-122"/>
                </a:rPr>
                <a:t>886</a:t>
              </a:r>
              <a:r>
                <a:rPr lang="zh-CN" altLang="en-US" sz="1200" dirty="0" smtClean="0">
                  <a:solidFill>
                    <a:schemeClr val="bg1"/>
                  </a:solidFill>
                  <a:latin typeface="思源黑体" panose="020B0500000000000000" pitchFamily="34" charset="-122"/>
                  <a:ea typeface="思源黑体" panose="020B0500000000000000" pitchFamily="34" charset="-122"/>
                </a:rPr>
                <a:t>万</a:t>
              </a:r>
              <a:endParaRPr lang="en-US" altLang="zh-CN" sz="1200" dirty="0" smtClean="0">
                <a:solidFill>
                  <a:schemeClr val="bg1"/>
                </a:solidFill>
                <a:latin typeface="思源黑体" panose="020B0500000000000000" pitchFamily="34" charset="-122"/>
                <a:ea typeface="思源黑体" panose="020B0500000000000000" pitchFamily="34" charset="-122"/>
              </a:endParaRPr>
            </a:p>
            <a:p>
              <a:pPr algn="ctr"/>
              <a:r>
                <a:rPr lang="zh-CN" altLang="en-US" sz="1200" dirty="0" smtClean="0">
                  <a:solidFill>
                    <a:schemeClr val="bg1"/>
                  </a:solidFill>
                  <a:latin typeface="思源黑体" panose="020B0500000000000000" pitchFamily="34" charset="-122"/>
                  <a:ea typeface="思源黑体" panose="020B0500000000000000" pitchFamily="34" charset="-122"/>
                </a:rPr>
                <a:t>技术产品参数</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16" name="组合 15"/>
          <p:cNvGrpSpPr/>
          <p:nvPr/>
        </p:nvGrpSpPr>
        <p:grpSpPr>
          <a:xfrm>
            <a:off x="5295918" y="2736994"/>
            <a:ext cx="1581150" cy="1581150"/>
            <a:chOff x="1371600" y="3257550"/>
            <a:chExt cx="2000250" cy="2000250"/>
          </a:xfrm>
          <a:effectLst>
            <a:outerShdw blurRad="190500" dist="63500" dir="2700000" algn="tl" rotWithShape="0">
              <a:prstClr val="black">
                <a:alpha val="25000"/>
              </a:prstClr>
            </a:outerShdw>
          </a:effectLst>
        </p:grpSpPr>
        <p:sp>
          <p:nvSpPr>
            <p:cNvPr id="17" name="椭圆 16"/>
            <p:cNvSpPr/>
            <p:nvPr/>
          </p:nvSpPr>
          <p:spPr>
            <a:xfrm>
              <a:off x="1371600" y="3257550"/>
              <a:ext cx="2000250" cy="2000250"/>
            </a:xfrm>
            <a:prstGeom prst="ellipse">
              <a:avLst/>
            </a:prstGeom>
            <a:gradFill>
              <a:gsLst>
                <a:gs pos="0">
                  <a:srgbClr val="A40137"/>
                </a:gs>
                <a:gs pos="99000">
                  <a:srgbClr val="0D014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70884" y="3811398"/>
              <a:ext cx="1401682" cy="895518"/>
            </a:xfrm>
            <a:prstGeom prst="rect">
              <a:avLst/>
            </a:prstGeom>
            <a:noFill/>
          </p:spPr>
          <p:txBody>
            <a:bodyPr wrap="none" rtlCol="0">
              <a:spAutoFit/>
            </a:bodyPr>
            <a:lstStyle/>
            <a:p>
              <a:pPr algn="ctr"/>
              <a:r>
                <a:rPr lang="en-US" altLang="zh-CN" sz="2800" dirty="0" smtClean="0">
                  <a:solidFill>
                    <a:schemeClr val="bg1"/>
                  </a:solidFill>
                  <a:latin typeface="思源黑体" panose="020B0500000000000000" pitchFamily="34" charset="-122"/>
                  <a:ea typeface="思源黑体" panose="020B0500000000000000" pitchFamily="34" charset="-122"/>
                </a:rPr>
                <a:t>257</a:t>
              </a:r>
              <a:r>
                <a:rPr lang="zh-CN" altLang="en-US" sz="1200" dirty="0" smtClean="0">
                  <a:solidFill>
                    <a:schemeClr val="bg1"/>
                  </a:solidFill>
                  <a:latin typeface="思源黑体" panose="020B0500000000000000" pitchFamily="34" charset="-122"/>
                  <a:ea typeface="思源黑体" panose="020B0500000000000000" pitchFamily="34" charset="-122"/>
                </a:rPr>
                <a:t>万</a:t>
              </a:r>
              <a:endParaRPr lang="en-US" altLang="zh-CN" sz="1200" dirty="0" smtClean="0">
                <a:solidFill>
                  <a:schemeClr val="bg1"/>
                </a:solidFill>
                <a:latin typeface="思源黑体" panose="020B0500000000000000" pitchFamily="34" charset="-122"/>
                <a:ea typeface="思源黑体" panose="020B0500000000000000" pitchFamily="34" charset="-122"/>
              </a:endParaRPr>
            </a:p>
            <a:p>
              <a:pPr algn="ctr"/>
              <a:r>
                <a:rPr lang="zh-CN" altLang="en-US" sz="1200" dirty="0" smtClean="0">
                  <a:solidFill>
                    <a:schemeClr val="bg1"/>
                  </a:solidFill>
                  <a:latin typeface="思源黑体" panose="020B0500000000000000" pitchFamily="34" charset="-122"/>
                  <a:ea typeface="思源黑体" panose="020B0500000000000000" pitchFamily="34" charset="-122"/>
                </a:rPr>
                <a:t>技术产品参数</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19" name="组合 18"/>
          <p:cNvGrpSpPr/>
          <p:nvPr/>
        </p:nvGrpSpPr>
        <p:grpSpPr>
          <a:xfrm>
            <a:off x="7125447" y="3403474"/>
            <a:ext cx="1581150" cy="1581150"/>
            <a:chOff x="1371600" y="3257550"/>
            <a:chExt cx="2000250" cy="2000250"/>
          </a:xfrm>
          <a:effectLst>
            <a:outerShdw blurRad="190500" dist="63500" dir="2700000" algn="tl" rotWithShape="0">
              <a:prstClr val="black">
                <a:alpha val="25000"/>
              </a:prstClr>
            </a:outerShdw>
          </a:effectLst>
        </p:grpSpPr>
        <p:sp>
          <p:nvSpPr>
            <p:cNvPr id="20" name="椭圆 19"/>
            <p:cNvSpPr/>
            <p:nvPr/>
          </p:nvSpPr>
          <p:spPr>
            <a:xfrm>
              <a:off x="1371600" y="3257550"/>
              <a:ext cx="2000250" cy="2000250"/>
            </a:xfrm>
            <a:prstGeom prst="ellipse">
              <a:avLst/>
            </a:prstGeom>
            <a:gradFill>
              <a:gsLst>
                <a:gs pos="0">
                  <a:srgbClr val="A40137"/>
                </a:gs>
                <a:gs pos="99000">
                  <a:srgbClr val="0D014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670884" y="3811398"/>
              <a:ext cx="1401682" cy="895518"/>
            </a:xfrm>
            <a:prstGeom prst="rect">
              <a:avLst/>
            </a:prstGeom>
            <a:noFill/>
          </p:spPr>
          <p:txBody>
            <a:bodyPr wrap="none" rtlCol="0">
              <a:spAutoFit/>
            </a:bodyPr>
            <a:lstStyle/>
            <a:p>
              <a:pPr algn="ctr"/>
              <a:r>
                <a:rPr lang="en-US" altLang="zh-CN" sz="2800" dirty="0" smtClean="0">
                  <a:solidFill>
                    <a:schemeClr val="bg1"/>
                  </a:solidFill>
                  <a:latin typeface="思源黑体" panose="020B0500000000000000" pitchFamily="34" charset="-122"/>
                  <a:ea typeface="思源黑体" panose="020B0500000000000000" pitchFamily="34" charset="-122"/>
                </a:rPr>
                <a:t>365</a:t>
              </a:r>
              <a:r>
                <a:rPr lang="zh-CN" altLang="en-US" sz="1200" dirty="0" smtClean="0">
                  <a:solidFill>
                    <a:schemeClr val="bg1"/>
                  </a:solidFill>
                  <a:latin typeface="思源黑体" panose="020B0500000000000000" pitchFamily="34" charset="-122"/>
                  <a:ea typeface="思源黑体" panose="020B0500000000000000" pitchFamily="34" charset="-122"/>
                </a:rPr>
                <a:t>万</a:t>
              </a:r>
              <a:endParaRPr lang="en-US" altLang="zh-CN" sz="1200" dirty="0" smtClean="0">
                <a:solidFill>
                  <a:schemeClr val="bg1"/>
                </a:solidFill>
                <a:latin typeface="思源黑体" panose="020B0500000000000000" pitchFamily="34" charset="-122"/>
                <a:ea typeface="思源黑体" panose="020B0500000000000000" pitchFamily="34" charset="-122"/>
              </a:endParaRPr>
            </a:p>
            <a:p>
              <a:pPr algn="ctr"/>
              <a:r>
                <a:rPr lang="zh-CN" altLang="en-US" sz="1200" dirty="0" smtClean="0">
                  <a:solidFill>
                    <a:schemeClr val="bg1"/>
                  </a:solidFill>
                  <a:latin typeface="思源黑体" panose="020B0500000000000000" pitchFamily="34" charset="-122"/>
                  <a:ea typeface="思源黑体" panose="020B0500000000000000" pitchFamily="34" charset="-122"/>
                </a:rPr>
                <a:t>技术产品参数</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22" name="组合 21"/>
          <p:cNvGrpSpPr/>
          <p:nvPr/>
        </p:nvGrpSpPr>
        <p:grpSpPr>
          <a:xfrm>
            <a:off x="8705586" y="4641117"/>
            <a:ext cx="1581150" cy="1581150"/>
            <a:chOff x="1371600" y="3257550"/>
            <a:chExt cx="2000250" cy="2000250"/>
          </a:xfrm>
          <a:effectLst>
            <a:outerShdw blurRad="190500" dist="63500" dir="2700000" algn="tl" rotWithShape="0">
              <a:prstClr val="black">
                <a:alpha val="25000"/>
              </a:prstClr>
            </a:outerShdw>
          </a:effectLst>
        </p:grpSpPr>
        <p:sp>
          <p:nvSpPr>
            <p:cNvPr id="23" name="椭圆 22"/>
            <p:cNvSpPr/>
            <p:nvPr/>
          </p:nvSpPr>
          <p:spPr>
            <a:xfrm>
              <a:off x="1371600" y="3257550"/>
              <a:ext cx="2000250" cy="2000250"/>
            </a:xfrm>
            <a:prstGeom prst="ellipse">
              <a:avLst/>
            </a:prstGeom>
            <a:gradFill>
              <a:gsLst>
                <a:gs pos="0">
                  <a:srgbClr val="A40137"/>
                </a:gs>
                <a:gs pos="99000">
                  <a:srgbClr val="0D014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670884" y="3811398"/>
              <a:ext cx="1401682" cy="895518"/>
            </a:xfrm>
            <a:prstGeom prst="rect">
              <a:avLst/>
            </a:prstGeom>
            <a:noFill/>
          </p:spPr>
          <p:txBody>
            <a:bodyPr wrap="none" rtlCol="0">
              <a:spAutoFit/>
            </a:bodyPr>
            <a:lstStyle/>
            <a:p>
              <a:pPr algn="ctr"/>
              <a:r>
                <a:rPr lang="en-US" altLang="zh-CN" sz="2800" dirty="0" smtClean="0">
                  <a:solidFill>
                    <a:schemeClr val="bg1"/>
                  </a:solidFill>
                  <a:latin typeface="思源黑体" panose="020B0500000000000000" pitchFamily="34" charset="-122"/>
                  <a:ea typeface="思源黑体" panose="020B0500000000000000" pitchFamily="34" charset="-122"/>
                </a:rPr>
                <a:t>734</a:t>
              </a:r>
              <a:r>
                <a:rPr lang="zh-CN" altLang="en-US" sz="1200" dirty="0" smtClean="0">
                  <a:solidFill>
                    <a:schemeClr val="bg1"/>
                  </a:solidFill>
                  <a:latin typeface="思源黑体" panose="020B0500000000000000" pitchFamily="34" charset="-122"/>
                  <a:ea typeface="思源黑体" panose="020B0500000000000000" pitchFamily="34" charset="-122"/>
                </a:rPr>
                <a:t>万</a:t>
              </a:r>
              <a:endParaRPr lang="en-US" altLang="zh-CN" sz="1200" dirty="0" smtClean="0">
                <a:solidFill>
                  <a:schemeClr val="bg1"/>
                </a:solidFill>
                <a:latin typeface="思源黑体" panose="020B0500000000000000" pitchFamily="34" charset="-122"/>
                <a:ea typeface="思源黑体" panose="020B0500000000000000" pitchFamily="34" charset="-122"/>
              </a:endParaRPr>
            </a:p>
            <a:p>
              <a:pPr algn="ctr"/>
              <a:r>
                <a:rPr lang="zh-CN" altLang="en-US" sz="1200" dirty="0" smtClean="0">
                  <a:solidFill>
                    <a:schemeClr val="bg1"/>
                  </a:solidFill>
                  <a:latin typeface="思源黑体" panose="020B0500000000000000" pitchFamily="34" charset="-122"/>
                  <a:ea typeface="思源黑体" panose="020B0500000000000000" pitchFamily="34" charset="-122"/>
                </a:rPr>
                <a:t>技术产品参数</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sp>
        <p:nvSpPr>
          <p:cNvPr id="25" name="MH_Desc_1"/>
          <p:cNvSpPr txBox="1">
            <a:spLocks noChangeArrowheads="1"/>
          </p:cNvSpPr>
          <p:nvPr>
            <p:custDataLst>
              <p:tags r:id="rId1"/>
            </p:custDataLst>
          </p:nvPr>
        </p:nvSpPr>
        <p:spPr bwMode="auto">
          <a:xfrm>
            <a:off x="1484908" y="1893695"/>
            <a:ext cx="9222410" cy="95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50000"/>
              </a:lnSpc>
              <a:defRPr/>
            </a:pPr>
            <a:r>
              <a:rPr lang="zh-CN" altLang="en-US" sz="1000" dirty="0" smtClean="0">
                <a:solidFill>
                  <a:schemeClr val="tx1">
                    <a:lumMod val="65000"/>
                    <a:lumOff val="35000"/>
                  </a:schemeClr>
                </a:solidFill>
                <a:latin typeface="Arial"/>
                <a:ea typeface="思源黑体" panose="020B0500000000000000" pitchFamily="34" charset="-122"/>
                <a:sym typeface="+mn-lt"/>
              </a:rPr>
              <a:t>        您</a:t>
            </a:r>
            <a:r>
              <a:rPr lang="zh-CN" altLang="en-US" sz="1000" dirty="0">
                <a:solidFill>
                  <a:schemeClr val="tx1">
                    <a:lumMod val="65000"/>
                    <a:lumOff val="35000"/>
                  </a:schemeClr>
                </a:solidFill>
                <a:latin typeface="Arial"/>
                <a:ea typeface="思源黑体" panose="020B0500000000000000" pitchFamily="34" charset="-122"/>
                <a:sym typeface="+mn-lt"/>
              </a:rPr>
              <a:t>的内容打在这里，或者通过复制您的文本</a:t>
            </a:r>
            <a:r>
              <a:rPr lang="zh-CN" altLang="en-US" sz="1000" dirty="0" smtClean="0">
                <a:solidFill>
                  <a:schemeClr val="tx1">
                    <a:lumMod val="65000"/>
                    <a:lumOff val="35000"/>
                  </a:schemeClr>
                </a:solidFill>
                <a:latin typeface="Arial"/>
                <a:ea typeface="思源黑体" panose="020B0500000000000000" pitchFamily="34" charset="-122"/>
                <a:sym typeface="+mn-lt"/>
              </a:rPr>
              <a:t>后在此</a:t>
            </a:r>
            <a:r>
              <a:rPr lang="zh-CN" altLang="en-US" sz="1000" dirty="0">
                <a:solidFill>
                  <a:schemeClr val="tx1">
                    <a:lumMod val="65000"/>
                    <a:lumOff val="35000"/>
                  </a:schemeClr>
                </a:solidFill>
                <a:latin typeface="Arial"/>
                <a:ea typeface="思源黑体" panose="020B0500000000000000" pitchFamily="34" charset="-122"/>
                <a:sym typeface="+mn-lt"/>
              </a:rPr>
              <a:t>框中选择</a:t>
            </a:r>
            <a:r>
              <a:rPr lang="zh-CN" altLang="en-US" sz="1000" dirty="0" smtClean="0">
                <a:solidFill>
                  <a:schemeClr val="tx1">
                    <a:lumMod val="65000"/>
                    <a:lumOff val="35000"/>
                  </a:schemeClr>
                </a:solidFill>
                <a:latin typeface="Arial"/>
                <a:ea typeface="思源黑体" panose="020B0500000000000000" pitchFamily="34" charset="-122"/>
                <a:sym typeface="+mn-lt"/>
              </a:rPr>
              <a:t>粘贴并</a:t>
            </a:r>
            <a:r>
              <a:rPr lang="zh-CN" altLang="en-US" sz="1000" dirty="0">
                <a:solidFill>
                  <a:schemeClr val="tx1">
                    <a:lumMod val="65000"/>
                    <a:lumOff val="35000"/>
                  </a:schemeClr>
                </a:solidFill>
                <a:latin typeface="Arial"/>
                <a:ea typeface="思源黑体" panose="020B0500000000000000" pitchFamily="34" charset="-122"/>
                <a:sym typeface="+mn-lt"/>
              </a:rPr>
              <a:t>选择只保留文字。您的内容打在</a:t>
            </a:r>
            <a:r>
              <a:rPr lang="zh-CN" altLang="en-US" sz="1000" dirty="0" smtClean="0">
                <a:solidFill>
                  <a:schemeClr val="tx1">
                    <a:lumMod val="65000"/>
                    <a:lumOff val="35000"/>
                  </a:schemeClr>
                </a:solidFill>
                <a:latin typeface="Arial"/>
                <a:ea typeface="思源黑体" panose="020B0500000000000000" pitchFamily="34" charset="-122"/>
                <a:sym typeface="+mn-lt"/>
              </a:rPr>
              <a:t>这里或者</a:t>
            </a:r>
            <a:r>
              <a:rPr lang="zh-CN" altLang="en-US" sz="1000" dirty="0">
                <a:solidFill>
                  <a:schemeClr val="tx1">
                    <a:lumMod val="65000"/>
                    <a:lumOff val="35000"/>
                  </a:schemeClr>
                </a:solidFill>
                <a:latin typeface="Arial"/>
                <a:ea typeface="思源黑体" panose="020B0500000000000000" pitchFamily="34" charset="-122"/>
                <a:sym typeface="+mn-lt"/>
              </a:rPr>
              <a:t>通过复制您的文本后，在此框中选择粘贴，并选择</a:t>
            </a:r>
            <a:r>
              <a:rPr lang="zh-CN" altLang="en-US" sz="1000" dirty="0" smtClean="0">
                <a:solidFill>
                  <a:schemeClr val="tx1">
                    <a:lumMod val="65000"/>
                    <a:lumOff val="35000"/>
                  </a:schemeClr>
                </a:solidFill>
                <a:latin typeface="Arial"/>
                <a:ea typeface="思源黑体" panose="020B0500000000000000" pitchFamily="34" charset="-122"/>
                <a:sym typeface="+mn-lt"/>
              </a:rPr>
              <a:t>只的</a:t>
            </a:r>
            <a:r>
              <a:rPr lang="zh-CN" altLang="en-US" sz="1000" dirty="0">
                <a:solidFill>
                  <a:schemeClr val="tx1">
                    <a:lumMod val="65000"/>
                    <a:lumOff val="35000"/>
                  </a:schemeClr>
                </a:solidFill>
                <a:latin typeface="Arial"/>
                <a:ea typeface="思源黑体" panose="020B0500000000000000" pitchFamily="34" charset="-122"/>
                <a:sym typeface="+mn-lt"/>
              </a:rPr>
              <a:t>内容打在</a:t>
            </a:r>
            <a:r>
              <a:rPr lang="zh-CN" altLang="en-US" sz="1000" dirty="0" smtClean="0">
                <a:solidFill>
                  <a:schemeClr val="tx1">
                    <a:lumMod val="65000"/>
                    <a:lumOff val="35000"/>
                  </a:schemeClr>
                </a:solidFill>
                <a:latin typeface="Arial"/>
                <a:ea typeface="思源黑体" panose="020B0500000000000000" pitchFamily="34" charset="-122"/>
                <a:sym typeface="+mn-lt"/>
              </a:rPr>
              <a:t>这里或者</a:t>
            </a:r>
            <a:r>
              <a:rPr lang="zh-CN" altLang="en-US" sz="1000" dirty="0">
                <a:solidFill>
                  <a:schemeClr val="tx1">
                    <a:lumMod val="65000"/>
                    <a:lumOff val="35000"/>
                  </a:schemeClr>
                </a:solidFill>
                <a:latin typeface="Arial"/>
                <a:ea typeface="思源黑体" panose="020B0500000000000000" pitchFamily="34" charset="-122"/>
                <a:sym typeface="+mn-lt"/>
              </a:rPr>
              <a:t>通过复制您的文本</a:t>
            </a:r>
            <a:r>
              <a:rPr lang="zh-CN" altLang="en-US" sz="1000" dirty="0" smtClean="0">
                <a:solidFill>
                  <a:schemeClr val="tx1">
                    <a:lumMod val="65000"/>
                    <a:lumOff val="35000"/>
                  </a:schemeClr>
                </a:solidFill>
                <a:latin typeface="Arial"/>
                <a:ea typeface="思源黑体" panose="020B0500000000000000" pitchFamily="34" charset="-122"/>
                <a:sym typeface="+mn-lt"/>
              </a:rPr>
              <a:t>后。</a:t>
            </a:r>
            <a:endParaRPr lang="zh-CN" altLang="en-US" sz="1000" dirty="0">
              <a:solidFill>
                <a:schemeClr val="tx1">
                  <a:lumMod val="65000"/>
                  <a:lumOff val="35000"/>
                </a:schemeClr>
              </a:solidFill>
              <a:ea typeface="思源黑体" panose="020B0500000000000000" pitchFamily="34" charset="-122"/>
            </a:endParaRPr>
          </a:p>
        </p:txBody>
      </p:sp>
      <p:sp>
        <p:nvSpPr>
          <p:cNvPr id="27" name="燕尾形箭头 26"/>
          <p:cNvSpPr/>
          <p:nvPr/>
        </p:nvSpPr>
        <p:spPr>
          <a:xfrm rot="16200000">
            <a:off x="5564169" y="4631776"/>
            <a:ext cx="1105755" cy="1176596"/>
          </a:xfrm>
          <a:custGeom>
            <a:avLst/>
            <a:gdLst>
              <a:gd name="connsiteX0" fmla="*/ 0 w 2588614"/>
              <a:gd name="connsiteY0" fmla="*/ 529736 h 2118943"/>
              <a:gd name="connsiteX1" fmla="*/ 1853002 w 2588614"/>
              <a:gd name="connsiteY1" fmla="*/ 529736 h 2118943"/>
              <a:gd name="connsiteX2" fmla="*/ 1853002 w 2588614"/>
              <a:gd name="connsiteY2" fmla="*/ 0 h 2118943"/>
              <a:gd name="connsiteX3" fmla="*/ 2588614 w 2588614"/>
              <a:gd name="connsiteY3" fmla="*/ 1059472 h 2118943"/>
              <a:gd name="connsiteX4" fmla="*/ 1853002 w 2588614"/>
              <a:gd name="connsiteY4" fmla="*/ 2118943 h 2118943"/>
              <a:gd name="connsiteX5" fmla="*/ 1853002 w 2588614"/>
              <a:gd name="connsiteY5" fmla="*/ 1589207 h 2118943"/>
              <a:gd name="connsiteX6" fmla="*/ 0 w 2588614"/>
              <a:gd name="connsiteY6" fmla="*/ 1589207 h 2118943"/>
              <a:gd name="connsiteX7" fmla="*/ 367806 w 2588614"/>
              <a:gd name="connsiteY7" fmla="*/ 1059472 h 2118943"/>
              <a:gd name="connsiteX8" fmla="*/ 0 w 2588614"/>
              <a:gd name="connsiteY8" fmla="*/ 529736 h 2118943"/>
              <a:gd name="connsiteX0" fmla="*/ 1 w 2588615"/>
              <a:gd name="connsiteY0" fmla="*/ 529736 h 2118943"/>
              <a:gd name="connsiteX1" fmla="*/ 1853003 w 2588615"/>
              <a:gd name="connsiteY1" fmla="*/ 529736 h 2118943"/>
              <a:gd name="connsiteX2" fmla="*/ 1853003 w 2588615"/>
              <a:gd name="connsiteY2" fmla="*/ 0 h 2118943"/>
              <a:gd name="connsiteX3" fmla="*/ 2588615 w 2588615"/>
              <a:gd name="connsiteY3" fmla="*/ 1059472 h 2118943"/>
              <a:gd name="connsiteX4" fmla="*/ 1853003 w 2588615"/>
              <a:gd name="connsiteY4" fmla="*/ 2118943 h 2118943"/>
              <a:gd name="connsiteX5" fmla="*/ 1853003 w 2588615"/>
              <a:gd name="connsiteY5" fmla="*/ 1589207 h 2118943"/>
              <a:gd name="connsiteX6" fmla="*/ 0 w 2588615"/>
              <a:gd name="connsiteY6" fmla="*/ 2008310 h 2118943"/>
              <a:gd name="connsiteX7" fmla="*/ 367807 w 2588615"/>
              <a:gd name="connsiteY7" fmla="*/ 1059472 h 2118943"/>
              <a:gd name="connsiteX8" fmla="*/ 1 w 2588615"/>
              <a:gd name="connsiteY8" fmla="*/ 529736 h 2118943"/>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9526 w 2598140"/>
              <a:gd name="connsiteY0" fmla="*/ 0 h 2141657"/>
              <a:gd name="connsiteX1" fmla="*/ 1862528 w 2598140"/>
              <a:gd name="connsiteY1" fmla="*/ 552450 h 2141657"/>
              <a:gd name="connsiteX2" fmla="*/ 1862528 w 2598140"/>
              <a:gd name="connsiteY2" fmla="*/ 22714 h 2141657"/>
              <a:gd name="connsiteX3" fmla="*/ 2598140 w 2598140"/>
              <a:gd name="connsiteY3" fmla="*/ 1082186 h 2141657"/>
              <a:gd name="connsiteX4" fmla="*/ 1862528 w 2598140"/>
              <a:gd name="connsiteY4" fmla="*/ 2141657 h 2141657"/>
              <a:gd name="connsiteX5" fmla="*/ 1862528 w 2598140"/>
              <a:gd name="connsiteY5" fmla="*/ 1611921 h 2141657"/>
              <a:gd name="connsiteX6" fmla="*/ 0 w 2598140"/>
              <a:gd name="connsiteY6" fmla="*/ 2107224 h 2141657"/>
              <a:gd name="connsiteX7" fmla="*/ 377332 w 2598140"/>
              <a:gd name="connsiteY7" fmla="*/ 1082186 h 2141657"/>
              <a:gd name="connsiteX8" fmla="*/ 9526 w 2598140"/>
              <a:gd name="connsiteY8" fmla="*/ 0 h 2141657"/>
              <a:gd name="connsiteX0" fmla="*/ 9526 w 2598140"/>
              <a:gd name="connsiteY0" fmla="*/ 0 h 2141657"/>
              <a:gd name="connsiteX1" fmla="*/ 1862528 w 2598140"/>
              <a:gd name="connsiteY1" fmla="*/ 552450 h 2141657"/>
              <a:gd name="connsiteX2" fmla="*/ 1862528 w 2598140"/>
              <a:gd name="connsiteY2" fmla="*/ 22714 h 2141657"/>
              <a:gd name="connsiteX3" fmla="*/ 2598140 w 2598140"/>
              <a:gd name="connsiteY3" fmla="*/ 1082186 h 2141657"/>
              <a:gd name="connsiteX4" fmla="*/ 1862528 w 2598140"/>
              <a:gd name="connsiteY4" fmla="*/ 2141657 h 2141657"/>
              <a:gd name="connsiteX5" fmla="*/ 1862528 w 2598140"/>
              <a:gd name="connsiteY5" fmla="*/ 1611921 h 2141657"/>
              <a:gd name="connsiteX6" fmla="*/ 0 w 2598140"/>
              <a:gd name="connsiteY6" fmla="*/ 2107224 h 2141657"/>
              <a:gd name="connsiteX7" fmla="*/ 377332 w 2598140"/>
              <a:gd name="connsiteY7" fmla="*/ 1082186 h 2141657"/>
              <a:gd name="connsiteX8" fmla="*/ 9526 w 2598140"/>
              <a:gd name="connsiteY8" fmla="*/ 0 h 2141657"/>
              <a:gd name="connsiteX0" fmla="*/ 9527 w 2598141"/>
              <a:gd name="connsiteY0" fmla="*/ 0 h 2183427"/>
              <a:gd name="connsiteX1" fmla="*/ 1862529 w 2598141"/>
              <a:gd name="connsiteY1" fmla="*/ 552450 h 2183427"/>
              <a:gd name="connsiteX2" fmla="*/ 1862529 w 2598141"/>
              <a:gd name="connsiteY2" fmla="*/ 22714 h 2183427"/>
              <a:gd name="connsiteX3" fmla="*/ 2598141 w 2598141"/>
              <a:gd name="connsiteY3" fmla="*/ 1082186 h 2183427"/>
              <a:gd name="connsiteX4" fmla="*/ 1862529 w 2598141"/>
              <a:gd name="connsiteY4" fmla="*/ 2141657 h 2183427"/>
              <a:gd name="connsiteX5" fmla="*/ 1862529 w 2598141"/>
              <a:gd name="connsiteY5" fmla="*/ 1611921 h 2183427"/>
              <a:gd name="connsiteX6" fmla="*/ 0 w 2598141"/>
              <a:gd name="connsiteY6" fmla="*/ 2183427 h 2183427"/>
              <a:gd name="connsiteX7" fmla="*/ 377333 w 2598141"/>
              <a:gd name="connsiteY7" fmla="*/ 1082186 h 2183427"/>
              <a:gd name="connsiteX8" fmla="*/ 9527 w 2598141"/>
              <a:gd name="connsiteY8" fmla="*/ 0 h 2183427"/>
              <a:gd name="connsiteX0" fmla="*/ 9527 w 2598141"/>
              <a:gd name="connsiteY0" fmla="*/ 0 h 2269152"/>
              <a:gd name="connsiteX1" fmla="*/ 1862529 w 2598141"/>
              <a:gd name="connsiteY1" fmla="*/ 552450 h 2269152"/>
              <a:gd name="connsiteX2" fmla="*/ 1862529 w 2598141"/>
              <a:gd name="connsiteY2" fmla="*/ 22714 h 2269152"/>
              <a:gd name="connsiteX3" fmla="*/ 2598141 w 2598141"/>
              <a:gd name="connsiteY3" fmla="*/ 1082186 h 2269152"/>
              <a:gd name="connsiteX4" fmla="*/ 1862529 w 2598141"/>
              <a:gd name="connsiteY4" fmla="*/ 2141657 h 2269152"/>
              <a:gd name="connsiteX5" fmla="*/ 1862529 w 2598141"/>
              <a:gd name="connsiteY5" fmla="*/ 1611921 h 2269152"/>
              <a:gd name="connsiteX6" fmla="*/ 0 w 2598141"/>
              <a:gd name="connsiteY6" fmla="*/ 2269152 h 2269152"/>
              <a:gd name="connsiteX7" fmla="*/ 377333 w 2598141"/>
              <a:gd name="connsiteY7" fmla="*/ 1082186 h 2269152"/>
              <a:gd name="connsiteX8" fmla="*/ 9527 w 2598141"/>
              <a:gd name="connsiteY8" fmla="*/ 0 h 2269152"/>
              <a:gd name="connsiteX0" fmla="*/ 9527 w 2598141"/>
              <a:gd name="connsiteY0" fmla="*/ 0 h 2269152"/>
              <a:gd name="connsiteX1" fmla="*/ 1862529 w 2598141"/>
              <a:gd name="connsiteY1" fmla="*/ 552450 h 2269152"/>
              <a:gd name="connsiteX2" fmla="*/ 1862529 w 2598141"/>
              <a:gd name="connsiteY2" fmla="*/ 22714 h 2269152"/>
              <a:gd name="connsiteX3" fmla="*/ 2598141 w 2598141"/>
              <a:gd name="connsiteY3" fmla="*/ 1082186 h 2269152"/>
              <a:gd name="connsiteX4" fmla="*/ 1862529 w 2598141"/>
              <a:gd name="connsiteY4" fmla="*/ 2141657 h 2269152"/>
              <a:gd name="connsiteX5" fmla="*/ 1862529 w 2598141"/>
              <a:gd name="connsiteY5" fmla="*/ 1611921 h 2269152"/>
              <a:gd name="connsiteX6" fmla="*/ 0 w 2598141"/>
              <a:gd name="connsiteY6" fmla="*/ 2269152 h 2269152"/>
              <a:gd name="connsiteX7" fmla="*/ 377333 w 2598141"/>
              <a:gd name="connsiteY7" fmla="*/ 1082186 h 2269152"/>
              <a:gd name="connsiteX8" fmla="*/ 9527 w 2598141"/>
              <a:gd name="connsiteY8" fmla="*/ 0 h 2269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8141" h="2269152">
                <a:moveTo>
                  <a:pt x="9527" y="0"/>
                </a:moveTo>
                <a:cubicBezTo>
                  <a:pt x="1141544" y="755650"/>
                  <a:pt x="1378212" y="615950"/>
                  <a:pt x="1862529" y="552450"/>
                </a:cubicBezTo>
                <a:lnTo>
                  <a:pt x="1862529" y="22714"/>
                </a:lnTo>
                <a:lnTo>
                  <a:pt x="2598141" y="1082186"/>
                </a:lnTo>
                <a:lnTo>
                  <a:pt x="1862529" y="2141657"/>
                </a:lnTo>
                <a:lnTo>
                  <a:pt x="1862529" y="1611921"/>
                </a:lnTo>
                <a:cubicBezTo>
                  <a:pt x="1149611" y="1484922"/>
                  <a:pt x="531943" y="1653207"/>
                  <a:pt x="0" y="2269152"/>
                </a:cubicBezTo>
                <a:lnTo>
                  <a:pt x="377333" y="1082186"/>
                </a:lnTo>
                <a:lnTo>
                  <a:pt x="9527" y="0"/>
                </a:lnTo>
                <a:close/>
              </a:path>
            </a:pathLst>
          </a:custGeom>
          <a:gradFill>
            <a:gsLst>
              <a:gs pos="100000">
                <a:srgbClr val="A40137">
                  <a:alpha val="0"/>
                </a:srgbClr>
              </a:gs>
              <a:gs pos="0">
                <a:srgbClr val="0D0143">
                  <a:alpha val="5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燕尾形箭头 26"/>
          <p:cNvSpPr/>
          <p:nvPr/>
        </p:nvSpPr>
        <p:spPr>
          <a:xfrm rot="16200000">
            <a:off x="4934155" y="5028851"/>
            <a:ext cx="798611" cy="1159252"/>
          </a:xfrm>
          <a:custGeom>
            <a:avLst/>
            <a:gdLst>
              <a:gd name="connsiteX0" fmla="*/ 0 w 2588614"/>
              <a:gd name="connsiteY0" fmla="*/ 529736 h 2118943"/>
              <a:gd name="connsiteX1" fmla="*/ 1853002 w 2588614"/>
              <a:gd name="connsiteY1" fmla="*/ 529736 h 2118943"/>
              <a:gd name="connsiteX2" fmla="*/ 1853002 w 2588614"/>
              <a:gd name="connsiteY2" fmla="*/ 0 h 2118943"/>
              <a:gd name="connsiteX3" fmla="*/ 2588614 w 2588614"/>
              <a:gd name="connsiteY3" fmla="*/ 1059472 h 2118943"/>
              <a:gd name="connsiteX4" fmla="*/ 1853002 w 2588614"/>
              <a:gd name="connsiteY4" fmla="*/ 2118943 h 2118943"/>
              <a:gd name="connsiteX5" fmla="*/ 1853002 w 2588614"/>
              <a:gd name="connsiteY5" fmla="*/ 1589207 h 2118943"/>
              <a:gd name="connsiteX6" fmla="*/ 0 w 2588614"/>
              <a:gd name="connsiteY6" fmla="*/ 1589207 h 2118943"/>
              <a:gd name="connsiteX7" fmla="*/ 367806 w 2588614"/>
              <a:gd name="connsiteY7" fmla="*/ 1059472 h 2118943"/>
              <a:gd name="connsiteX8" fmla="*/ 0 w 2588614"/>
              <a:gd name="connsiteY8" fmla="*/ 529736 h 2118943"/>
              <a:gd name="connsiteX0" fmla="*/ 1 w 2588615"/>
              <a:gd name="connsiteY0" fmla="*/ 529736 h 2118943"/>
              <a:gd name="connsiteX1" fmla="*/ 1853003 w 2588615"/>
              <a:gd name="connsiteY1" fmla="*/ 529736 h 2118943"/>
              <a:gd name="connsiteX2" fmla="*/ 1853003 w 2588615"/>
              <a:gd name="connsiteY2" fmla="*/ 0 h 2118943"/>
              <a:gd name="connsiteX3" fmla="*/ 2588615 w 2588615"/>
              <a:gd name="connsiteY3" fmla="*/ 1059472 h 2118943"/>
              <a:gd name="connsiteX4" fmla="*/ 1853003 w 2588615"/>
              <a:gd name="connsiteY4" fmla="*/ 2118943 h 2118943"/>
              <a:gd name="connsiteX5" fmla="*/ 1853003 w 2588615"/>
              <a:gd name="connsiteY5" fmla="*/ 1589207 h 2118943"/>
              <a:gd name="connsiteX6" fmla="*/ 0 w 2588615"/>
              <a:gd name="connsiteY6" fmla="*/ 2008310 h 2118943"/>
              <a:gd name="connsiteX7" fmla="*/ 367807 w 2588615"/>
              <a:gd name="connsiteY7" fmla="*/ 1059472 h 2118943"/>
              <a:gd name="connsiteX8" fmla="*/ 1 w 2588615"/>
              <a:gd name="connsiteY8" fmla="*/ 529736 h 2118943"/>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9526 w 2598140"/>
              <a:gd name="connsiteY0" fmla="*/ 0 h 2141657"/>
              <a:gd name="connsiteX1" fmla="*/ 1862528 w 2598140"/>
              <a:gd name="connsiteY1" fmla="*/ 552450 h 2141657"/>
              <a:gd name="connsiteX2" fmla="*/ 1862528 w 2598140"/>
              <a:gd name="connsiteY2" fmla="*/ 22714 h 2141657"/>
              <a:gd name="connsiteX3" fmla="*/ 2598140 w 2598140"/>
              <a:gd name="connsiteY3" fmla="*/ 1082186 h 2141657"/>
              <a:gd name="connsiteX4" fmla="*/ 1862528 w 2598140"/>
              <a:gd name="connsiteY4" fmla="*/ 2141657 h 2141657"/>
              <a:gd name="connsiteX5" fmla="*/ 1862528 w 2598140"/>
              <a:gd name="connsiteY5" fmla="*/ 1611921 h 2141657"/>
              <a:gd name="connsiteX6" fmla="*/ 0 w 2598140"/>
              <a:gd name="connsiteY6" fmla="*/ 2107224 h 2141657"/>
              <a:gd name="connsiteX7" fmla="*/ 377332 w 2598140"/>
              <a:gd name="connsiteY7" fmla="*/ 1082186 h 2141657"/>
              <a:gd name="connsiteX8" fmla="*/ 9526 w 2598140"/>
              <a:gd name="connsiteY8" fmla="*/ 0 h 2141657"/>
              <a:gd name="connsiteX0" fmla="*/ 9526 w 2598140"/>
              <a:gd name="connsiteY0" fmla="*/ 0 h 2141657"/>
              <a:gd name="connsiteX1" fmla="*/ 1862528 w 2598140"/>
              <a:gd name="connsiteY1" fmla="*/ 552450 h 2141657"/>
              <a:gd name="connsiteX2" fmla="*/ 1862528 w 2598140"/>
              <a:gd name="connsiteY2" fmla="*/ 22714 h 2141657"/>
              <a:gd name="connsiteX3" fmla="*/ 2598140 w 2598140"/>
              <a:gd name="connsiteY3" fmla="*/ 1082186 h 2141657"/>
              <a:gd name="connsiteX4" fmla="*/ 1862528 w 2598140"/>
              <a:gd name="connsiteY4" fmla="*/ 2141657 h 2141657"/>
              <a:gd name="connsiteX5" fmla="*/ 1862528 w 2598140"/>
              <a:gd name="connsiteY5" fmla="*/ 1611921 h 2141657"/>
              <a:gd name="connsiteX6" fmla="*/ 0 w 2598140"/>
              <a:gd name="connsiteY6" fmla="*/ 2107224 h 2141657"/>
              <a:gd name="connsiteX7" fmla="*/ 377332 w 2598140"/>
              <a:gd name="connsiteY7" fmla="*/ 1082186 h 2141657"/>
              <a:gd name="connsiteX8" fmla="*/ 9526 w 2598140"/>
              <a:gd name="connsiteY8" fmla="*/ 0 h 2141657"/>
              <a:gd name="connsiteX0" fmla="*/ 9527 w 2598141"/>
              <a:gd name="connsiteY0" fmla="*/ 0 h 2183427"/>
              <a:gd name="connsiteX1" fmla="*/ 1862529 w 2598141"/>
              <a:gd name="connsiteY1" fmla="*/ 552450 h 2183427"/>
              <a:gd name="connsiteX2" fmla="*/ 1862529 w 2598141"/>
              <a:gd name="connsiteY2" fmla="*/ 22714 h 2183427"/>
              <a:gd name="connsiteX3" fmla="*/ 2598141 w 2598141"/>
              <a:gd name="connsiteY3" fmla="*/ 1082186 h 2183427"/>
              <a:gd name="connsiteX4" fmla="*/ 1862529 w 2598141"/>
              <a:gd name="connsiteY4" fmla="*/ 2141657 h 2183427"/>
              <a:gd name="connsiteX5" fmla="*/ 1862529 w 2598141"/>
              <a:gd name="connsiteY5" fmla="*/ 1611921 h 2183427"/>
              <a:gd name="connsiteX6" fmla="*/ 0 w 2598141"/>
              <a:gd name="connsiteY6" fmla="*/ 2183427 h 2183427"/>
              <a:gd name="connsiteX7" fmla="*/ 377333 w 2598141"/>
              <a:gd name="connsiteY7" fmla="*/ 1082186 h 2183427"/>
              <a:gd name="connsiteX8" fmla="*/ 9527 w 2598141"/>
              <a:gd name="connsiteY8" fmla="*/ 0 h 2183427"/>
              <a:gd name="connsiteX0" fmla="*/ 9527 w 2598141"/>
              <a:gd name="connsiteY0" fmla="*/ 0 h 2269152"/>
              <a:gd name="connsiteX1" fmla="*/ 1862529 w 2598141"/>
              <a:gd name="connsiteY1" fmla="*/ 552450 h 2269152"/>
              <a:gd name="connsiteX2" fmla="*/ 1862529 w 2598141"/>
              <a:gd name="connsiteY2" fmla="*/ 22714 h 2269152"/>
              <a:gd name="connsiteX3" fmla="*/ 2598141 w 2598141"/>
              <a:gd name="connsiteY3" fmla="*/ 1082186 h 2269152"/>
              <a:gd name="connsiteX4" fmla="*/ 1862529 w 2598141"/>
              <a:gd name="connsiteY4" fmla="*/ 2141657 h 2269152"/>
              <a:gd name="connsiteX5" fmla="*/ 1862529 w 2598141"/>
              <a:gd name="connsiteY5" fmla="*/ 1611921 h 2269152"/>
              <a:gd name="connsiteX6" fmla="*/ 0 w 2598141"/>
              <a:gd name="connsiteY6" fmla="*/ 2269152 h 2269152"/>
              <a:gd name="connsiteX7" fmla="*/ 377333 w 2598141"/>
              <a:gd name="connsiteY7" fmla="*/ 1082186 h 2269152"/>
              <a:gd name="connsiteX8" fmla="*/ 9527 w 2598141"/>
              <a:gd name="connsiteY8" fmla="*/ 0 h 2269152"/>
              <a:gd name="connsiteX0" fmla="*/ 9527 w 2598141"/>
              <a:gd name="connsiteY0" fmla="*/ 0 h 2269152"/>
              <a:gd name="connsiteX1" fmla="*/ 1862529 w 2598141"/>
              <a:gd name="connsiteY1" fmla="*/ 552450 h 2269152"/>
              <a:gd name="connsiteX2" fmla="*/ 1862529 w 2598141"/>
              <a:gd name="connsiteY2" fmla="*/ 22714 h 2269152"/>
              <a:gd name="connsiteX3" fmla="*/ 2598141 w 2598141"/>
              <a:gd name="connsiteY3" fmla="*/ 1082186 h 2269152"/>
              <a:gd name="connsiteX4" fmla="*/ 1862529 w 2598141"/>
              <a:gd name="connsiteY4" fmla="*/ 2141657 h 2269152"/>
              <a:gd name="connsiteX5" fmla="*/ 1862529 w 2598141"/>
              <a:gd name="connsiteY5" fmla="*/ 1611921 h 2269152"/>
              <a:gd name="connsiteX6" fmla="*/ 0 w 2598141"/>
              <a:gd name="connsiteY6" fmla="*/ 2269152 h 2269152"/>
              <a:gd name="connsiteX7" fmla="*/ 377333 w 2598141"/>
              <a:gd name="connsiteY7" fmla="*/ 1082186 h 2269152"/>
              <a:gd name="connsiteX8" fmla="*/ 9527 w 2598141"/>
              <a:gd name="connsiteY8" fmla="*/ 0 h 2269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8141" h="2269152">
                <a:moveTo>
                  <a:pt x="9527" y="0"/>
                </a:moveTo>
                <a:cubicBezTo>
                  <a:pt x="1141544" y="755650"/>
                  <a:pt x="1378212" y="615950"/>
                  <a:pt x="1862529" y="552450"/>
                </a:cubicBezTo>
                <a:lnTo>
                  <a:pt x="1862529" y="22714"/>
                </a:lnTo>
                <a:lnTo>
                  <a:pt x="2598141" y="1082186"/>
                </a:lnTo>
                <a:lnTo>
                  <a:pt x="1862529" y="2141657"/>
                </a:lnTo>
                <a:lnTo>
                  <a:pt x="1862529" y="1611921"/>
                </a:lnTo>
                <a:cubicBezTo>
                  <a:pt x="1149611" y="1484922"/>
                  <a:pt x="531943" y="1653207"/>
                  <a:pt x="0" y="2269152"/>
                </a:cubicBezTo>
                <a:lnTo>
                  <a:pt x="377333" y="1082186"/>
                </a:lnTo>
                <a:lnTo>
                  <a:pt x="9527" y="0"/>
                </a:lnTo>
                <a:close/>
              </a:path>
            </a:pathLst>
          </a:custGeom>
          <a:gradFill>
            <a:gsLst>
              <a:gs pos="100000">
                <a:srgbClr val="A40137">
                  <a:alpha val="0"/>
                </a:srgbClr>
              </a:gs>
              <a:gs pos="0">
                <a:srgbClr val="0D0143">
                  <a:alpha val="5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燕尾形箭头 26"/>
          <p:cNvSpPr/>
          <p:nvPr/>
        </p:nvSpPr>
        <p:spPr>
          <a:xfrm rot="16200000">
            <a:off x="6377427" y="5028851"/>
            <a:ext cx="798611" cy="1159252"/>
          </a:xfrm>
          <a:custGeom>
            <a:avLst/>
            <a:gdLst>
              <a:gd name="connsiteX0" fmla="*/ 0 w 2588614"/>
              <a:gd name="connsiteY0" fmla="*/ 529736 h 2118943"/>
              <a:gd name="connsiteX1" fmla="*/ 1853002 w 2588614"/>
              <a:gd name="connsiteY1" fmla="*/ 529736 h 2118943"/>
              <a:gd name="connsiteX2" fmla="*/ 1853002 w 2588614"/>
              <a:gd name="connsiteY2" fmla="*/ 0 h 2118943"/>
              <a:gd name="connsiteX3" fmla="*/ 2588614 w 2588614"/>
              <a:gd name="connsiteY3" fmla="*/ 1059472 h 2118943"/>
              <a:gd name="connsiteX4" fmla="*/ 1853002 w 2588614"/>
              <a:gd name="connsiteY4" fmla="*/ 2118943 h 2118943"/>
              <a:gd name="connsiteX5" fmla="*/ 1853002 w 2588614"/>
              <a:gd name="connsiteY5" fmla="*/ 1589207 h 2118943"/>
              <a:gd name="connsiteX6" fmla="*/ 0 w 2588614"/>
              <a:gd name="connsiteY6" fmla="*/ 1589207 h 2118943"/>
              <a:gd name="connsiteX7" fmla="*/ 367806 w 2588614"/>
              <a:gd name="connsiteY7" fmla="*/ 1059472 h 2118943"/>
              <a:gd name="connsiteX8" fmla="*/ 0 w 2588614"/>
              <a:gd name="connsiteY8" fmla="*/ 529736 h 2118943"/>
              <a:gd name="connsiteX0" fmla="*/ 1 w 2588615"/>
              <a:gd name="connsiteY0" fmla="*/ 529736 h 2118943"/>
              <a:gd name="connsiteX1" fmla="*/ 1853003 w 2588615"/>
              <a:gd name="connsiteY1" fmla="*/ 529736 h 2118943"/>
              <a:gd name="connsiteX2" fmla="*/ 1853003 w 2588615"/>
              <a:gd name="connsiteY2" fmla="*/ 0 h 2118943"/>
              <a:gd name="connsiteX3" fmla="*/ 2588615 w 2588615"/>
              <a:gd name="connsiteY3" fmla="*/ 1059472 h 2118943"/>
              <a:gd name="connsiteX4" fmla="*/ 1853003 w 2588615"/>
              <a:gd name="connsiteY4" fmla="*/ 2118943 h 2118943"/>
              <a:gd name="connsiteX5" fmla="*/ 1853003 w 2588615"/>
              <a:gd name="connsiteY5" fmla="*/ 1589207 h 2118943"/>
              <a:gd name="connsiteX6" fmla="*/ 0 w 2588615"/>
              <a:gd name="connsiteY6" fmla="*/ 2008310 h 2118943"/>
              <a:gd name="connsiteX7" fmla="*/ 367807 w 2588615"/>
              <a:gd name="connsiteY7" fmla="*/ 1059472 h 2118943"/>
              <a:gd name="connsiteX8" fmla="*/ 1 w 2588615"/>
              <a:gd name="connsiteY8" fmla="*/ 529736 h 2118943"/>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1 w 2588615"/>
              <a:gd name="connsiteY0" fmla="*/ 0 h 2141657"/>
              <a:gd name="connsiteX1" fmla="*/ 1853003 w 2588615"/>
              <a:gd name="connsiteY1" fmla="*/ 552450 h 2141657"/>
              <a:gd name="connsiteX2" fmla="*/ 1853003 w 2588615"/>
              <a:gd name="connsiteY2" fmla="*/ 22714 h 2141657"/>
              <a:gd name="connsiteX3" fmla="*/ 2588615 w 2588615"/>
              <a:gd name="connsiteY3" fmla="*/ 1082186 h 2141657"/>
              <a:gd name="connsiteX4" fmla="*/ 1853003 w 2588615"/>
              <a:gd name="connsiteY4" fmla="*/ 2141657 h 2141657"/>
              <a:gd name="connsiteX5" fmla="*/ 1853003 w 2588615"/>
              <a:gd name="connsiteY5" fmla="*/ 1611921 h 2141657"/>
              <a:gd name="connsiteX6" fmla="*/ 0 w 2588615"/>
              <a:gd name="connsiteY6" fmla="*/ 2031024 h 2141657"/>
              <a:gd name="connsiteX7" fmla="*/ 367807 w 2588615"/>
              <a:gd name="connsiteY7" fmla="*/ 1082186 h 2141657"/>
              <a:gd name="connsiteX8" fmla="*/ 1 w 2588615"/>
              <a:gd name="connsiteY8" fmla="*/ 0 h 2141657"/>
              <a:gd name="connsiteX0" fmla="*/ 9526 w 2598140"/>
              <a:gd name="connsiteY0" fmla="*/ 0 h 2141657"/>
              <a:gd name="connsiteX1" fmla="*/ 1862528 w 2598140"/>
              <a:gd name="connsiteY1" fmla="*/ 552450 h 2141657"/>
              <a:gd name="connsiteX2" fmla="*/ 1862528 w 2598140"/>
              <a:gd name="connsiteY2" fmla="*/ 22714 h 2141657"/>
              <a:gd name="connsiteX3" fmla="*/ 2598140 w 2598140"/>
              <a:gd name="connsiteY3" fmla="*/ 1082186 h 2141657"/>
              <a:gd name="connsiteX4" fmla="*/ 1862528 w 2598140"/>
              <a:gd name="connsiteY4" fmla="*/ 2141657 h 2141657"/>
              <a:gd name="connsiteX5" fmla="*/ 1862528 w 2598140"/>
              <a:gd name="connsiteY5" fmla="*/ 1611921 h 2141657"/>
              <a:gd name="connsiteX6" fmla="*/ 0 w 2598140"/>
              <a:gd name="connsiteY6" fmla="*/ 2107224 h 2141657"/>
              <a:gd name="connsiteX7" fmla="*/ 377332 w 2598140"/>
              <a:gd name="connsiteY7" fmla="*/ 1082186 h 2141657"/>
              <a:gd name="connsiteX8" fmla="*/ 9526 w 2598140"/>
              <a:gd name="connsiteY8" fmla="*/ 0 h 2141657"/>
              <a:gd name="connsiteX0" fmla="*/ 9526 w 2598140"/>
              <a:gd name="connsiteY0" fmla="*/ 0 h 2141657"/>
              <a:gd name="connsiteX1" fmla="*/ 1862528 w 2598140"/>
              <a:gd name="connsiteY1" fmla="*/ 552450 h 2141657"/>
              <a:gd name="connsiteX2" fmla="*/ 1862528 w 2598140"/>
              <a:gd name="connsiteY2" fmla="*/ 22714 h 2141657"/>
              <a:gd name="connsiteX3" fmla="*/ 2598140 w 2598140"/>
              <a:gd name="connsiteY3" fmla="*/ 1082186 h 2141657"/>
              <a:gd name="connsiteX4" fmla="*/ 1862528 w 2598140"/>
              <a:gd name="connsiteY4" fmla="*/ 2141657 h 2141657"/>
              <a:gd name="connsiteX5" fmla="*/ 1862528 w 2598140"/>
              <a:gd name="connsiteY5" fmla="*/ 1611921 h 2141657"/>
              <a:gd name="connsiteX6" fmla="*/ 0 w 2598140"/>
              <a:gd name="connsiteY6" fmla="*/ 2107224 h 2141657"/>
              <a:gd name="connsiteX7" fmla="*/ 377332 w 2598140"/>
              <a:gd name="connsiteY7" fmla="*/ 1082186 h 2141657"/>
              <a:gd name="connsiteX8" fmla="*/ 9526 w 2598140"/>
              <a:gd name="connsiteY8" fmla="*/ 0 h 2141657"/>
              <a:gd name="connsiteX0" fmla="*/ 9527 w 2598141"/>
              <a:gd name="connsiteY0" fmla="*/ 0 h 2183427"/>
              <a:gd name="connsiteX1" fmla="*/ 1862529 w 2598141"/>
              <a:gd name="connsiteY1" fmla="*/ 552450 h 2183427"/>
              <a:gd name="connsiteX2" fmla="*/ 1862529 w 2598141"/>
              <a:gd name="connsiteY2" fmla="*/ 22714 h 2183427"/>
              <a:gd name="connsiteX3" fmla="*/ 2598141 w 2598141"/>
              <a:gd name="connsiteY3" fmla="*/ 1082186 h 2183427"/>
              <a:gd name="connsiteX4" fmla="*/ 1862529 w 2598141"/>
              <a:gd name="connsiteY4" fmla="*/ 2141657 h 2183427"/>
              <a:gd name="connsiteX5" fmla="*/ 1862529 w 2598141"/>
              <a:gd name="connsiteY5" fmla="*/ 1611921 h 2183427"/>
              <a:gd name="connsiteX6" fmla="*/ 0 w 2598141"/>
              <a:gd name="connsiteY6" fmla="*/ 2183427 h 2183427"/>
              <a:gd name="connsiteX7" fmla="*/ 377333 w 2598141"/>
              <a:gd name="connsiteY7" fmla="*/ 1082186 h 2183427"/>
              <a:gd name="connsiteX8" fmla="*/ 9527 w 2598141"/>
              <a:gd name="connsiteY8" fmla="*/ 0 h 2183427"/>
              <a:gd name="connsiteX0" fmla="*/ 9527 w 2598141"/>
              <a:gd name="connsiteY0" fmla="*/ 0 h 2269152"/>
              <a:gd name="connsiteX1" fmla="*/ 1862529 w 2598141"/>
              <a:gd name="connsiteY1" fmla="*/ 552450 h 2269152"/>
              <a:gd name="connsiteX2" fmla="*/ 1862529 w 2598141"/>
              <a:gd name="connsiteY2" fmla="*/ 22714 h 2269152"/>
              <a:gd name="connsiteX3" fmla="*/ 2598141 w 2598141"/>
              <a:gd name="connsiteY3" fmla="*/ 1082186 h 2269152"/>
              <a:gd name="connsiteX4" fmla="*/ 1862529 w 2598141"/>
              <a:gd name="connsiteY4" fmla="*/ 2141657 h 2269152"/>
              <a:gd name="connsiteX5" fmla="*/ 1862529 w 2598141"/>
              <a:gd name="connsiteY5" fmla="*/ 1611921 h 2269152"/>
              <a:gd name="connsiteX6" fmla="*/ 0 w 2598141"/>
              <a:gd name="connsiteY6" fmla="*/ 2269152 h 2269152"/>
              <a:gd name="connsiteX7" fmla="*/ 377333 w 2598141"/>
              <a:gd name="connsiteY7" fmla="*/ 1082186 h 2269152"/>
              <a:gd name="connsiteX8" fmla="*/ 9527 w 2598141"/>
              <a:gd name="connsiteY8" fmla="*/ 0 h 2269152"/>
              <a:gd name="connsiteX0" fmla="*/ 9527 w 2598141"/>
              <a:gd name="connsiteY0" fmla="*/ 0 h 2269152"/>
              <a:gd name="connsiteX1" fmla="*/ 1862529 w 2598141"/>
              <a:gd name="connsiteY1" fmla="*/ 552450 h 2269152"/>
              <a:gd name="connsiteX2" fmla="*/ 1862529 w 2598141"/>
              <a:gd name="connsiteY2" fmla="*/ 22714 h 2269152"/>
              <a:gd name="connsiteX3" fmla="*/ 2598141 w 2598141"/>
              <a:gd name="connsiteY3" fmla="*/ 1082186 h 2269152"/>
              <a:gd name="connsiteX4" fmla="*/ 1862529 w 2598141"/>
              <a:gd name="connsiteY4" fmla="*/ 2141657 h 2269152"/>
              <a:gd name="connsiteX5" fmla="*/ 1862529 w 2598141"/>
              <a:gd name="connsiteY5" fmla="*/ 1611921 h 2269152"/>
              <a:gd name="connsiteX6" fmla="*/ 0 w 2598141"/>
              <a:gd name="connsiteY6" fmla="*/ 2269152 h 2269152"/>
              <a:gd name="connsiteX7" fmla="*/ 377333 w 2598141"/>
              <a:gd name="connsiteY7" fmla="*/ 1082186 h 2269152"/>
              <a:gd name="connsiteX8" fmla="*/ 9527 w 2598141"/>
              <a:gd name="connsiteY8" fmla="*/ 0 h 2269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8141" h="2269152">
                <a:moveTo>
                  <a:pt x="9527" y="0"/>
                </a:moveTo>
                <a:cubicBezTo>
                  <a:pt x="1141544" y="755650"/>
                  <a:pt x="1378212" y="615950"/>
                  <a:pt x="1862529" y="552450"/>
                </a:cubicBezTo>
                <a:lnTo>
                  <a:pt x="1862529" y="22714"/>
                </a:lnTo>
                <a:lnTo>
                  <a:pt x="2598141" y="1082186"/>
                </a:lnTo>
                <a:lnTo>
                  <a:pt x="1862529" y="2141657"/>
                </a:lnTo>
                <a:lnTo>
                  <a:pt x="1862529" y="1611921"/>
                </a:lnTo>
                <a:cubicBezTo>
                  <a:pt x="1149611" y="1484922"/>
                  <a:pt x="531943" y="1653207"/>
                  <a:pt x="0" y="2269152"/>
                </a:cubicBezTo>
                <a:lnTo>
                  <a:pt x="377333" y="1082186"/>
                </a:lnTo>
                <a:lnTo>
                  <a:pt x="9527" y="0"/>
                </a:lnTo>
                <a:close/>
              </a:path>
            </a:pathLst>
          </a:custGeom>
          <a:gradFill>
            <a:gsLst>
              <a:gs pos="100000">
                <a:srgbClr val="A40137">
                  <a:alpha val="0"/>
                </a:srgbClr>
              </a:gs>
              <a:gs pos="0">
                <a:srgbClr val="0D0143">
                  <a:alpha val="5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7">
            <a:extLst>
              <a:ext uri="{FF2B5EF4-FFF2-40B4-BE49-F238E27FC236}">
                <a16:creationId xmlns="" xmlns:a16="http://schemas.microsoft.com/office/drawing/2014/main" id="{BAF49D56-8FCD-4804-8411-594F1BC85F38}"/>
              </a:ext>
            </a:extLst>
          </p:cNvPr>
          <p:cNvSpPr txBox="1"/>
          <p:nvPr/>
        </p:nvSpPr>
        <p:spPr>
          <a:xfrm>
            <a:off x="5249123" y="6069332"/>
            <a:ext cx="1723549" cy="400110"/>
          </a:xfrm>
          <a:prstGeom prst="rect">
            <a:avLst/>
          </a:prstGeom>
          <a:noFill/>
        </p:spPr>
        <p:txBody>
          <a:bodyPr wrap="none" rtlCol="0">
            <a:spAutoFit/>
          </a:bodyPr>
          <a:lstStyle/>
          <a:p>
            <a:pPr algn="ctr" defTabSz="1219020"/>
            <a:r>
              <a:rPr lang="zh-CN" altLang="en-US" sz="2000" b="1" dirty="0" smtClean="0">
                <a:solidFill>
                  <a:schemeClr val="tx1">
                    <a:lumMod val="95000"/>
                    <a:lumOff val="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产品数据汇报</a:t>
            </a:r>
            <a:endParaRPr lang="zh-CN" altLang="en-US" sz="2000" b="1" dirty="0">
              <a:solidFill>
                <a:schemeClr val="tx1">
                  <a:lumMod val="95000"/>
                  <a:lumOff val="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spTree>
    <p:extLst>
      <p:ext uri="{BB962C8B-B14F-4D97-AF65-F5344CB8AC3E}">
        <p14:creationId xmlns:p14="http://schemas.microsoft.com/office/powerpoint/2010/main" val="3272018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0" dur="1000" fill="hold"/>
                                        <p:tgtEl>
                                          <p:spTgt spid="2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5"/>
                                        </p:tgtEl>
                                      </p:cBhvr>
                                    </p:animEffect>
                                  </p:childTnLst>
                                </p:cTn>
                              </p:par>
                              <p:par>
                                <p:cTn id="15" presetID="2" presetClass="entr" presetSubtype="4"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5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75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0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125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5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28" grpId="0" animBg="1"/>
      <p:bldP spid="29" grpId="0" animBg="1"/>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ChangeArrowheads="1"/>
          </p:cNvSpPr>
          <p:nvPr/>
        </p:nvSpPr>
        <p:spPr bwMode="auto">
          <a:xfrm>
            <a:off x="3373580" y="2789380"/>
            <a:ext cx="133350" cy="801688"/>
          </a:xfrm>
          <a:custGeom>
            <a:avLst/>
            <a:gdLst>
              <a:gd name="T0" fmla="*/ 46 w 69"/>
              <a:gd name="T1" fmla="*/ 416 h 416"/>
              <a:gd name="T2" fmla="*/ 31 w 69"/>
              <a:gd name="T3" fmla="*/ 409 h 416"/>
              <a:gd name="T4" fmla="*/ 9 w 69"/>
              <a:gd name="T5" fmla="*/ 306 h 416"/>
              <a:gd name="T6" fmla="*/ 6 w 69"/>
              <a:gd name="T7" fmla="*/ 207 h 416"/>
              <a:gd name="T8" fmla="*/ 32 w 69"/>
              <a:gd name="T9" fmla="*/ 4 h 416"/>
              <a:gd name="T10" fmla="*/ 57 w 69"/>
              <a:gd name="T11" fmla="*/ 5 h 416"/>
              <a:gd name="T12" fmla="*/ 69 w 69"/>
              <a:gd name="T13" fmla="*/ 33 h 416"/>
              <a:gd name="T14" fmla="*/ 63 w 69"/>
              <a:gd name="T15" fmla="*/ 39 h 416"/>
              <a:gd name="T16" fmla="*/ 57 w 69"/>
              <a:gd name="T17" fmla="*/ 33 h 416"/>
              <a:gd name="T18" fmla="*/ 50 w 69"/>
              <a:gd name="T19" fmla="*/ 15 h 416"/>
              <a:gd name="T20" fmla="*/ 36 w 69"/>
              <a:gd name="T21" fmla="*/ 16 h 416"/>
              <a:gd name="T22" fmla="*/ 35 w 69"/>
              <a:gd name="T23" fmla="*/ 16 h 416"/>
              <a:gd name="T24" fmla="*/ 18 w 69"/>
              <a:gd name="T25" fmla="*/ 207 h 416"/>
              <a:gd name="T26" fmla="*/ 21 w 69"/>
              <a:gd name="T27" fmla="*/ 306 h 416"/>
              <a:gd name="T28" fmla="*/ 40 w 69"/>
              <a:gd name="T29" fmla="*/ 401 h 416"/>
              <a:gd name="T30" fmla="*/ 45 w 69"/>
              <a:gd name="T31" fmla="*/ 404 h 416"/>
              <a:gd name="T32" fmla="*/ 45 w 69"/>
              <a:gd name="T33" fmla="*/ 404 h 416"/>
              <a:gd name="T34" fmla="*/ 52 w 69"/>
              <a:gd name="T35" fmla="*/ 409 h 416"/>
              <a:gd name="T36" fmla="*/ 46 w 69"/>
              <a:gd name="T37" fmla="*/ 416 h 416"/>
              <a:gd name="T38" fmla="*/ 46 w 69"/>
              <a:gd name="T39" fmla="*/ 416 h 4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9"/>
              <a:gd name="T61" fmla="*/ 0 h 416"/>
              <a:gd name="T62" fmla="*/ 69 w 69"/>
              <a:gd name="T63" fmla="*/ 416 h 4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9" h="416">
                <a:moveTo>
                  <a:pt x="46" y="416"/>
                </a:moveTo>
                <a:cubicBezTo>
                  <a:pt x="43" y="416"/>
                  <a:pt x="38" y="415"/>
                  <a:pt x="31" y="409"/>
                </a:cubicBezTo>
                <a:cubicBezTo>
                  <a:pt x="16" y="395"/>
                  <a:pt x="8" y="359"/>
                  <a:pt x="9" y="306"/>
                </a:cubicBezTo>
                <a:cubicBezTo>
                  <a:pt x="9" y="277"/>
                  <a:pt x="8" y="243"/>
                  <a:pt x="6" y="207"/>
                </a:cubicBezTo>
                <a:cubicBezTo>
                  <a:pt x="1" y="87"/>
                  <a:pt x="0" y="13"/>
                  <a:pt x="32" y="4"/>
                </a:cubicBezTo>
                <a:cubicBezTo>
                  <a:pt x="42" y="0"/>
                  <a:pt x="51" y="1"/>
                  <a:pt x="57" y="5"/>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6" y="16"/>
                </a:cubicBezTo>
                <a:cubicBezTo>
                  <a:pt x="35" y="16"/>
                  <a:pt x="35" y="16"/>
                  <a:pt x="35" y="16"/>
                </a:cubicBezTo>
                <a:cubicBezTo>
                  <a:pt x="11" y="22"/>
                  <a:pt x="15" y="125"/>
                  <a:pt x="18" y="207"/>
                </a:cubicBezTo>
                <a:cubicBezTo>
                  <a:pt x="20" y="243"/>
                  <a:pt x="21" y="277"/>
                  <a:pt x="21" y="306"/>
                </a:cubicBezTo>
                <a:cubicBezTo>
                  <a:pt x="20" y="372"/>
                  <a:pt x="32" y="394"/>
                  <a:pt x="40" y="401"/>
                </a:cubicBezTo>
                <a:cubicBezTo>
                  <a:pt x="43" y="404"/>
                  <a:pt x="45" y="404"/>
                  <a:pt x="45" y="404"/>
                </a:cubicBezTo>
                <a:cubicBezTo>
                  <a:pt x="45" y="404"/>
                  <a:pt x="45" y="404"/>
                  <a:pt x="45" y="404"/>
                </a:cubicBezTo>
                <a:cubicBezTo>
                  <a:pt x="49" y="404"/>
                  <a:pt x="51" y="406"/>
                  <a:pt x="52" y="409"/>
                </a:cubicBezTo>
                <a:cubicBezTo>
                  <a:pt x="52" y="413"/>
                  <a:pt x="50" y="416"/>
                  <a:pt x="46" y="416"/>
                </a:cubicBezTo>
                <a:cubicBezTo>
                  <a:pt x="46" y="416"/>
                  <a:pt x="46" y="416"/>
                  <a:pt x="46" y="416"/>
                </a:cubicBezTo>
                <a:close/>
              </a:path>
            </a:pathLst>
          </a:custGeom>
          <a:solidFill>
            <a:srgbClr val="1130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grpSp>
        <p:nvGrpSpPr>
          <p:cNvPr id="8" name="组合 42"/>
          <p:cNvGrpSpPr>
            <a:grpSpLocks/>
          </p:cNvGrpSpPr>
          <p:nvPr/>
        </p:nvGrpSpPr>
        <p:grpSpPr bwMode="auto">
          <a:xfrm>
            <a:off x="960580" y="1989280"/>
            <a:ext cx="2773363" cy="965200"/>
            <a:chOff x="0" y="0"/>
            <a:chExt cx="3177519" cy="1103966"/>
          </a:xfrm>
          <a:solidFill>
            <a:schemeClr val="bg1">
              <a:lumMod val="75000"/>
            </a:schemeClr>
          </a:solidFill>
        </p:grpSpPr>
        <p:sp>
          <p:nvSpPr>
            <p:cNvPr id="10" name="Freeform 6"/>
            <p:cNvSpPr>
              <a:spLocks noChangeArrowheads="1"/>
            </p:cNvSpPr>
            <p:nvPr/>
          </p:nvSpPr>
          <p:spPr bwMode="auto">
            <a:xfrm>
              <a:off x="237964" y="223033"/>
              <a:ext cx="181039" cy="271559"/>
            </a:xfrm>
            <a:custGeom>
              <a:avLst/>
              <a:gdLst>
                <a:gd name="T0" fmla="*/ 0 w 82"/>
                <a:gd name="T1" fmla="*/ 116 h 123"/>
                <a:gd name="T2" fmla="*/ 0 w 82"/>
                <a:gd name="T3" fmla="*/ 90 h 123"/>
                <a:gd name="T4" fmla="*/ 16 w 82"/>
                <a:gd name="T5" fmla="*/ 99 h 123"/>
                <a:gd name="T6" fmla="*/ 33 w 82"/>
                <a:gd name="T7" fmla="*/ 102 h 123"/>
                <a:gd name="T8" fmla="*/ 42 w 82"/>
                <a:gd name="T9" fmla="*/ 101 h 123"/>
                <a:gd name="T10" fmla="*/ 48 w 82"/>
                <a:gd name="T11" fmla="*/ 98 h 123"/>
                <a:gd name="T12" fmla="*/ 52 w 82"/>
                <a:gd name="T13" fmla="*/ 94 h 123"/>
                <a:gd name="T14" fmla="*/ 53 w 82"/>
                <a:gd name="T15" fmla="*/ 90 h 123"/>
                <a:gd name="T16" fmla="*/ 51 w 82"/>
                <a:gd name="T17" fmla="*/ 83 h 123"/>
                <a:gd name="T18" fmla="*/ 46 w 82"/>
                <a:gd name="T19" fmla="*/ 78 h 123"/>
                <a:gd name="T20" fmla="*/ 38 w 82"/>
                <a:gd name="T21" fmla="*/ 74 h 123"/>
                <a:gd name="T22" fmla="*/ 28 w 82"/>
                <a:gd name="T23" fmla="*/ 69 h 123"/>
                <a:gd name="T24" fmla="*/ 7 w 82"/>
                <a:gd name="T25" fmla="*/ 55 h 123"/>
                <a:gd name="T26" fmla="*/ 0 w 82"/>
                <a:gd name="T27" fmla="*/ 35 h 123"/>
                <a:gd name="T28" fmla="*/ 4 w 82"/>
                <a:gd name="T29" fmla="*/ 19 h 123"/>
                <a:gd name="T30" fmla="*/ 14 w 82"/>
                <a:gd name="T31" fmla="*/ 8 h 123"/>
                <a:gd name="T32" fmla="*/ 29 w 82"/>
                <a:gd name="T33" fmla="*/ 2 h 123"/>
                <a:gd name="T34" fmla="*/ 47 w 82"/>
                <a:gd name="T35" fmla="*/ 0 h 123"/>
                <a:gd name="T36" fmla="*/ 63 w 82"/>
                <a:gd name="T37" fmla="*/ 1 h 123"/>
                <a:gd name="T38" fmla="*/ 76 w 82"/>
                <a:gd name="T39" fmla="*/ 4 h 123"/>
                <a:gd name="T40" fmla="*/ 76 w 82"/>
                <a:gd name="T41" fmla="*/ 29 h 123"/>
                <a:gd name="T42" fmla="*/ 70 w 82"/>
                <a:gd name="T43" fmla="*/ 25 h 123"/>
                <a:gd name="T44" fmla="*/ 63 w 82"/>
                <a:gd name="T45" fmla="*/ 23 h 123"/>
                <a:gd name="T46" fmla="*/ 55 w 82"/>
                <a:gd name="T47" fmla="*/ 21 h 123"/>
                <a:gd name="T48" fmla="*/ 48 w 82"/>
                <a:gd name="T49" fmla="*/ 21 h 123"/>
                <a:gd name="T50" fmla="*/ 40 w 82"/>
                <a:gd name="T51" fmla="*/ 22 h 123"/>
                <a:gd name="T52" fmla="*/ 34 w 82"/>
                <a:gd name="T53" fmla="*/ 24 h 123"/>
                <a:gd name="T54" fmla="*/ 30 w 82"/>
                <a:gd name="T55" fmla="*/ 28 h 123"/>
                <a:gd name="T56" fmla="*/ 28 w 82"/>
                <a:gd name="T57" fmla="*/ 33 h 123"/>
                <a:gd name="T58" fmla="*/ 30 w 82"/>
                <a:gd name="T59" fmla="*/ 38 h 123"/>
                <a:gd name="T60" fmla="*/ 34 w 82"/>
                <a:gd name="T61" fmla="*/ 43 h 123"/>
                <a:gd name="T62" fmla="*/ 41 w 82"/>
                <a:gd name="T63" fmla="*/ 47 h 123"/>
                <a:gd name="T64" fmla="*/ 51 w 82"/>
                <a:gd name="T65" fmla="*/ 51 h 123"/>
                <a:gd name="T66" fmla="*/ 64 w 82"/>
                <a:gd name="T67" fmla="*/ 57 h 123"/>
                <a:gd name="T68" fmla="*/ 73 w 82"/>
                <a:gd name="T69" fmla="*/ 65 h 123"/>
                <a:gd name="T70" fmla="*/ 80 w 82"/>
                <a:gd name="T71" fmla="*/ 75 h 123"/>
                <a:gd name="T72" fmla="*/ 82 w 82"/>
                <a:gd name="T73" fmla="*/ 87 h 123"/>
                <a:gd name="T74" fmla="*/ 78 w 82"/>
                <a:gd name="T75" fmla="*/ 104 h 123"/>
                <a:gd name="T76" fmla="*/ 68 w 82"/>
                <a:gd name="T77" fmla="*/ 115 h 123"/>
                <a:gd name="T78" fmla="*/ 53 w 82"/>
                <a:gd name="T79" fmla="*/ 121 h 123"/>
                <a:gd name="T80" fmla="*/ 34 w 82"/>
                <a:gd name="T81" fmla="*/ 123 h 123"/>
                <a:gd name="T82" fmla="*/ 16 w 82"/>
                <a:gd name="T83" fmla="*/ 121 h 123"/>
                <a:gd name="T84" fmla="*/ 0 w 82"/>
                <a:gd name="T85" fmla="*/ 116 h 1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123"/>
                <a:gd name="T131" fmla="*/ 82 w 82"/>
                <a:gd name="T132" fmla="*/ 123 h 1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123">
                  <a:moveTo>
                    <a:pt x="0" y="116"/>
                  </a:moveTo>
                  <a:cubicBezTo>
                    <a:pt x="0" y="90"/>
                    <a:pt x="0" y="90"/>
                    <a:pt x="0" y="90"/>
                  </a:cubicBezTo>
                  <a:cubicBezTo>
                    <a:pt x="5" y="94"/>
                    <a:pt x="11" y="97"/>
                    <a:pt x="16" y="99"/>
                  </a:cubicBezTo>
                  <a:cubicBezTo>
                    <a:pt x="22" y="101"/>
                    <a:pt x="28" y="102"/>
                    <a:pt x="33" y="102"/>
                  </a:cubicBezTo>
                  <a:cubicBezTo>
                    <a:pt x="37" y="102"/>
                    <a:pt x="40" y="101"/>
                    <a:pt x="42" y="101"/>
                  </a:cubicBezTo>
                  <a:cubicBezTo>
                    <a:pt x="45" y="100"/>
                    <a:pt x="47" y="99"/>
                    <a:pt x="48" y="98"/>
                  </a:cubicBezTo>
                  <a:cubicBezTo>
                    <a:pt x="50" y="97"/>
                    <a:pt x="51" y="96"/>
                    <a:pt x="52" y="94"/>
                  </a:cubicBezTo>
                  <a:cubicBezTo>
                    <a:pt x="53" y="93"/>
                    <a:pt x="53" y="91"/>
                    <a:pt x="53" y="90"/>
                  </a:cubicBezTo>
                  <a:cubicBezTo>
                    <a:pt x="53" y="87"/>
                    <a:pt x="53" y="85"/>
                    <a:pt x="51" y="83"/>
                  </a:cubicBezTo>
                  <a:cubicBezTo>
                    <a:pt x="50" y="82"/>
                    <a:pt x="48" y="80"/>
                    <a:pt x="46" y="78"/>
                  </a:cubicBezTo>
                  <a:cubicBezTo>
                    <a:pt x="44" y="77"/>
                    <a:pt x="41" y="75"/>
                    <a:pt x="38" y="74"/>
                  </a:cubicBezTo>
                  <a:cubicBezTo>
                    <a:pt x="35" y="72"/>
                    <a:pt x="31" y="71"/>
                    <a:pt x="28" y="69"/>
                  </a:cubicBezTo>
                  <a:cubicBezTo>
                    <a:pt x="18" y="66"/>
                    <a:pt x="11" y="61"/>
                    <a:pt x="7" y="55"/>
                  </a:cubicBezTo>
                  <a:cubicBezTo>
                    <a:pt x="2" y="50"/>
                    <a:pt x="0" y="43"/>
                    <a:pt x="0" y="35"/>
                  </a:cubicBezTo>
                  <a:cubicBezTo>
                    <a:pt x="0" y="29"/>
                    <a:pt x="1" y="23"/>
                    <a:pt x="4" y="19"/>
                  </a:cubicBezTo>
                  <a:cubicBezTo>
                    <a:pt x="6" y="15"/>
                    <a:pt x="10" y="11"/>
                    <a:pt x="14" y="8"/>
                  </a:cubicBezTo>
                  <a:cubicBezTo>
                    <a:pt x="18" y="5"/>
                    <a:pt x="23" y="3"/>
                    <a:pt x="29" y="2"/>
                  </a:cubicBezTo>
                  <a:cubicBezTo>
                    <a:pt x="34" y="0"/>
                    <a:pt x="40" y="0"/>
                    <a:pt x="47" y="0"/>
                  </a:cubicBezTo>
                  <a:cubicBezTo>
                    <a:pt x="53" y="0"/>
                    <a:pt x="58" y="0"/>
                    <a:pt x="63" y="1"/>
                  </a:cubicBezTo>
                  <a:cubicBezTo>
                    <a:pt x="68" y="1"/>
                    <a:pt x="72" y="3"/>
                    <a:pt x="76" y="4"/>
                  </a:cubicBezTo>
                  <a:cubicBezTo>
                    <a:pt x="76" y="29"/>
                    <a:pt x="76" y="29"/>
                    <a:pt x="76" y="29"/>
                  </a:cubicBezTo>
                  <a:cubicBezTo>
                    <a:pt x="74" y="28"/>
                    <a:pt x="72" y="26"/>
                    <a:pt x="70" y="25"/>
                  </a:cubicBezTo>
                  <a:cubicBezTo>
                    <a:pt x="68" y="24"/>
                    <a:pt x="65" y="23"/>
                    <a:pt x="63" y="23"/>
                  </a:cubicBezTo>
                  <a:cubicBezTo>
                    <a:pt x="60" y="22"/>
                    <a:pt x="58" y="22"/>
                    <a:pt x="55" y="21"/>
                  </a:cubicBezTo>
                  <a:cubicBezTo>
                    <a:pt x="53" y="21"/>
                    <a:pt x="50" y="21"/>
                    <a:pt x="48" y="21"/>
                  </a:cubicBezTo>
                  <a:cubicBezTo>
                    <a:pt x="45" y="21"/>
                    <a:pt x="42" y="21"/>
                    <a:pt x="40" y="22"/>
                  </a:cubicBezTo>
                  <a:cubicBezTo>
                    <a:pt x="37" y="22"/>
                    <a:pt x="35" y="23"/>
                    <a:pt x="34" y="24"/>
                  </a:cubicBezTo>
                  <a:cubicBezTo>
                    <a:pt x="32" y="25"/>
                    <a:pt x="31" y="26"/>
                    <a:pt x="30" y="28"/>
                  </a:cubicBezTo>
                  <a:cubicBezTo>
                    <a:pt x="29" y="29"/>
                    <a:pt x="28" y="31"/>
                    <a:pt x="28" y="33"/>
                  </a:cubicBezTo>
                  <a:cubicBezTo>
                    <a:pt x="28" y="35"/>
                    <a:pt x="29" y="37"/>
                    <a:pt x="30" y="38"/>
                  </a:cubicBezTo>
                  <a:cubicBezTo>
                    <a:pt x="31" y="40"/>
                    <a:pt x="32" y="41"/>
                    <a:pt x="34" y="43"/>
                  </a:cubicBezTo>
                  <a:cubicBezTo>
                    <a:pt x="36" y="44"/>
                    <a:pt x="39" y="45"/>
                    <a:pt x="41" y="47"/>
                  </a:cubicBezTo>
                  <a:cubicBezTo>
                    <a:pt x="44" y="48"/>
                    <a:pt x="47" y="49"/>
                    <a:pt x="51" y="51"/>
                  </a:cubicBezTo>
                  <a:cubicBezTo>
                    <a:pt x="55" y="53"/>
                    <a:pt x="60" y="55"/>
                    <a:pt x="64" y="57"/>
                  </a:cubicBezTo>
                  <a:cubicBezTo>
                    <a:pt x="67" y="60"/>
                    <a:pt x="71" y="62"/>
                    <a:pt x="73" y="65"/>
                  </a:cubicBezTo>
                  <a:cubicBezTo>
                    <a:pt x="76" y="68"/>
                    <a:pt x="78" y="71"/>
                    <a:pt x="80" y="75"/>
                  </a:cubicBezTo>
                  <a:cubicBezTo>
                    <a:pt x="81" y="78"/>
                    <a:pt x="82" y="82"/>
                    <a:pt x="82" y="87"/>
                  </a:cubicBezTo>
                  <a:cubicBezTo>
                    <a:pt x="82" y="94"/>
                    <a:pt x="80" y="99"/>
                    <a:pt x="78" y="104"/>
                  </a:cubicBezTo>
                  <a:cubicBezTo>
                    <a:pt x="75" y="108"/>
                    <a:pt x="72" y="112"/>
                    <a:pt x="68" y="115"/>
                  </a:cubicBezTo>
                  <a:cubicBezTo>
                    <a:pt x="63" y="118"/>
                    <a:pt x="58" y="120"/>
                    <a:pt x="53" y="121"/>
                  </a:cubicBezTo>
                  <a:cubicBezTo>
                    <a:pt x="47" y="122"/>
                    <a:pt x="41" y="123"/>
                    <a:pt x="34" y="123"/>
                  </a:cubicBezTo>
                  <a:cubicBezTo>
                    <a:pt x="28" y="123"/>
                    <a:pt x="22" y="122"/>
                    <a:pt x="16" y="121"/>
                  </a:cubicBezTo>
                  <a:cubicBezTo>
                    <a:pt x="10" y="120"/>
                    <a:pt x="5" y="118"/>
                    <a:pt x="0" y="116"/>
                  </a:cubicBez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13" name="Freeform 7"/>
            <p:cNvSpPr>
              <a:spLocks noChangeArrowheads="1"/>
            </p:cNvSpPr>
            <p:nvPr/>
          </p:nvSpPr>
          <p:spPr bwMode="auto">
            <a:xfrm>
              <a:off x="459131" y="227699"/>
              <a:ext cx="215567" cy="266893"/>
            </a:xfrm>
            <a:custGeom>
              <a:avLst/>
              <a:gdLst>
                <a:gd name="T0" fmla="*/ 98 w 98"/>
                <a:gd name="T1" fmla="*/ 67 h 121"/>
                <a:gd name="T2" fmla="*/ 48 w 98"/>
                <a:gd name="T3" fmla="*/ 121 h 121"/>
                <a:gd name="T4" fmla="*/ 0 w 98"/>
                <a:gd name="T5" fmla="*/ 68 h 121"/>
                <a:gd name="T6" fmla="*/ 0 w 98"/>
                <a:gd name="T7" fmla="*/ 0 h 121"/>
                <a:gd name="T8" fmla="*/ 27 w 98"/>
                <a:gd name="T9" fmla="*/ 0 h 121"/>
                <a:gd name="T10" fmla="*/ 27 w 98"/>
                <a:gd name="T11" fmla="*/ 69 h 121"/>
                <a:gd name="T12" fmla="*/ 49 w 98"/>
                <a:gd name="T13" fmla="*/ 98 h 121"/>
                <a:gd name="T14" fmla="*/ 71 w 98"/>
                <a:gd name="T15" fmla="*/ 70 h 121"/>
                <a:gd name="T16" fmla="*/ 71 w 98"/>
                <a:gd name="T17" fmla="*/ 0 h 121"/>
                <a:gd name="T18" fmla="*/ 98 w 98"/>
                <a:gd name="T19" fmla="*/ 0 h 121"/>
                <a:gd name="T20" fmla="*/ 98 w 98"/>
                <a:gd name="T21" fmla="*/ 67 h 1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121"/>
                <a:gd name="T35" fmla="*/ 98 w 98"/>
                <a:gd name="T36" fmla="*/ 121 h 1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121">
                  <a:moveTo>
                    <a:pt x="98" y="67"/>
                  </a:moveTo>
                  <a:cubicBezTo>
                    <a:pt x="98" y="103"/>
                    <a:pt x="82" y="121"/>
                    <a:pt x="48" y="121"/>
                  </a:cubicBezTo>
                  <a:cubicBezTo>
                    <a:pt x="16" y="121"/>
                    <a:pt x="0" y="103"/>
                    <a:pt x="0" y="68"/>
                  </a:cubicBezTo>
                  <a:cubicBezTo>
                    <a:pt x="0" y="0"/>
                    <a:pt x="0" y="0"/>
                    <a:pt x="0" y="0"/>
                  </a:cubicBezTo>
                  <a:cubicBezTo>
                    <a:pt x="27" y="0"/>
                    <a:pt x="27" y="0"/>
                    <a:pt x="27" y="0"/>
                  </a:cubicBezTo>
                  <a:cubicBezTo>
                    <a:pt x="27" y="69"/>
                    <a:pt x="27" y="69"/>
                    <a:pt x="27" y="69"/>
                  </a:cubicBezTo>
                  <a:cubicBezTo>
                    <a:pt x="27" y="88"/>
                    <a:pt x="34" y="98"/>
                    <a:pt x="49" y="98"/>
                  </a:cubicBezTo>
                  <a:cubicBezTo>
                    <a:pt x="64" y="98"/>
                    <a:pt x="71" y="88"/>
                    <a:pt x="71" y="70"/>
                  </a:cubicBezTo>
                  <a:cubicBezTo>
                    <a:pt x="71" y="0"/>
                    <a:pt x="71" y="0"/>
                    <a:pt x="71" y="0"/>
                  </a:cubicBezTo>
                  <a:cubicBezTo>
                    <a:pt x="98" y="0"/>
                    <a:pt x="98" y="0"/>
                    <a:pt x="98" y="0"/>
                  </a:cubicBezTo>
                  <a:lnTo>
                    <a:pt x="98" y="67"/>
                  </a:ln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14" name="Freeform 8"/>
            <p:cNvSpPr>
              <a:spLocks noChangeArrowheads="1"/>
            </p:cNvSpPr>
            <p:nvPr/>
          </p:nvSpPr>
          <p:spPr bwMode="auto">
            <a:xfrm>
              <a:off x="716692" y="223033"/>
              <a:ext cx="203436" cy="271559"/>
            </a:xfrm>
            <a:custGeom>
              <a:avLst/>
              <a:gdLst>
                <a:gd name="T0" fmla="*/ 92 w 92"/>
                <a:gd name="T1" fmla="*/ 116 h 123"/>
                <a:gd name="T2" fmla="*/ 58 w 92"/>
                <a:gd name="T3" fmla="*/ 123 h 123"/>
                <a:gd name="T4" fmla="*/ 15 w 92"/>
                <a:gd name="T5" fmla="*/ 107 h 123"/>
                <a:gd name="T6" fmla="*/ 0 w 92"/>
                <a:gd name="T7" fmla="*/ 64 h 123"/>
                <a:gd name="T8" fmla="*/ 17 w 92"/>
                <a:gd name="T9" fmla="*/ 17 h 123"/>
                <a:gd name="T10" fmla="*/ 63 w 92"/>
                <a:gd name="T11" fmla="*/ 0 h 123"/>
                <a:gd name="T12" fmla="*/ 92 w 92"/>
                <a:gd name="T13" fmla="*/ 4 h 123"/>
                <a:gd name="T14" fmla="*/ 92 w 92"/>
                <a:gd name="T15" fmla="*/ 30 h 123"/>
                <a:gd name="T16" fmla="*/ 65 w 92"/>
                <a:gd name="T17" fmla="*/ 23 h 123"/>
                <a:gd name="T18" fmla="*/ 38 w 92"/>
                <a:gd name="T19" fmla="*/ 33 h 123"/>
                <a:gd name="T20" fmla="*/ 28 w 92"/>
                <a:gd name="T21" fmla="*/ 62 h 123"/>
                <a:gd name="T22" fmla="*/ 38 w 92"/>
                <a:gd name="T23" fmla="*/ 89 h 123"/>
                <a:gd name="T24" fmla="*/ 64 w 92"/>
                <a:gd name="T25" fmla="*/ 100 h 123"/>
                <a:gd name="T26" fmla="*/ 92 w 92"/>
                <a:gd name="T27" fmla="*/ 92 h 123"/>
                <a:gd name="T28" fmla="*/ 92 w 92"/>
                <a:gd name="T29" fmla="*/ 116 h 1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2"/>
                <a:gd name="T46" fmla="*/ 0 h 123"/>
                <a:gd name="T47" fmla="*/ 92 w 92"/>
                <a:gd name="T48" fmla="*/ 123 h 1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2" h="123">
                  <a:moveTo>
                    <a:pt x="92" y="116"/>
                  </a:moveTo>
                  <a:cubicBezTo>
                    <a:pt x="84" y="121"/>
                    <a:pt x="72" y="123"/>
                    <a:pt x="58" y="123"/>
                  </a:cubicBezTo>
                  <a:cubicBezTo>
                    <a:pt x="40" y="123"/>
                    <a:pt x="26" y="117"/>
                    <a:pt x="15" y="107"/>
                  </a:cubicBezTo>
                  <a:cubicBezTo>
                    <a:pt x="5" y="96"/>
                    <a:pt x="0" y="82"/>
                    <a:pt x="0" y="64"/>
                  </a:cubicBezTo>
                  <a:cubicBezTo>
                    <a:pt x="0" y="45"/>
                    <a:pt x="6" y="29"/>
                    <a:pt x="17" y="17"/>
                  </a:cubicBezTo>
                  <a:cubicBezTo>
                    <a:pt x="29" y="6"/>
                    <a:pt x="44" y="0"/>
                    <a:pt x="63" y="0"/>
                  </a:cubicBezTo>
                  <a:cubicBezTo>
                    <a:pt x="75" y="0"/>
                    <a:pt x="85" y="1"/>
                    <a:pt x="92" y="4"/>
                  </a:cubicBezTo>
                  <a:cubicBezTo>
                    <a:pt x="92" y="30"/>
                    <a:pt x="92" y="30"/>
                    <a:pt x="92" y="30"/>
                  </a:cubicBezTo>
                  <a:cubicBezTo>
                    <a:pt x="85" y="25"/>
                    <a:pt x="75" y="23"/>
                    <a:pt x="65" y="23"/>
                  </a:cubicBezTo>
                  <a:cubicBezTo>
                    <a:pt x="54" y="23"/>
                    <a:pt x="45" y="26"/>
                    <a:pt x="38" y="33"/>
                  </a:cubicBezTo>
                  <a:cubicBezTo>
                    <a:pt x="31" y="40"/>
                    <a:pt x="28" y="50"/>
                    <a:pt x="28" y="62"/>
                  </a:cubicBezTo>
                  <a:cubicBezTo>
                    <a:pt x="28" y="73"/>
                    <a:pt x="31" y="82"/>
                    <a:pt x="38" y="89"/>
                  </a:cubicBezTo>
                  <a:cubicBezTo>
                    <a:pt x="44" y="96"/>
                    <a:pt x="53" y="100"/>
                    <a:pt x="64" y="100"/>
                  </a:cubicBezTo>
                  <a:cubicBezTo>
                    <a:pt x="74" y="100"/>
                    <a:pt x="84" y="97"/>
                    <a:pt x="92" y="92"/>
                  </a:cubicBezTo>
                  <a:lnTo>
                    <a:pt x="92" y="116"/>
                  </a:ln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16" name="Freeform 9"/>
            <p:cNvSpPr>
              <a:spLocks noChangeArrowheads="1"/>
            </p:cNvSpPr>
            <p:nvPr/>
          </p:nvSpPr>
          <p:spPr bwMode="auto">
            <a:xfrm>
              <a:off x="939724" y="223033"/>
              <a:ext cx="205302" cy="271559"/>
            </a:xfrm>
            <a:custGeom>
              <a:avLst/>
              <a:gdLst>
                <a:gd name="T0" fmla="*/ 93 w 93"/>
                <a:gd name="T1" fmla="*/ 116 h 123"/>
                <a:gd name="T2" fmla="*/ 59 w 93"/>
                <a:gd name="T3" fmla="*/ 123 h 123"/>
                <a:gd name="T4" fmla="*/ 16 w 93"/>
                <a:gd name="T5" fmla="*/ 107 h 123"/>
                <a:gd name="T6" fmla="*/ 0 w 93"/>
                <a:gd name="T7" fmla="*/ 64 h 123"/>
                <a:gd name="T8" fmla="*/ 18 w 93"/>
                <a:gd name="T9" fmla="*/ 17 h 123"/>
                <a:gd name="T10" fmla="*/ 64 w 93"/>
                <a:gd name="T11" fmla="*/ 0 h 123"/>
                <a:gd name="T12" fmla="*/ 93 w 93"/>
                <a:gd name="T13" fmla="*/ 4 h 123"/>
                <a:gd name="T14" fmla="*/ 93 w 93"/>
                <a:gd name="T15" fmla="*/ 30 h 123"/>
                <a:gd name="T16" fmla="*/ 66 w 93"/>
                <a:gd name="T17" fmla="*/ 23 h 123"/>
                <a:gd name="T18" fmla="*/ 39 w 93"/>
                <a:gd name="T19" fmla="*/ 33 h 123"/>
                <a:gd name="T20" fmla="*/ 28 w 93"/>
                <a:gd name="T21" fmla="*/ 62 h 123"/>
                <a:gd name="T22" fmla="*/ 38 w 93"/>
                <a:gd name="T23" fmla="*/ 89 h 123"/>
                <a:gd name="T24" fmla="*/ 64 w 93"/>
                <a:gd name="T25" fmla="*/ 100 h 123"/>
                <a:gd name="T26" fmla="*/ 93 w 93"/>
                <a:gd name="T27" fmla="*/ 92 h 123"/>
                <a:gd name="T28" fmla="*/ 93 w 93"/>
                <a:gd name="T29" fmla="*/ 116 h 1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3"/>
                <a:gd name="T46" fmla="*/ 0 h 123"/>
                <a:gd name="T47" fmla="*/ 93 w 93"/>
                <a:gd name="T48" fmla="*/ 123 h 1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3" h="123">
                  <a:moveTo>
                    <a:pt x="93" y="116"/>
                  </a:moveTo>
                  <a:cubicBezTo>
                    <a:pt x="84" y="121"/>
                    <a:pt x="73" y="123"/>
                    <a:pt x="59" y="123"/>
                  </a:cubicBezTo>
                  <a:cubicBezTo>
                    <a:pt x="41" y="123"/>
                    <a:pt x="26" y="117"/>
                    <a:pt x="16" y="107"/>
                  </a:cubicBezTo>
                  <a:cubicBezTo>
                    <a:pt x="5" y="96"/>
                    <a:pt x="0" y="82"/>
                    <a:pt x="0" y="64"/>
                  </a:cubicBezTo>
                  <a:cubicBezTo>
                    <a:pt x="0" y="45"/>
                    <a:pt x="6" y="29"/>
                    <a:pt x="18" y="17"/>
                  </a:cubicBezTo>
                  <a:cubicBezTo>
                    <a:pt x="30" y="6"/>
                    <a:pt x="45" y="0"/>
                    <a:pt x="64" y="0"/>
                  </a:cubicBezTo>
                  <a:cubicBezTo>
                    <a:pt x="75" y="0"/>
                    <a:pt x="85" y="1"/>
                    <a:pt x="93" y="4"/>
                  </a:cubicBezTo>
                  <a:cubicBezTo>
                    <a:pt x="93" y="30"/>
                    <a:pt x="93" y="30"/>
                    <a:pt x="93" y="30"/>
                  </a:cubicBezTo>
                  <a:cubicBezTo>
                    <a:pt x="85" y="25"/>
                    <a:pt x="76" y="23"/>
                    <a:pt x="66" y="23"/>
                  </a:cubicBezTo>
                  <a:cubicBezTo>
                    <a:pt x="55" y="23"/>
                    <a:pt x="46" y="26"/>
                    <a:pt x="39" y="33"/>
                  </a:cubicBezTo>
                  <a:cubicBezTo>
                    <a:pt x="32" y="40"/>
                    <a:pt x="28" y="50"/>
                    <a:pt x="28" y="62"/>
                  </a:cubicBezTo>
                  <a:cubicBezTo>
                    <a:pt x="28" y="73"/>
                    <a:pt x="32" y="82"/>
                    <a:pt x="38" y="89"/>
                  </a:cubicBezTo>
                  <a:cubicBezTo>
                    <a:pt x="45" y="96"/>
                    <a:pt x="53" y="100"/>
                    <a:pt x="64" y="100"/>
                  </a:cubicBezTo>
                  <a:cubicBezTo>
                    <a:pt x="75" y="100"/>
                    <a:pt x="84" y="97"/>
                    <a:pt x="93" y="92"/>
                  </a:cubicBezTo>
                  <a:lnTo>
                    <a:pt x="93" y="116"/>
                  </a:ln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17" name="Freeform 10"/>
            <p:cNvSpPr>
              <a:spLocks noChangeArrowheads="1"/>
            </p:cNvSpPr>
            <p:nvPr/>
          </p:nvSpPr>
          <p:spPr bwMode="auto">
            <a:xfrm>
              <a:off x="1191686" y="227699"/>
              <a:ext cx="156776" cy="262227"/>
            </a:xfrm>
            <a:custGeom>
              <a:avLst/>
              <a:gdLst>
                <a:gd name="T0" fmla="*/ 168 w 168"/>
                <a:gd name="T1" fmla="*/ 281 h 281"/>
                <a:gd name="T2" fmla="*/ 0 w 168"/>
                <a:gd name="T3" fmla="*/ 281 h 281"/>
                <a:gd name="T4" fmla="*/ 0 w 168"/>
                <a:gd name="T5" fmla="*/ 0 h 281"/>
                <a:gd name="T6" fmla="*/ 161 w 168"/>
                <a:gd name="T7" fmla="*/ 0 h 281"/>
                <a:gd name="T8" fmla="*/ 161 w 168"/>
                <a:gd name="T9" fmla="*/ 50 h 281"/>
                <a:gd name="T10" fmla="*/ 64 w 168"/>
                <a:gd name="T11" fmla="*/ 50 h 281"/>
                <a:gd name="T12" fmla="*/ 64 w 168"/>
                <a:gd name="T13" fmla="*/ 113 h 281"/>
                <a:gd name="T14" fmla="*/ 153 w 168"/>
                <a:gd name="T15" fmla="*/ 113 h 281"/>
                <a:gd name="T16" fmla="*/ 153 w 168"/>
                <a:gd name="T17" fmla="*/ 165 h 281"/>
                <a:gd name="T18" fmla="*/ 64 w 168"/>
                <a:gd name="T19" fmla="*/ 165 h 281"/>
                <a:gd name="T20" fmla="*/ 64 w 168"/>
                <a:gd name="T21" fmla="*/ 229 h 281"/>
                <a:gd name="T22" fmla="*/ 168 w 168"/>
                <a:gd name="T23" fmla="*/ 229 h 281"/>
                <a:gd name="T24" fmla="*/ 168 w 168"/>
                <a:gd name="T25" fmla="*/ 281 h 2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8"/>
                <a:gd name="T40" fmla="*/ 0 h 281"/>
                <a:gd name="T41" fmla="*/ 168 w 168"/>
                <a:gd name="T42" fmla="*/ 281 h 2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8" h="281">
                  <a:moveTo>
                    <a:pt x="168" y="281"/>
                  </a:moveTo>
                  <a:lnTo>
                    <a:pt x="0" y="281"/>
                  </a:lnTo>
                  <a:lnTo>
                    <a:pt x="0" y="0"/>
                  </a:lnTo>
                  <a:lnTo>
                    <a:pt x="161" y="0"/>
                  </a:lnTo>
                  <a:lnTo>
                    <a:pt x="161" y="50"/>
                  </a:lnTo>
                  <a:lnTo>
                    <a:pt x="64" y="50"/>
                  </a:lnTo>
                  <a:lnTo>
                    <a:pt x="64" y="113"/>
                  </a:lnTo>
                  <a:lnTo>
                    <a:pt x="153" y="113"/>
                  </a:lnTo>
                  <a:lnTo>
                    <a:pt x="153" y="165"/>
                  </a:lnTo>
                  <a:lnTo>
                    <a:pt x="64" y="165"/>
                  </a:lnTo>
                  <a:lnTo>
                    <a:pt x="64" y="229"/>
                  </a:lnTo>
                  <a:lnTo>
                    <a:pt x="168" y="229"/>
                  </a:lnTo>
                  <a:lnTo>
                    <a:pt x="168" y="281"/>
                  </a:ln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18" name="Freeform 11"/>
            <p:cNvSpPr>
              <a:spLocks noChangeArrowheads="1"/>
            </p:cNvSpPr>
            <p:nvPr/>
          </p:nvSpPr>
          <p:spPr bwMode="auto">
            <a:xfrm>
              <a:off x="1376458" y="223033"/>
              <a:ext cx="181039" cy="271559"/>
            </a:xfrm>
            <a:custGeom>
              <a:avLst/>
              <a:gdLst>
                <a:gd name="T0" fmla="*/ 1 w 82"/>
                <a:gd name="T1" fmla="*/ 116 h 123"/>
                <a:gd name="T2" fmla="*/ 1 w 82"/>
                <a:gd name="T3" fmla="*/ 90 h 123"/>
                <a:gd name="T4" fmla="*/ 16 w 82"/>
                <a:gd name="T5" fmla="*/ 99 h 123"/>
                <a:gd name="T6" fmla="*/ 33 w 82"/>
                <a:gd name="T7" fmla="*/ 102 h 123"/>
                <a:gd name="T8" fmla="*/ 42 w 82"/>
                <a:gd name="T9" fmla="*/ 101 h 123"/>
                <a:gd name="T10" fmla="*/ 49 w 82"/>
                <a:gd name="T11" fmla="*/ 98 h 123"/>
                <a:gd name="T12" fmla="*/ 52 w 82"/>
                <a:gd name="T13" fmla="*/ 94 h 123"/>
                <a:gd name="T14" fmla="*/ 54 w 82"/>
                <a:gd name="T15" fmla="*/ 90 h 123"/>
                <a:gd name="T16" fmla="*/ 52 w 82"/>
                <a:gd name="T17" fmla="*/ 83 h 123"/>
                <a:gd name="T18" fmla="*/ 46 w 82"/>
                <a:gd name="T19" fmla="*/ 78 h 123"/>
                <a:gd name="T20" fmla="*/ 38 w 82"/>
                <a:gd name="T21" fmla="*/ 74 h 123"/>
                <a:gd name="T22" fmla="*/ 28 w 82"/>
                <a:gd name="T23" fmla="*/ 69 h 123"/>
                <a:gd name="T24" fmla="*/ 7 w 82"/>
                <a:gd name="T25" fmla="*/ 55 h 123"/>
                <a:gd name="T26" fmla="*/ 0 w 82"/>
                <a:gd name="T27" fmla="*/ 35 h 123"/>
                <a:gd name="T28" fmla="*/ 4 w 82"/>
                <a:gd name="T29" fmla="*/ 19 h 123"/>
                <a:gd name="T30" fmla="*/ 14 w 82"/>
                <a:gd name="T31" fmla="*/ 8 h 123"/>
                <a:gd name="T32" fmla="*/ 29 w 82"/>
                <a:gd name="T33" fmla="*/ 2 h 123"/>
                <a:gd name="T34" fmla="*/ 47 w 82"/>
                <a:gd name="T35" fmla="*/ 0 h 123"/>
                <a:gd name="T36" fmla="*/ 63 w 82"/>
                <a:gd name="T37" fmla="*/ 1 h 123"/>
                <a:gd name="T38" fmla="*/ 77 w 82"/>
                <a:gd name="T39" fmla="*/ 4 h 123"/>
                <a:gd name="T40" fmla="*/ 77 w 82"/>
                <a:gd name="T41" fmla="*/ 29 h 123"/>
                <a:gd name="T42" fmla="*/ 70 w 82"/>
                <a:gd name="T43" fmla="*/ 25 h 123"/>
                <a:gd name="T44" fmla="*/ 63 w 82"/>
                <a:gd name="T45" fmla="*/ 23 h 123"/>
                <a:gd name="T46" fmla="*/ 55 w 82"/>
                <a:gd name="T47" fmla="*/ 21 h 123"/>
                <a:gd name="T48" fmla="*/ 48 w 82"/>
                <a:gd name="T49" fmla="*/ 21 h 123"/>
                <a:gd name="T50" fmla="*/ 40 w 82"/>
                <a:gd name="T51" fmla="*/ 22 h 123"/>
                <a:gd name="T52" fmla="*/ 34 w 82"/>
                <a:gd name="T53" fmla="*/ 24 h 123"/>
                <a:gd name="T54" fmla="*/ 30 w 82"/>
                <a:gd name="T55" fmla="*/ 28 h 123"/>
                <a:gd name="T56" fmla="*/ 28 w 82"/>
                <a:gd name="T57" fmla="*/ 33 h 123"/>
                <a:gd name="T58" fmla="*/ 30 w 82"/>
                <a:gd name="T59" fmla="*/ 38 h 123"/>
                <a:gd name="T60" fmla="*/ 34 w 82"/>
                <a:gd name="T61" fmla="*/ 43 h 123"/>
                <a:gd name="T62" fmla="*/ 42 w 82"/>
                <a:gd name="T63" fmla="*/ 47 h 123"/>
                <a:gd name="T64" fmla="*/ 51 w 82"/>
                <a:gd name="T65" fmla="*/ 51 h 123"/>
                <a:gd name="T66" fmla="*/ 64 w 82"/>
                <a:gd name="T67" fmla="*/ 57 h 123"/>
                <a:gd name="T68" fmla="*/ 73 w 82"/>
                <a:gd name="T69" fmla="*/ 65 h 123"/>
                <a:gd name="T70" fmla="*/ 80 w 82"/>
                <a:gd name="T71" fmla="*/ 75 h 123"/>
                <a:gd name="T72" fmla="*/ 82 w 82"/>
                <a:gd name="T73" fmla="*/ 87 h 123"/>
                <a:gd name="T74" fmla="*/ 78 w 82"/>
                <a:gd name="T75" fmla="*/ 104 h 123"/>
                <a:gd name="T76" fmla="*/ 68 w 82"/>
                <a:gd name="T77" fmla="*/ 115 h 123"/>
                <a:gd name="T78" fmla="*/ 53 w 82"/>
                <a:gd name="T79" fmla="*/ 121 h 123"/>
                <a:gd name="T80" fmla="*/ 35 w 82"/>
                <a:gd name="T81" fmla="*/ 123 h 123"/>
                <a:gd name="T82" fmla="*/ 16 w 82"/>
                <a:gd name="T83" fmla="*/ 121 h 123"/>
                <a:gd name="T84" fmla="*/ 1 w 82"/>
                <a:gd name="T85" fmla="*/ 116 h 1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123"/>
                <a:gd name="T131" fmla="*/ 82 w 82"/>
                <a:gd name="T132" fmla="*/ 123 h 1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123">
                  <a:moveTo>
                    <a:pt x="1" y="116"/>
                  </a:moveTo>
                  <a:cubicBezTo>
                    <a:pt x="1" y="90"/>
                    <a:pt x="1" y="90"/>
                    <a:pt x="1" y="90"/>
                  </a:cubicBezTo>
                  <a:cubicBezTo>
                    <a:pt x="6" y="94"/>
                    <a:pt x="11" y="97"/>
                    <a:pt x="16" y="99"/>
                  </a:cubicBezTo>
                  <a:cubicBezTo>
                    <a:pt x="22" y="101"/>
                    <a:pt x="28" y="102"/>
                    <a:pt x="33" y="102"/>
                  </a:cubicBezTo>
                  <a:cubicBezTo>
                    <a:pt x="37" y="102"/>
                    <a:pt x="40" y="101"/>
                    <a:pt x="42" y="101"/>
                  </a:cubicBezTo>
                  <a:cubicBezTo>
                    <a:pt x="45" y="100"/>
                    <a:pt x="47" y="99"/>
                    <a:pt x="49" y="98"/>
                  </a:cubicBezTo>
                  <a:cubicBezTo>
                    <a:pt x="50" y="97"/>
                    <a:pt x="52" y="96"/>
                    <a:pt x="52" y="94"/>
                  </a:cubicBezTo>
                  <a:cubicBezTo>
                    <a:pt x="53" y="93"/>
                    <a:pt x="54" y="91"/>
                    <a:pt x="54" y="90"/>
                  </a:cubicBezTo>
                  <a:cubicBezTo>
                    <a:pt x="54" y="87"/>
                    <a:pt x="53" y="85"/>
                    <a:pt x="52" y="83"/>
                  </a:cubicBezTo>
                  <a:cubicBezTo>
                    <a:pt x="50" y="82"/>
                    <a:pt x="49" y="80"/>
                    <a:pt x="46" y="78"/>
                  </a:cubicBezTo>
                  <a:cubicBezTo>
                    <a:pt x="44" y="77"/>
                    <a:pt x="41" y="75"/>
                    <a:pt x="38" y="74"/>
                  </a:cubicBezTo>
                  <a:cubicBezTo>
                    <a:pt x="35" y="72"/>
                    <a:pt x="32" y="71"/>
                    <a:pt x="28" y="69"/>
                  </a:cubicBezTo>
                  <a:cubicBezTo>
                    <a:pt x="19" y="66"/>
                    <a:pt x="12" y="61"/>
                    <a:pt x="7" y="55"/>
                  </a:cubicBezTo>
                  <a:cubicBezTo>
                    <a:pt x="2" y="50"/>
                    <a:pt x="0" y="43"/>
                    <a:pt x="0" y="35"/>
                  </a:cubicBezTo>
                  <a:cubicBezTo>
                    <a:pt x="0" y="29"/>
                    <a:pt x="1" y="23"/>
                    <a:pt x="4" y="19"/>
                  </a:cubicBezTo>
                  <a:cubicBezTo>
                    <a:pt x="6" y="15"/>
                    <a:pt x="10" y="11"/>
                    <a:pt x="14" y="8"/>
                  </a:cubicBezTo>
                  <a:cubicBezTo>
                    <a:pt x="18" y="5"/>
                    <a:pt x="23" y="3"/>
                    <a:pt x="29" y="2"/>
                  </a:cubicBezTo>
                  <a:cubicBezTo>
                    <a:pt x="35" y="0"/>
                    <a:pt x="41" y="0"/>
                    <a:pt x="47" y="0"/>
                  </a:cubicBezTo>
                  <a:cubicBezTo>
                    <a:pt x="53" y="0"/>
                    <a:pt x="59" y="0"/>
                    <a:pt x="63" y="1"/>
                  </a:cubicBezTo>
                  <a:cubicBezTo>
                    <a:pt x="68" y="1"/>
                    <a:pt x="73" y="3"/>
                    <a:pt x="77" y="4"/>
                  </a:cubicBezTo>
                  <a:cubicBezTo>
                    <a:pt x="77" y="29"/>
                    <a:pt x="77" y="29"/>
                    <a:pt x="77" y="29"/>
                  </a:cubicBezTo>
                  <a:cubicBezTo>
                    <a:pt x="75" y="28"/>
                    <a:pt x="72" y="26"/>
                    <a:pt x="70" y="25"/>
                  </a:cubicBezTo>
                  <a:cubicBezTo>
                    <a:pt x="68" y="24"/>
                    <a:pt x="65" y="23"/>
                    <a:pt x="63" y="23"/>
                  </a:cubicBezTo>
                  <a:cubicBezTo>
                    <a:pt x="60" y="22"/>
                    <a:pt x="58" y="22"/>
                    <a:pt x="55" y="21"/>
                  </a:cubicBezTo>
                  <a:cubicBezTo>
                    <a:pt x="53" y="21"/>
                    <a:pt x="51" y="21"/>
                    <a:pt x="48" y="21"/>
                  </a:cubicBezTo>
                  <a:cubicBezTo>
                    <a:pt x="45" y="21"/>
                    <a:pt x="43" y="21"/>
                    <a:pt x="40" y="22"/>
                  </a:cubicBezTo>
                  <a:cubicBezTo>
                    <a:pt x="38" y="22"/>
                    <a:pt x="36" y="23"/>
                    <a:pt x="34" y="24"/>
                  </a:cubicBezTo>
                  <a:cubicBezTo>
                    <a:pt x="32" y="25"/>
                    <a:pt x="31" y="26"/>
                    <a:pt x="30" y="28"/>
                  </a:cubicBezTo>
                  <a:cubicBezTo>
                    <a:pt x="29" y="29"/>
                    <a:pt x="28" y="31"/>
                    <a:pt x="28" y="33"/>
                  </a:cubicBezTo>
                  <a:cubicBezTo>
                    <a:pt x="28" y="35"/>
                    <a:pt x="29" y="37"/>
                    <a:pt x="30" y="38"/>
                  </a:cubicBezTo>
                  <a:cubicBezTo>
                    <a:pt x="31" y="40"/>
                    <a:pt x="33" y="41"/>
                    <a:pt x="34" y="43"/>
                  </a:cubicBezTo>
                  <a:cubicBezTo>
                    <a:pt x="36" y="44"/>
                    <a:pt x="39" y="45"/>
                    <a:pt x="42" y="47"/>
                  </a:cubicBezTo>
                  <a:cubicBezTo>
                    <a:pt x="44" y="48"/>
                    <a:pt x="47" y="49"/>
                    <a:pt x="51" y="51"/>
                  </a:cubicBezTo>
                  <a:cubicBezTo>
                    <a:pt x="56" y="53"/>
                    <a:pt x="60" y="55"/>
                    <a:pt x="64" y="57"/>
                  </a:cubicBezTo>
                  <a:cubicBezTo>
                    <a:pt x="68" y="60"/>
                    <a:pt x="71" y="62"/>
                    <a:pt x="73" y="65"/>
                  </a:cubicBezTo>
                  <a:cubicBezTo>
                    <a:pt x="76" y="68"/>
                    <a:pt x="78" y="71"/>
                    <a:pt x="80" y="75"/>
                  </a:cubicBezTo>
                  <a:cubicBezTo>
                    <a:pt x="81" y="78"/>
                    <a:pt x="82" y="82"/>
                    <a:pt x="82" y="87"/>
                  </a:cubicBezTo>
                  <a:cubicBezTo>
                    <a:pt x="82" y="94"/>
                    <a:pt x="81" y="99"/>
                    <a:pt x="78" y="104"/>
                  </a:cubicBezTo>
                  <a:cubicBezTo>
                    <a:pt x="76" y="108"/>
                    <a:pt x="72" y="112"/>
                    <a:pt x="68" y="115"/>
                  </a:cubicBezTo>
                  <a:cubicBezTo>
                    <a:pt x="64" y="118"/>
                    <a:pt x="59" y="120"/>
                    <a:pt x="53" y="121"/>
                  </a:cubicBezTo>
                  <a:cubicBezTo>
                    <a:pt x="47" y="122"/>
                    <a:pt x="41" y="123"/>
                    <a:pt x="35" y="123"/>
                  </a:cubicBezTo>
                  <a:cubicBezTo>
                    <a:pt x="28" y="123"/>
                    <a:pt x="22" y="122"/>
                    <a:pt x="16" y="121"/>
                  </a:cubicBezTo>
                  <a:cubicBezTo>
                    <a:pt x="10" y="120"/>
                    <a:pt x="5" y="118"/>
                    <a:pt x="1" y="116"/>
                  </a:cubicBez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19" name="Freeform 12"/>
            <p:cNvSpPr>
              <a:spLocks noChangeArrowheads="1"/>
            </p:cNvSpPr>
            <p:nvPr/>
          </p:nvSpPr>
          <p:spPr bwMode="auto">
            <a:xfrm>
              <a:off x="1586427" y="223033"/>
              <a:ext cx="181039" cy="271559"/>
            </a:xfrm>
            <a:custGeom>
              <a:avLst/>
              <a:gdLst>
                <a:gd name="T0" fmla="*/ 1 w 82"/>
                <a:gd name="T1" fmla="*/ 116 h 123"/>
                <a:gd name="T2" fmla="*/ 1 w 82"/>
                <a:gd name="T3" fmla="*/ 90 h 123"/>
                <a:gd name="T4" fmla="*/ 17 w 82"/>
                <a:gd name="T5" fmla="*/ 99 h 123"/>
                <a:gd name="T6" fmla="*/ 34 w 82"/>
                <a:gd name="T7" fmla="*/ 102 h 123"/>
                <a:gd name="T8" fmla="*/ 43 w 82"/>
                <a:gd name="T9" fmla="*/ 101 h 123"/>
                <a:gd name="T10" fmla="*/ 49 w 82"/>
                <a:gd name="T11" fmla="*/ 98 h 123"/>
                <a:gd name="T12" fmla="*/ 53 w 82"/>
                <a:gd name="T13" fmla="*/ 94 h 123"/>
                <a:gd name="T14" fmla="*/ 54 w 82"/>
                <a:gd name="T15" fmla="*/ 90 h 123"/>
                <a:gd name="T16" fmla="*/ 52 w 82"/>
                <a:gd name="T17" fmla="*/ 83 h 123"/>
                <a:gd name="T18" fmla="*/ 47 w 82"/>
                <a:gd name="T19" fmla="*/ 78 h 123"/>
                <a:gd name="T20" fmla="*/ 38 w 82"/>
                <a:gd name="T21" fmla="*/ 74 h 123"/>
                <a:gd name="T22" fmla="*/ 28 w 82"/>
                <a:gd name="T23" fmla="*/ 69 h 123"/>
                <a:gd name="T24" fmla="*/ 7 w 82"/>
                <a:gd name="T25" fmla="*/ 55 h 123"/>
                <a:gd name="T26" fmla="*/ 0 w 82"/>
                <a:gd name="T27" fmla="*/ 35 h 123"/>
                <a:gd name="T28" fmla="*/ 4 w 82"/>
                <a:gd name="T29" fmla="*/ 19 h 123"/>
                <a:gd name="T30" fmla="*/ 14 w 82"/>
                <a:gd name="T31" fmla="*/ 8 h 123"/>
                <a:gd name="T32" fmla="*/ 29 w 82"/>
                <a:gd name="T33" fmla="*/ 2 h 123"/>
                <a:gd name="T34" fmla="*/ 47 w 82"/>
                <a:gd name="T35" fmla="*/ 0 h 123"/>
                <a:gd name="T36" fmla="*/ 64 w 82"/>
                <a:gd name="T37" fmla="*/ 1 h 123"/>
                <a:gd name="T38" fmla="*/ 77 w 82"/>
                <a:gd name="T39" fmla="*/ 4 h 123"/>
                <a:gd name="T40" fmla="*/ 77 w 82"/>
                <a:gd name="T41" fmla="*/ 29 h 123"/>
                <a:gd name="T42" fmla="*/ 70 w 82"/>
                <a:gd name="T43" fmla="*/ 25 h 123"/>
                <a:gd name="T44" fmla="*/ 63 w 82"/>
                <a:gd name="T45" fmla="*/ 23 h 123"/>
                <a:gd name="T46" fmla="*/ 56 w 82"/>
                <a:gd name="T47" fmla="*/ 21 h 123"/>
                <a:gd name="T48" fmla="*/ 49 w 82"/>
                <a:gd name="T49" fmla="*/ 21 h 123"/>
                <a:gd name="T50" fmla="*/ 40 w 82"/>
                <a:gd name="T51" fmla="*/ 22 h 123"/>
                <a:gd name="T52" fmla="*/ 34 w 82"/>
                <a:gd name="T53" fmla="*/ 24 h 123"/>
                <a:gd name="T54" fmla="*/ 30 w 82"/>
                <a:gd name="T55" fmla="*/ 28 h 123"/>
                <a:gd name="T56" fmla="*/ 29 w 82"/>
                <a:gd name="T57" fmla="*/ 33 h 123"/>
                <a:gd name="T58" fmla="*/ 30 w 82"/>
                <a:gd name="T59" fmla="*/ 38 h 123"/>
                <a:gd name="T60" fmla="*/ 35 w 82"/>
                <a:gd name="T61" fmla="*/ 43 h 123"/>
                <a:gd name="T62" fmla="*/ 42 w 82"/>
                <a:gd name="T63" fmla="*/ 47 h 123"/>
                <a:gd name="T64" fmla="*/ 51 w 82"/>
                <a:gd name="T65" fmla="*/ 51 h 123"/>
                <a:gd name="T66" fmla="*/ 64 w 82"/>
                <a:gd name="T67" fmla="*/ 57 h 123"/>
                <a:gd name="T68" fmla="*/ 74 w 82"/>
                <a:gd name="T69" fmla="*/ 65 h 123"/>
                <a:gd name="T70" fmla="*/ 80 w 82"/>
                <a:gd name="T71" fmla="*/ 75 h 123"/>
                <a:gd name="T72" fmla="*/ 82 w 82"/>
                <a:gd name="T73" fmla="*/ 87 h 123"/>
                <a:gd name="T74" fmla="*/ 78 w 82"/>
                <a:gd name="T75" fmla="*/ 104 h 123"/>
                <a:gd name="T76" fmla="*/ 68 w 82"/>
                <a:gd name="T77" fmla="*/ 115 h 123"/>
                <a:gd name="T78" fmla="*/ 53 w 82"/>
                <a:gd name="T79" fmla="*/ 121 h 123"/>
                <a:gd name="T80" fmla="*/ 35 w 82"/>
                <a:gd name="T81" fmla="*/ 123 h 123"/>
                <a:gd name="T82" fmla="*/ 16 w 82"/>
                <a:gd name="T83" fmla="*/ 121 h 123"/>
                <a:gd name="T84" fmla="*/ 1 w 82"/>
                <a:gd name="T85" fmla="*/ 116 h 1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123"/>
                <a:gd name="T131" fmla="*/ 82 w 82"/>
                <a:gd name="T132" fmla="*/ 123 h 1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123">
                  <a:moveTo>
                    <a:pt x="1" y="116"/>
                  </a:moveTo>
                  <a:cubicBezTo>
                    <a:pt x="1" y="90"/>
                    <a:pt x="1" y="90"/>
                    <a:pt x="1" y="90"/>
                  </a:cubicBezTo>
                  <a:cubicBezTo>
                    <a:pt x="6" y="94"/>
                    <a:pt x="11" y="97"/>
                    <a:pt x="17" y="99"/>
                  </a:cubicBezTo>
                  <a:cubicBezTo>
                    <a:pt x="22" y="101"/>
                    <a:pt x="28" y="102"/>
                    <a:pt x="34" y="102"/>
                  </a:cubicBezTo>
                  <a:cubicBezTo>
                    <a:pt x="37" y="102"/>
                    <a:pt x="40" y="101"/>
                    <a:pt x="43" y="101"/>
                  </a:cubicBezTo>
                  <a:cubicBezTo>
                    <a:pt x="45" y="100"/>
                    <a:pt x="47" y="99"/>
                    <a:pt x="49" y="98"/>
                  </a:cubicBezTo>
                  <a:cubicBezTo>
                    <a:pt x="51" y="97"/>
                    <a:pt x="52" y="96"/>
                    <a:pt x="53" y="94"/>
                  </a:cubicBezTo>
                  <a:cubicBezTo>
                    <a:pt x="54" y="93"/>
                    <a:pt x="54" y="91"/>
                    <a:pt x="54" y="90"/>
                  </a:cubicBezTo>
                  <a:cubicBezTo>
                    <a:pt x="54" y="87"/>
                    <a:pt x="53" y="85"/>
                    <a:pt x="52" y="83"/>
                  </a:cubicBezTo>
                  <a:cubicBezTo>
                    <a:pt x="51" y="82"/>
                    <a:pt x="49" y="80"/>
                    <a:pt x="47" y="78"/>
                  </a:cubicBezTo>
                  <a:cubicBezTo>
                    <a:pt x="44" y="77"/>
                    <a:pt x="41" y="75"/>
                    <a:pt x="38" y="74"/>
                  </a:cubicBezTo>
                  <a:cubicBezTo>
                    <a:pt x="35" y="72"/>
                    <a:pt x="32" y="71"/>
                    <a:pt x="28" y="69"/>
                  </a:cubicBezTo>
                  <a:cubicBezTo>
                    <a:pt x="19" y="66"/>
                    <a:pt x="12" y="61"/>
                    <a:pt x="7" y="55"/>
                  </a:cubicBezTo>
                  <a:cubicBezTo>
                    <a:pt x="3" y="50"/>
                    <a:pt x="0" y="43"/>
                    <a:pt x="0" y="35"/>
                  </a:cubicBezTo>
                  <a:cubicBezTo>
                    <a:pt x="0" y="29"/>
                    <a:pt x="2" y="23"/>
                    <a:pt x="4" y="19"/>
                  </a:cubicBezTo>
                  <a:cubicBezTo>
                    <a:pt x="7" y="15"/>
                    <a:pt x="10" y="11"/>
                    <a:pt x="14" y="8"/>
                  </a:cubicBezTo>
                  <a:cubicBezTo>
                    <a:pt x="19" y="5"/>
                    <a:pt x="24" y="3"/>
                    <a:pt x="29" y="2"/>
                  </a:cubicBezTo>
                  <a:cubicBezTo>
                    <a:pt x="35" y="0"/>
                    <a:pt x="41" y="0"/>
                    <a:pt x="47" y="0"/>
                  </a:cubicBezTo>
                  <a:cubicBezTo>
                    <a:pt x="53" y="0"/>
                    <a:pt x="59" y="0"/>
                    <a:pt x="64" y="1"/>
                  </a:cubicBezTo>
                  <a:cubicBezTo>
                    <a:pt x="68" y="1"/>
                    <a:pt x="73" y="3"/>
                    <a:pt x="77" y="4"/>
                  </a:cubicBezTo>
                  <a:cubicBezTo>
                    <a:pt x="77" y="29"/>
                    <a:pt x="77" y="29"/>
                    <a:pt x="77" y="29"/>
                  </a:cubicBezTo>
                  <a:cubicBezTo>
                    <a:pt x="75" y="28"/>
                    <a:pt x="73" y="26"/>
                    <a:pt x="70" y="25"/>
                  </a:cubicBezTo>
                  <a:cubicBezTo>
                    <a:pt x="68" y="24"/>
                    <a:pt x="66" y="23"/>
                    <a:pt x="63" y="23"/>
                  </a:cubicBezTo>
                  <a:cubicBezTo>
                    <a:pt x="61" y="22"/>
                    <a:pt x="58" y="22"/>
                    <a:pt x="56" y="21"/>
                  </a:cubicBezTo>
                  <a:cubicBezTo>
                    <a:pt x="53" y="21"/>
                    <a:pt x="51" y="21"/>
                    <a:pt x="49" y="21"/>
                  </a:cubicBezTo>
                  <a:cubicBezTo>
                    <a:pt x="46" y="21"/>
                    <a:pt x="43" y="21"/>
                    <a:pt x="40" y="22"/>
                  </a:cubicBezTo>
                  <a:cubicBezTo>
                    <a:pt x="38" y="22"/>
                    <a:pt x="36" y="23"/>
                    <a:pt x="34" y="24"/>
                  </a:cubicBezTo>
                  <a:cubicBezTo>
                    <a:pt x="32" y="25"/>
                    <a:pt x="31" y="26"/>
                    <a:pt x="30" y="28"/>
                  </a:cubicBezTo>
                  <a:cubicBezTo>
                    <a:pt x="29" y="29"/>
                    <a:pt x="29" y="31"/>
                    <a:pt x="29" y="33"/>
                  </a:cubicBezTo>
                  <a:cubicBezTo>
                    <a:pt x="29" y="35"/>
                    <a:pt x="29" y="37"/>
                    <a:pt x="30" y="38"/>
                  </a:cubicBezTo>
                  <a:cubicBezTo>
                    <a:pt x="31" y="40"/>
                    <a:pt x="33" y="41"/>
                    <a:pt x="35" y="43"/>
                  </a:cubicBezTo>
                  <a:cubicBezTo>
                    <a:pt x="37" y="44"/>
                    <a:pt x="39" y="45"/>
                    <a:pt x="42" y="47"/>
                  </a:cubicBezTo>
                  <a:cubicBezTo>
                    <a:pt x="45" y="48"/>
                    <a:pt x="48" y="49"/>
                    <a:pt x="51" y="51"/>
                  </a:cubicBezTo>
                  <a:cubicBezTo>
                    <a:pt x="56" y="53"/>
                    <a:pt x="60" y="55"/>
                    <a:pt x="64" y="57"/>
                  </a:cubicBezTo>
                  <a:cubicBezTo>
                    <a:pt x="68" y="60"/>
                    <a:pt x="71" y="62"/>
                    <a:pt x="74" y="65"/>
                  </a:cubicBezTo>
                  <a:cubicBezTo>
                    <a:pt x="76" y="68"/>
                    <a:pt x="79" y="71"/>
                    <a:pt x="80" y="75"/>
                  </a:cubicBezTo>
                  <a:cubicBezTo>
                    <a:pt x="81" y="78"/>
                    <a:pt x="82" y="82"/>
                    <a:pt x="82" y="87"/>
                  </a:cubicBezTo>
                  <a:cubicBezTo>
                    <a:pt x="82" y="94"/>
                    <a:pt x="81" y="99"/>
                    <a:pt x="78" y="104"/>
                  </a:cubicBezTo>
                  <a:cubicBezTo>
                    <a:pt x="76" y="108"/>
                    <a:pt x="72" y="112"/>
                    <a:pt x="68" y="115"/>
                  </a:cubicBezTo>
                  <a:cubicBezTo>
                    <a:pt x="64" y="118"/>
                    <a:pt x="59" y="120"/>
                    <a:pt x="53" y="121"/>
                  </a:cubicBezTo>
                  <a:cubicBezTo>
                    <a:pt x="47" y="122"/>
                    <a:pt x="41" y="123"/>
                    <a:pt x="35" y="123"/>
                  </a:cubicBezTo>
                  <a:cubicBezTo>
                    <a:pt x="28" y="123"/>
                    <a:pt x="22" y="122"/>
                    <a:pt x="16" y="121"/>
                  </a:cubicBezTo>
                  <a:cubicBezTo>
                    <a:pt x="10" y="120"/>
                    <a:pt x="5" y="118"/>
                    <a:pt x="1" y="116"/>
                  </a:cubicBez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20" name="Freeform 13"/>
            <p:cNvSpPr>
              <a:spLocks noEditPoints="1" noChangeArrowheads="1"/>
            </p:cNvSpPr>
            <p:nvPr/>
          </p:nvSpPr>
          <p:spPr bwMode="auto">
            <a:xfrm>
              <a:off x="2168738" y="0"/>
              <a:ext cx="1008781" cy="1103966"/>
            </a:xfrm>
            <a:custGeom>
              <a:avLst/>
              <a:gdLst>
                <a:gd name="T0" fmla="*/ 0 w 457"/>
                <a:gd name="T1" fmla="*/ 250 h 500"/>
                <a:gd name="T2" fmla="*/ 228 w 457"/>
                <a:gd name="T3" fmla="*/ 500 h 500"/>
                <a:gd name="T4" fmla="*/ 457 w 457"/>
                <a:gd name="T5" fmla="*/ 250 h 500"/>
                <a:gd name="T6" fmla="*/ 228 w 457"/>
                <a:gd name="T7" fmla="*/ 0 h 500"/>
                <a:gd name="T8" fmla="*/ 0 w 457"/>
                <a:gd name="T9" fmla="*/ 250 h 500"/>
                <a:gd name="T10" fmla="*/ 60 w 457"/>
                <a:gd name="T11" fmla="*/ 250 h 500"/>
                <a:gd name="T12" fmla="*/ 228 w 457"/>
                <a:gd name="T13" fmla="*/ 66 h 500"/>
                <a:gd name="T14" fmla="*/ 397 w 457"/>
                <a:gd name="T15" fmla="*/ 250 h 500"/>
                <a:gd name="T16" fmla="*/ 228 w 457"/>
                <a:gd name="T17" fmla="*/ 434 h 500"/>
                <a:gd name="T18" fmla="*/ 60 w 457"/>
                <a:gd name="T19" fmla="*/ 250 h 5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7"/>
                <a:gd name="T31" fmla="*/ 0 h 500"/>
                <a:gd name="T32" fmla="*/ 457 w 457"/>
                <a:gd name="T33" fmla="*/ 500 h 5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7" h="500">
                  <a:moveTo>
                    <a:pt x="0" y="250"/>
                  </a:moveTo>
                  <a:cubicBezTo>
                    <a:pt x="0" y="388"/>
                    <a:pt x="102" y="500"/>
                    <a:pt x="228" y="500"/>
                  </a:cubicBezTo>
                  <a:cubicBezTo>
                    <a:pt x="355" y="500"/>
                    <a:pt x="457" y="388"/>
                    <a:pt x="457" y="250"/>
                  </a:cubicBezTo>
                  <a:cubicBezTo>
                    <a:pt x="457" y="112"/>
                    <a:pt x="355" y="0"/>
                    <a:pt x="228" y="0"/>
                  </a:cubicBezTo>
                  <a:cubicBezTo>
                    <a:pt x="102" y="0"/>
                    <a:pt x="0" y="112"/>
                    <a:pt x="0" y="250"/>
                  </a:cubicBezTo>
                  <a:close/>
                  <a:moveTo>
                    <a:pt x="60" y="250"/>
                  </a:moveTo>
                  <a:cubicBezTo>
                    <a:pt x="60" y="148"/>
                    <a:pt x="135" y="66"/>
                    <a:pt x="228" y="66"/>
                  </a:cubicBezTo>
                  <a:cubicBezTo>
                    <a:pt x="321" y="66"/>
                    <a:pt x="397" y="148"/>
                    <a:pt x="397" y="250"/>
                  </a:cubicBezTo>
                  <a:cubicBezTo>
                    <a:pt x="397" y="352"/>
                    <a:pt x="321" y="434"/>
                    <a:pt x="228" y="434"/>
                  </a:cubicBezTo>
                  <a:cubicBezTo>
                    <a:pt x="135" y="434"/>
                    <a:pt x="60" y="352"/>
                    <a:pt x="60" y="250"/>
                  </a:cubicBez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21" name="Freeform 14"/>
            <p:cNvSpPr>
              <a:spLocks noChangeArrowheads="1"/>
            </p:cNvSpPr>
            <p:nvPr/>
          </p:nvSpPr>
          <p:spPr bwMode="auto">
            <a:xfrm>
              <a:off x="1853320" y="311686"/>
              <a:ext cx="423669" cy="485260"/>
            </a:xfrm>
            <a:custGeom>
              <a:avLst/>
              <a:gdLst>
                <a:gd name="T0" fmla="*/ 192 w 192"/>
                <a:gd name="T1" fmla="*/ 58 h 220"/>
                <a:gd name="T2" fmla="*/ 134 w 192"/>
                <a:gd name="T3" fmla="*/ 0 h 220"/>
                <a:gd name="T4" fmla="*/ 58 w 192"/>
                <a:gd name="T5" fmla="*/ 0 h 220"/>
                <a:gd name="T6" fmla="*/ 0 w 192"/>
                <a:gd name="T7" fmla="*/ 58 h 220"/>
                <a:gd name="T8" fmla="*/ 0 w 192"/>
                <a:gd name="T9" fmla="*/ 162 h 220"/>
                <a:gd name="T10" fmla="*/ 58 w 192"/>
                <a:gd name="T11" fmla="*/ 220 h 220"/>
                <a:gd name="T12" fmla="*/ 134 w 192"/>
                <a:gd name="T13" fmla="*/ 220 h 220"/>
                <a:gd name="T14" fmla="*/ 192 w 192"/>
                <a:gd name="T15" fmla="*/ 162 h 220"/>
                <a:gd name="T16" fmla="*/ 192 w 192"/>
                <a:gd name="T17" fmla="*/ 58 h 2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2"/>
                <a:gd name="T28" fmla="*/ 0 h 220"/>
                <a:gd name="T29" fmla="*/ 192 w 192"/>
                <a:gd name="T30" fmla="*/ 220 h 2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2" h="220">
                  <a:moveTo>
                    <a:pt x="192" y="58"/>
                  </a:moveTo>
                  <a:cubicBezTo>
                    <a:pt x="192" y="26"/>
                    <a:pt x="166" y="0"/>
                    <a:pt x="134" y="0"/>
                  </a:cubicBezTo>
                  <a:cubicBezTo>
                    <a:pt x="58" y="0"/>
                    <a:pt x="58" y="0"/>
                    <a:pt x="58" y="0"/>
                  </a:cubicBezTo>
                  <a:cubicBezTo>
                    <a:pt x="26" y="0"/>
                    <a:pt x="0" y="26"/>
                    <a:pt x="0" y="58"/>
                  </a:cubicBezTo>
                  <a:cubicBezTo>
                    <a:pt x="0" y="162"/>
                    <a:pt x="0" y="162"/>
                    <a:pt x="0" y="162"/>
                  </a:cubicBezTo>
                  <a:cubicBezTo>
                    <a:pt x="0" y="194"/>
                    <a:pt x="26" y="220"/>
                    <a:pt x="58" y="220"/>
                  </a:cubicBezTo>
                  <a:cubicBezTo>
                    <a:pt x="134" y="220"/>
                    <a:pt x="134" y="220"/>
                    <a:pt x="134" y="220"/>
                  </a:cubicBezTo>
                  <a:cubicBezTo>
                    <a:pt x="166" y="220"/>
                    <a:pt x="192" y="194"/>
                    <a:pt x="192" y="162"/>
                  </a:cubicBezTo>
                  <a:lnTo>
                    <a:pt x="192" y="58"/>
                  </a:ln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22" name="Freeform 15"/>
            <p:cNvSpPr>
              <a:spLocks noChangeArrowheads="1"/>
            </p:cNvSpPr>
            <p:nvPr/>
          </p:nvSpPr>
          <p:spPr bwMode="auto">
            <a:xfrm>
              <a:off x="0" y="479661"/>
              <a:ext cx="2011962" cy="167041"/>
            </a:xfrm>
            <a:custGeom>
              <a:avLst/>
              <a:gdLst>
                <a:gd name="T0" fmla="*/ 912 w 912"/>
                <a:gd name="T1" fmla="*/ 37 h 76"/>
                <a:gd name="T2" fmla="*/ 875 w 912"/>
                <a:gd name="T3" fmla="*/ 0 h 76"/>
                <a:gd name="T4" fmla="*/ 37 w 912"/>
                <a:gd name="T5" fmla="*/ 0 h 76"/>
                <a:gd name="T6" fmla="*/ 0 w 912"/>
                <a:gd name="T7" fmla="*/ 37 h 76"/>
                <a:gd name="T8" fmla="*/ 0 w 912"/>
                <a:gd name="T9" fmla="*/ 39 h 76"/>
                <a:gd name="T10" fmla="*/ 37 w 912"/>
                <a:gd name="T11" fmla="*/ 76 h 76"/>
                <a:gd name="T12" fmla="*/ 875 w 912"/>
                <a:gd name="T13" fmla="*/ 76 h 76"/>
                <a:gd name="T14" fmla="*/ 912 w 912"/>
                <a:gd name="T15" fmla="*/ 39 h 76"/>
                <a:gd name="T16" fmla="*/ 912 w 912"/>
                <a:gd name="T17" fmla="*/ 37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2"/>
                <a:gd name="T28" fmla="*/ 0 h 76"/>
                <a:gd name="T29" fmla="*/ 912 w 912"/>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2" h="76">
                  <a:moveTo>
                    <a:pt x="912" y="37"/>
                  </a:moveTo>
                  <a:cubicBezTo>
                    <a:pt x="912" y="17"/>
                    <a:pt x="895" y="0"/>
                    <a:pt x="875" y="0"/>
                  </a:cubicBezTo>
                  <a:cubicBezTo>
                    <a:pt x="37" y="0"/>
                    <a:pt x="37" y="0"/>
                    <a:pt x="37" y="0"/>
                  </a:cubicBezTo>
                  <a:cubicBezTo>
                    <a:pt x="17" y="0"/>
                    <a:pt x="0" y="17"/>
                    <a:pt x="0" y="37"/>
                  </a:cubicBezTo>
                  <a:cubicBezTo>
                    <a:pt x="0" y="39"/>
                    <a:pt x="0" y="39"/>
                    <a:pt x="0" y="39"/>
                  </a:cubicBezTo>
                  <a:cubicBezTo>
                    <a:pt x="0" y="59"/>
                    <a:pt x="17" y="76"/>
                    <a:pt x="37" y="76"/>
                  </a:cubicBezTo>
                  <a:cubicBezTo>
                    <a:pt x="875" y="76"/>
                    <a:pt x="875" y="76"/>
                    <a:pt x="875" y="76"/>
                  </a:cubicBezTo>
                  <a:cubicBezTo>
                    <a:pt x="895" y="76"/>
                    <a:pt x="912" y="59"/>
                    <a:pt x="912" y="39"/>
                  </a:cubicBezTo>
                  <a:lnTo>
                    <a:pt x="912" y="37"/>
                  </a:ln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23" name="Freeform 16"/>
            <p:cNvSpPr>
              <a:spLocks noChangeArrowheads="1"/>
            </p:cNvSpPr>
            <p:nvPr/>
          </p:nvSpPr>
          <p:spPr bwMode="auto">
            <a:xfrm>
              <a:off x="661633" y="426469"/>
              <a:ext cx="106384" cy="299555"/>
            </a:xfrm>
            <a:custGeom>
              <a:avLst/>
              <a:gdLst>
                <a:gd name="T0" fmla="*/ 48 w 48"/>
                <a:gd name="T1" fmla="*/ 23 h 136"/>
                <a:gd name="T2" fmla="*/ 25 w 48"/>
                <a:gd name="T3" fmla="*/ 0 h 136"/>
                <a:gd name="T4" fmla="*/ 23 w 48"/>
                <a:gd name="T5" fmla="*/ 0 h 136"/>
                <a:gd name="T6" fmla="*/ 0 w 48"/>
                <a:gd name="T7" fmla="*/ 23 h 136"/>
                <a:gd name="T8" fmla="*/ 0 w 48"/>
                <a:gd name="T9" fmla="*/ 113 h 136"/>
                <a:gd name="T10" fmla="*/ 23 w 48"/>
                <a:gd name="T11" fmla="*/ 136 h 136"/>
                <a:gd name="T12" fmla="*/ 25 w 48"/>
                <a:gd name="T13" fmla="*/ 136 h 136"/>
                <a:gd name="T14" fmla="*/ 48 w 48"/>
                <a:gd name="T15" fmla="*/ 113 h 136"/>
                <a:gd name="T16" fmla="*/ 48 w 48"/>
                <a:gd name="T17" fmla="*/ 23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136"/>
                <a:gd name="T29" fmla="*/ 48 w 48"/>
                <a:gd name="T30" fmla="*/ 136 h 1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136">
                  <a:moveTo>
                    <a:pt x="48" y="23"/>
                  </a:moveTo>
                  <a:cubicBezTo>
                    <a:pt x="48" y="10"/>
                    <a:pt x="38" y="0"/>
                    <a:pt x="25" y="0"/>
                  </a:cubicBezTo>
                  <a:cubicBezTo>
                    <a:pt x="23" y="0"/>
                    <a:pt x="23" y="0"/>
                    <a:pt x="23" y="0"/>
                  </a:cubicBezTo>
                  <a:cubicBezTo>
                    <a:pt x="10" y="0"/>
                    <a:pt x="0" y="10"/>
                    <a:pt x="0" y="23"/>
                  </a:cubicBezTo>
                  <a:cubicBezTo>
                    <a:pt x="0" y="113"/>
                    <a:pt x="0" y="113"/>
                    <a:pt x="0" y="113"/>
                  </a:cubicBezTo>
                  <a:cubicBezTo>
                    <a:pt x="0" y="126"/>
                    <a:pt x="10" y="136"/>
                    <a:pt x="23" y="136"/>
                  </a:cubicBezTo>
                  <a:cubicBezTo>
                    <a:pt x="25" y="136"/>
                    <a:pt x="25" y="136"/>
                    <a:pt x="25" y="136"/>
                  </a:cubicBezTo>
                  <a:cubicBezTo>
                    <a:pt x="38" y="136"/>
                    <a:pt x="48" y="126"/>
                    <a:pt x="48" y="113"/>
                  </a:cubicBezTo>
                  <a:lnTo>
                    <a:pt x="48" y="23"/>
                  </a:ln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24" name="Freeform 17"/>
            <p:cNvSpPr>
              <a:spLocks noChangeArrowheads="1"/>
            </p:cNvSpPr>
            <p:nvPr/>
          </p:nvSpPr>
          <p:spPr bwMode="auto">
            <a:xfrm>
              <a:off x="132513" y="611241"/>
              <a:ext cx="379809" cy="371410"/>
            </a:xfrm>
            <a:custGeom>
              <a:avLst/>
              <a:gdLst>
                <a:gd name="T0" fmla="*/ 45 w 172"/>
                <a:gd name="T1" fmla="*/ 0 h 168"/>
                <a:gd name="T2" fmla="*/ 128 w 172"/>
                <a:gd name="T3" fmla="*/ 0 h 168"/>
                <a:gd name="T4" fmla="*/ 172 w 172"/>
                <a:gd name="T5" fmla="*/ 42 h 168"/>
                <a:gd name="T6" fmla="*/ 172 w 172"/>
                <a:gd name="T7" fmla="*/ 121 h 168"/>
                <a:gd name="T8" fmla="*/ 140 w 172"/>
                <a:gd name="T9" fmla="*/ 164 h 168"/>
                <a:gd name="T10" fmla="*/ 140 w 172"/>
                <a:gd name="T11" fmla="*/ 91 h 168"/>
                <a:gd name="T12" fmla="*/ 120 w 172"/>
                <a:gd name="T13" fmla="*/ 72 h 168"/>
                <a:gd name="T14" fmla="*/ 118 w 172"/>
                <a:gd name="T15" fmla="*/ 72 h 168"/>
                <a:gd name="T16" fmla="*/ 100 w 172"/>
                <a:gd name="T17" fmla="*/ 91 h 168"/>
                <a:gd name="T18" fmla="*/ 100 w 172"/>
                <a:gd name="T19" fmla="*/ 168 h 168"/>
                <a:gd name="T20" fmla="*/ 64 w 172"/>
                <a:gd name="T21" fmla="*/ 168 h 168"/>
                <a:gd name="T22" fmla="*/ 64 w 172"/>
                <a:gd name="T23" fmla="*/ 91 h 168"/>
                <a:gd name="T24" fmla="*/ 45 w 172"/>
                <a:gd name="T25" fmla="*/ 72 h 168"/>
                <a:gd name="T26" fmla="*/ 43 w 172"/>
                <a:gd name="T27" fmla="*/ 72 h 168"/>
                <a:gd name="T28" fmla="*/ 24 w 172"/>
                <a:gd name="T29" fmla="*/ 91 h 168"/>
                <a:gd name="T30" fmla="*/ 24 w 172"/>
                <a:gd name="T31" fmla="*/ 162 h 168"/>
                <a:gd name="T32" fmla="*/ 0 w 172"/>
                <a:gd name="T33" fmla="*/ 121 h 168"/>
                <a:gd name="T34" fmla="*/ 0 w 172"/>
                <a:gd name="T35" fmla="*/ 42 h 168"/>
                <a:gd name="T36" fmla="*/ 45 w 17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2"/>
                <a:gd name="T58" fmla="*/ 0 h 168"/>
                <a:gd name="T59" fmla="*/ 172 w 17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2" h="168">
                  <a:moveTo>
                    <a:pt x="45" y="0"/>
                  </a:moveTo>
                  <a:cubicBezTo>
                    <a:pt x="128" y="0"/>
                    <a:pt x="128" y="0"/>
                    <a:pt x="128" y="0"/>
                  </a:cubicBezTo>
                  <a:cubicBezTo>
                    <a:pt x="153" y="0"/>
                    <a:pt x="172" y="17"/>
                    <a:pt x="172" y="42"/>
                  </a:cubicBezTo>
                  <a:cubicBezTo>
                    <a:pt x="172" y="121"/>
                    <a:pt x="172" y="121"/>
                    <a:pt x="172" y="121"/>
                  </a:cubicBezTo>
                  <a:cubicBezTo>
                    <a:pt x="172" y="142"/>
                    <a:pt x="160" y="159"/>
                    <a:pt x="140" y="164"/>
                  </a:cubicBezTo>
                  <a:cubicBezTo>
                    <a:pt x="140" y="91"/>
                    <a:pt x="140" y="91"/>
                    <a:pt x="140" y="91"/>
                  </a:cubicBezTo>
                  <a:cubicBezTo>
                    <a:pt x="140" y="78"/>
                    <a:pt x="130" y="72"/>
                    <a:pt x="120" y="72"/>
                  </a:cubicBezTo>
                  <a:cubicBezTo>
                    <a:pt x="118" y="72"/>
                    <a:pt x="118" y="72"/>
                    <a:pt x="118" y="72"/>
                  </a:cubicBezTo>
                  <a:cubicBezTo>
                    <a:pt x="109" y="72"/>
                    <a:pt x="100" y="78"/>
                    <a:pt x="100" y="91"/>
                  </a:cubicBezTo>
                  <a:cubicBezTo>
                    <a:pt x="100" y="168"/>
                    <a:pt x="100" y="168"/>
                    <a:pt x="100" y="168"/>
                  </a:cubicBezTo>
                  <a:cubicBezTo>
                    <a:pt x="64" y="168"/>
                    <a:pt x="64" y="168"/>
                    <a:pt x="64" y="168"/>
                  </a:cubicBezTo>
                  <a:cubicBezTo>
                    <a:pt x="64" y="91"/>
                    <a:pt x="64" y="91"/>
                    <a:pt x="64" y="91"/>
                  </a:cubicBezTo>
                  <a:cubicBezTo>
                    <a:pt x="64" y="78"/>
                    <a:pt x="55" y="72"/>
                    <a:pt x="45" y="72"/>
                  </a:cubicBezTo>
                  <a:cubicBezTo>
                    <a:pt x="43" y="72"/>
                    <a:pt x="43" y="72"/>
                    <a:pt x="43" y="72"/>
                  </a:cubicBezTo>
                  <a:cubicBezTo>
                    <a:pt x="33" y="72"/>
                    <a:pt x="24" y="78"/>
                    <a:pt x="24" y="91"/>
                  </a:cubicBezTo>
                  <a:cubicBezTo>
                    <a:pt x="24" y="162"/>
                    <a:pt x="24" y="162"/>
                    <a:pt x="24" y="162"/>
                  </a:cubicBezTo>
                  <a:cubicBezTo>
                    <a:pt x="8" y="154"/>
                    <a:pt x="0" y="139"/>
                    <a:pt x="0" y="121"/>
                  </a:cubicBezTo>
                  <a:cubicBezTo>
                    <a:pt x="0" y="42"/>
                    <a:pt x="0" y="42"/>
                    <a:pt x="0" y="42"/>
                  </a:cubicBezTo>
                  <a:cubicBezTo>
                    <a:pt x="0" y="17"/>
                    <a:pt x="20" y="0"/>
                    <a:pt x="45" y="0"/>
                  </a:cubicBez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grpSp>
      <p:sp>
        <p:nvSpPr>
          <p:cNvPr id="25" name="Freeform 18"/>
          <p:cNvSpPr>
            <a:spLocks noChangeArrowheads="1"/>
          </p:cNvSpPr>
          <p:nvPr/>
        </p:nvSpPr>
        <p:spPr bwMode="auto">
          <a:xfrm>
            <a:off x="2624280" y="3356118"/>
            <a:ext cx="1189038" cy="2936875"/>
          </a:xfrm>
          <a:custGeom>
            <a:avLst/>
            <a:gdLst>
              <a:gd name="T0" fmla="*/ 191 w 617"/>
              <a:gd name="T1" fmla="*/ 76 h 1524"/>
              <a:gd name="T2" fmla="*/ 287 w 617"/>
              <a:gd name="T3" fmla="*/ 7 h 1524"/>
              <a:gd name="T4" fmla="*/ 538 w 617"/>
              <a:gd name="T5" fmla="*/ 42 h 1524"/>
              <a:gd name="T6" fmla="*/ 610 w 617"/>
              <a:gd name="T7" fmla="*/ 135 h 1524"/>
              <a:gd name="T8" fmla="*/ 425 w 617"/>
              <a:gd name="T9" fmla="*/ 1445 h 1524"/>
              <a:gd name="T10" fmla="*/ 329 w 617"/>
              <a:gd name="T11" fmla="*/ 1517 h 1524"/>
              <a:gd name="T12" fmla="*/ 79 w 617"/>
              <a:gd name="T13" fmla="*/ 1482 h 1524"/>
              <a:gd name="T14" fmla="*/ 7 w 617"/>
              <a:gd name="T15" fmla="*/ 1386 h 1524"/>
              <a:gd name="T16" fmla="*/ 191 w 617"/>
              <a:gd name="T17" fmla="*/ 76 h 15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7"/>
              <a:gd name="T28" fmla="*/ 0 h 1524"/>
              <a:gd name="T29" fmla="*/ 617 w 617"/>
              <a:gd name="T30" fmla="*/ 1524 h 15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7" h="1524">
                <a:moveTo>
                  <a:pt x="191" y="76"/>
                </a:moveTo>
                <a:cubicBezTo>
                  <a:pt x="198" y="30"/>
                  <a:pt x="241" y="0"/>
                  <a:pt x="287" y="7"/>
                </a:cubicBezTo>
                <a:cubicBezTo>
                  <a:pt x="538" y="42"/>
                  <a:pt x="538" y="42"/>
                  <a:pt x="538" y="42"/>
                </a:cubicBezTo>
                <a:cubicBezTo>
                  <a:pt x="584" y="49"/>
                  <a:pt x="617" y="89"/>
                  <a:pt x="610" y="135"/>
                </a:cubicBezTo>
                <a:cubicBezTo>
                  <a:pt x="425" y="1445"/>
                  <a:pt x="425" y="1445"/>
                  <a:pt x="425" y="1445"/>
                </a:cubicBezTo>
                <a:cubicBezTo>
                  <a:pt x="419" y="1492"/>
                  <a:pt x="376" y="1524"/>
                  <a:pt x="329" y="1517"/>
                </a:cubicBezTo>
                <a:cubicBezTo>
                  <a:pt x="79" y="1482"/>
                  <a:pt x="79" y="1482"/>
                  <a:pt x="79" y="1482"/>
                </a:cubicBezTo>
                <a:cubicBezTo>
                  <a:pt x="32" y="1475"/>
                  <a:pt x="0" y="1432"/>
                  <a:pt x="7" y="1386"/>
                </a:cubicBezTo>
                <a:lnTo>
                  <a:pt x="191" y="76"/>
                </a:lnTo>
                <a:close/>
              </a:path>
            </a:pathLst>
          </a:custGeom>
          <a:solidFill>
            <a:srgbClr val="A40137"/>
          </a:solidFill>
          <a:ln>
            <a:noFill/>
          </a:ln>
          <a:effectLst>
            <a:outerShdw blurRad="190500" dist="63500" dir="2700000" algn="tl" rotWithShape="0">
              <a:prstClr val="black">
                <a:alpha val="25000"/>
              </a:prstClr>
            </a:outerShdw>
          </a:effec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26" name="Freeform 19"/>
          <p:cNvSpPr>
            <a:spLocks noChangeArrowheads="1"/>
          </p:cNvSpPr>
          <p:nvPr/>
        </p:nvSpPr>
        <p:spPr bwMode="auto">
          <a:xfrm>
            <a:off x="3200543" y="3498993"/>
            <a:ext cx="250825" cy="250825"/>
          </a:xfrm>
          <a:custGeom>
            <a:avLst/>
            <a:gdLst>
              <a:gd name="T0" fmla="*/ 118 w 130"/>
              <a:gd name="T1" fmla="*/ 43 h 130"/>
              <a:gd name="T2" fmla="*/ 43 w 130"/>
              <a:gd name="T3" fmla="*/ 12 h 130"/>
              <a:gd name="T4" fmla="*/ 12 w 130"/>
              <a:gd name="T5" fmla="*/ 86 h 130"/>
              <a:gd name="T6" fmla="*/ 86 w 130"/>
              <a:gd name="T7" fmla="*/ 118 h 130"/>
              <a:gd name="T8" fmla="*/ 118 w 130"/>
              <a:gd name="T9" fmla="*/ 43 h 130"/>
              <a:gd name="T10" fmla="*/ 0 60000 65536"/>
              <a:gd name="T11" fmla="*/ 0 60000 65536"/>
              <a:gd name="T12" fmla="*/ 0 60000 65536"/>
              <a:gd name="T13" fmla="*/ 0 60000 65536"/>
              <a:gd name="T14" fmla="*/ 0 60000 65536"/>
              <a:gd name="T15" fmla="*/ 0 w 130"/>
              <a:gd name="T16" fmla="*/ 0 h 130"/>
              <a:gd name="T17" fmla="*/ 130 w 130"/>
              <a:gd name="T18" fmla="*/ 130 h 130"/>
            </a:gdLst>
            <a:ahLst/>
            <a:cxnLst>
              <a:cxn ang="T10">
                <a:pos x="T0" y="T1"/>
              </a:cxn>
              <a:cxn ang="T11">
                <a:pos x="T2" y="T3"/>
              </a:cxn>
              <a:cxn ang="T12">
                <a:pos x="T4" y="T5"/>
              </a:cxn>
              <a:cxn ang="T13">
                <a:pos x="T6" y="T7"/>
              </a:cxn>
              <a:cxn ang="T14">
                <a:pos x="T8" y="T9"/>
              </a:cxn>
            </a:cxnLst>
            <a:rect l="T15" t="T16" r="T17" b="T18"/>
            <a:pathLst>
              <a:path w="130" h="130">
                <a:moveTo>
                  <a:pt x="118" y="43"/>
                </a:moveTo>
                <a:cubicBezTo>
                  <a:pt x="106" y="14"/>
                  <a:pt x="73" y="0"/>
                  <a:pt x="43" y="12"/>
                </a:cubicBezTo>
                <a:cubicBezTo>
                  <a:pt x="14" y="23"/>
                  <a:pt x="0" y="57"/>
                  <a:pt x="12" y="86"/>
                </a:cubicBezTo>
                <a:cubicBezTo>
                  <a:pt x="24" y="115"/>
                  <a:pt x="57" y="130"/>
                  <a:pt x="86" y="118"/>
                </a:cubicBezTo>
                <a:cubicBezTo>
                  <a:pt x="116" y="106"/>
                  <a:pt x="130" y="73"/>
                  <a:pt x="118" y="43"/>
                </a:cubicBezTo>
                <a:close/>
              </a:path>
            </a:pathLst>
          </a:custGeom>
          <a:solidFill>
            <a:schemeClr val="bg1"/>
          </a:solidFill>
          <a:ln>
            <a:noFill/>
          </a:ln>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27" name="Freeform 20"/>
          <p:cNvSpPr>
            <a:spLocks noChangeArrowheads="1"/>
          </p:cNvSpPr>
          <p:nvPr/>
        </p:nvSpPr>
        <p:spPr bwMode="auto">
          <a:xfrm>
            <a:off x="3200543" y="3506930"/>
            <a:ext cx="188912" cy="225425"/>
          </a:xfrm>
          <a:custGeom>
            <a:avLst/>
            <a:gdLst>
              <a:gd name="T0" fmla="*/ 66 w 98"/>
              <a:gd name="T1" fmla="*/ 17 h 117"/>
              <a:gd name="T2" fmla="*/ 98 w 98"/>
              <a:gd name="T3" fmla="*/ 14 h 117"/>
              <a:gd name="T4" fmla="*/ 43 w 98"/>
              <a:gd name="T5" fmla="*/ 8 h 117"/>
              <a:gd name="T6" fmla="*/ 12 w 98"/>
              <a:gd name="T7" fmla="*/ 82 h 117"/>
              <a:gd name="T8" fmla="*/ 55 w 98"/>
              <a:gd name="T9" fmla="*/ 117 h 117"/>
              <a:gd name="T10" fmla="*/ 35 w 98"/>
              <a:gd name="T11" fmla="*/ 92 h 117"/>
              <a:gd name="T12" fmla="*/ 66 w 98"/>
              <a:gd name="T13" fmla="*/ 17 h 117"/>
              <a:gd name="T14" fmla="*/ 0 60000 65536"/>
              <a:gd name="T15" fmla="*/ 0 60000 65536"/>
              <a:gd name="T16" fmla="*/ 0 60000 65536"/>
              <a:gd name="T17" fmla="*/ 0 60000 65536"/>
              <a:gd name="T18" fmla="*/ 0 60000 65536"/>
              <a:gd name="T19" fmla="*/ 0 60000 65536"/>
              <a:gd name="T20" fmla="*/ 0 60000 65536"/>
              <a:gd name="T21" fmla="*/ 0 w 98"/>
              <a:gd name="T22" fmla="*/ 0 h 117"/>
              <a:gd name="T23" fmla="*/ 98 w 9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 h="117">
                <a:moveTo>
                  <a:pt x="66" y="17"/>
                </a:moveTo>
                <a:cubicBezTo>
                  <a:pt x="77" y="13"/>
                  <a:pt x="88" y="12"/>
                  <a:pt x="98" y="14"/>
                </a:cubicBezTo>
                <a:cubicBezTo>
                  <a:pt x="83" y="3"/>
                  <a:pt x="62" y="0"/>
                  <a:pt x="43" y="8"/>
                </a:cubicBezTo>
                <a:cubicBezTo>
                  <a:pt x="14" y="19"/>
                  <a:pt x="0" y="53"/>
                  <a:pt x="12" y="82"/>
                </a:cubicBezTo>
                <a:cubicBezTo>
                  <a:pt x="19" y="101"/>
                  <a:pt x="36" y="114"/>
                  <a:pt x="55"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28" name="Freeform 21"/>
          <p:cNvSpPr>
            <a:spLocks noChangeArrowheads="1"/>
          </p:cNvSpPr>
          <p:nvPr/>
        </p:nvSpPr>
        <p:spPr bwMode="auto">
          <a:xfrm>
            <a:off x="3479943" y="3267218"/>
            <a:ext cx="1465262" cy="2946400"/>
          </a:xfrm>
          <a:custGeom>
            <a:avLst/>
            <a:gdLst>
              <a:gd name="T0" fmla="*/ 12 w 761"/>
              <a:gd name="T1" fmla="*/ 175 h 1529"/>
              <a:gd name="T2" fmla="*/ 73 w 761"/>
              <a:gd name="T3" fmla="*/ 75 h 1529"/>
              <a:gd name="T4" fmla="*/ 319 w 761"/>
              <a:gd name="T5" fmla="*/ 12 h 1529"/>
              <a:gd name="T6" fmla="*/ 421 w 761"/>
              <a:gd name="T7" fmla="*/ 70 h 1529"/>
              <a:gd name="T8" fmla="*/ 750 w 761"/>
              <a:gd name="T9" fmla="*/ 1352 h 1529"/>
              <a:gd name="T10" fmla="*/ 689 w 761"/>
              <a:gd name="T11" fmla="*/ 1454 h 1529"/>
              <a:gd name="T12" fmla="*/ 443 w 761"/>
              <a:gd name="T13" fmla="*/ 1517 h 1529"/>
              <a:gd name="T14" fmla="*/ 340 w 761"/>
              <a:gd name="T15" fmla="*/ 1457 h 1529"/>
              <a:gd name="T16" fmla="*/ 12 w 761"/>
              <a:gd name="T17" fmla="*/ 175 h 15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1"/>
              <a:gd name="T28" fmla="*/ 0 h 1529"/>
              <a:gd name="T29" fmla="*/ 761 w 761"/>
              <a:gd name="T30" fmla="*/ 1529 h 15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1" h="1529">
                <a:moveTo>
                  <a:pt x="12" y="175"/>
                </a:moveTo>
                <a:cubicBezTo>
                  <a:pt x="0" y="130"/>
                  <a:pt x="28" y="86"/>
                  <a:pt x="73" y="75"/>
                </a:cubicBezTo>
                <a:cubicBezTo>
                  <a:pt x="319" y="12"/>
                  <a:pt x="319" y="12"/>
                  <a:pt x="319" y="12"/>
                </a:cubicBezTo>
                <a:cubicBezTo>
                  <a:pt x="364" y="0"/>
                  <a:pt x="410" y="25"/>
                  <a:pt x="421" y="70"/>
                </a:cubicBezTo>
                <a:cubicBezTo>
                  <a:pt x="750" y="1352"/>
                  <a:pt x="750" y="1352"/>
                  <a:pt x="750" y="1352"/>
                </a:cubicBezTo>
                <a:cubicBezTo>
                  <a:pt x="761" y="1397"/>
                  <a:pt x="734" y="1443"/>
                  <a:pt x="689" y="1454"/>
                </a:cubicBezTo>
                <a:cubicBezTo>
                  <a:pt x="443" y="1517"/>
                  <a:pt x="443" y="1517"/>
                  <a:pt x="443" y="1517"/>
                </a:cubicBezTo>
                <a:cubicBezTo>
                  <a:pt x="398" y="1529"/>
                  <a:pt x="352" y="1502"/>
                  <a:pt x="340" y="1457"/>
                </a:cubicBezTo>
                <a:lnTo>
                  <a:pt x="12" y="175"/>
                </a:lnTo>
                <a:close/>
              </a:path>
            </a:pathLst>
          </a:custGeom>
          <a:solidFill>
            <a:schemeClr val="tx1">
              <a:lumMod val="75000"/>
              <a:lumOff val="25000"/>
            </a:schemeClr>
          </a:solidFill>
          <a:ln w="19050" cap="flat" cmpd="sng">
            <a:solidFill>
              <a:schemeClr val="bg1"/>
            </a:solidFill>
            <a:bevel/>
            <a:headEnd/>
            <a:tailEnd/>
          </a:ln>
          <a:effectLst>
            <a:outerShdw blurRad="190500" dist="63500" dir="2700000" algn="tl" rotWithShape="0">
              <a:prstClr val="black">
                <a:alpha val="25000"/>
              </a:prstClr>
            </a:outerShdw>
          </a:effec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29" name="Freeform 22"/>
          <p:cNvSpPr>
            <a:spLocks noChangeArrowheads="1"/>
          </p:cNvSpPr>
          <p:nvPr/>
        </p:nvSpPr>
        <p:spPr bwMode="auto">
          <a:xfrm>
            <a:off x="3733943" y="3467243"/>
            <a:ext cx="242887" cy="242887"/>
          </a:xfrm>
          <a:custGeom>
            <a:avLst/>
            <a:gdLst>
              <a:gd name="T0" fmla="*/ 104 w 126"/>
              <a:gd name="T1" fmla="*/ 23 h 126"/>
              <a:gd name="T2" fmla="*/ 23 w 126"/>
              <a:gd name="T3" fmla="*/ 22 h 126"/>
              <a:gd name="T4" fmla="*/ 22 w 126"/>
              <a:gd name="T5" fmla="*/ 103 h 126"/>
              <a:gd name="T6" fmla="*/ 103 w 126"/>
              <a:gd name="T7" fmla="*/ 104 h 126"/>
              <a:gd name="T8" fmla="*/ 104 w 126"/>
              <a:gd name="T9" fmla="*/ 23 h 126"/>
              <a:gd name="T10" fmla="*/ 0 60000 65536"/>
              <a:gd name="T11" fmla="*/ 0 60000 65536"/>
              <a:gd name="T12" fmla="*/ 0 60000 65536"/>
              <a:gd name="T13" fmla="*/ 0 60000 65536"/>
              <a:gd name="T14" fmla="*/ 0 60000 65536"/>
              <a:gd name="T15" fmla="*/ 0 w 126"/>
              <a:gd name="T16" fmla="*/ 0 h 126"/>
              <a:gd name="T17" fmla="*/ 126 w 126"/>
              <a:gd name="T18" fmla="*/ 126 h 126"/>
            </a:gdLst>
            <a:ahLst/>
            <a:cxnLst>
              <a:cxn ang="T10">
                <a:pos x="T0" y="T1"/>
              </a:cxn>
              <a:cxn ang="T11">
                <a:pos x="T2" y="T3"/>
              </a:cxn>
              <a:cxn ang="T12">
                <a:pos x="T4" y="T5"/>
              </a:cxn>
              <a:cxn ang="T13">
                <a:pos x="T6" y="T7"/>
              </a:cxn>
              <a:cxn ang="T14">
                <a:pos x="T8" y="T9"/>
              </a:cxn>
            </a:cxnLst>
            <a:rect l="T15" t="T16" r="T17" b="T18"/>
            <a:pathLst>
              <a:path w="126" h="126">
                <a:moveTo>
                  <a:pt x="104" y="23"/>
                </a:moveTo>
                <a:cubicBezTo>
                  <a:pt x="82" y="0"/>
                  <a:pt x="46" y="0"/>
                  <a:pt x="23" y="22"/>
                </a:cubicBezTo>
                <a:cubicBezTo>
                  <a:pt x="0" y="44"/>
                  <a:pt x="0" y="81"/>
                  <a:pt x="22" y="103"/>
                </a:cubicBezTo>
                <a:cubicBezTo>
                  <a:pt x="44" y="126"/>
                  <a:pt x="81" y="126"/>
                  <a:pt x="103" y="104"/>
                </a:cubicBezTo>
                <a:cubicBezTo>
                  <a:pt x="126" y="82"/>
                  <a:pt x="126" y="46"/>
                  <a:pt x="104" y="23"/>
                </a:cubicBezTo>
                <a:close/>
              </a:path>
            </a:pathLst>
          </a:custGeom>
          <a:solidFill>
            <a:schemeClr val="bg1"/>
          </a:solidFill>
          <a:ln>
            <a:noFill/>
          </a:ln>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0" name="Freeform 23"/>
          <p:cNvSpPr>
            <a:spLocks noChangeArrowheads="1"/>
          </p:cNvSpPr>
          <p:nvPr/>
        </p:nvSpPr>
        <p:spPr bwMode="auto">
          <a:xfrm>
            <a:off x="3733943" y="3475180"/>
            <a:ext cx="146050" cy="230188"/>
          </a:xfrm>
          <a:custGeom>
            <a:avLst/>
            <a:gdLst>
              <a:gd name="T0" fmla="*/ 48 w 76"/>
              <a:gd name="T1" fmla="*/ 19 h 120"/>
              <a:gd name="T2" fmla="*/ 76 w 76"/>
              <a:gd name="T3" fmla="*/ 4 h 120"/>
              <a:gd name="T4" fmla="*/ 23 w 76"/>
              <a:gd name="T5" fmla="*/ 19 h 120"/>
              <a:gd name="T6" fmla="*/ 22 w 76"/>
              <a:gd name="T7" fmla="*/ 100 h 120"/>
              <a:gd name="T8" fmla="*/ 75 w 76"/>
              <a:gd name="T9" fmla="*/ 116 h 120"/>
              <a:gd name="T10" fmla="*/ 47 w 76"/>
              <a:gd name="T11" fmla="*/ 100 h 120"/>
              <a:gd name="T12" fmla="*/ 48 w 76"/>
              <a:gd name="T13" fmla="*/ 19 h 120"/>
              <a:gd name="T14" fmla="*/ 0 60000 65536"/>
              <a:gd name="T15" fmla="*/ 0 60000 65536"/>
              <a:gd name="T16" fmla="*/ 0 60000 65536"/>
              <a:gd name="T17" fmla="*/ 0 60000 65536"/>
              <a:gd name="T18" fmla="*/ 0 60000 65536"/>
              <a:gd name="T19" fmla="*/ 0 60000 65536"/>
              <a:gd name="T20" fmla="*/ 0 60000 65536"/>
              <a:gd name="T21" fmla="*/ 0 w 76"/>
              <a:gd name="T22" fmla="*/ 0 h 120"/>
              <a:gd name="T23" fmla="*/ 76 w 76"/>
              <a:gd name="T24" fmla="*/ 120 h 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120">
                <a:moveTo>
                  <a:pt x="48" y="19"/>
                </a:moveTo>
                <a:cubicBezTo>
                  <a:pt x="56" y="12"/>
                  <a:pt x="66" y="7"/>
                  <a:pt x="76" y="4"/>
                </a:cubicBezTo>
                <a:cubicBezTo>
                  <a:pt x="58" y="0"/>
                  <a:pt x="38" y="5"/>
                  <a:pt x="23" y="19"/>
                </a:cubicBezTo>
                <a:cubicBezTo>
                  <a:pt x="0" y="41"/>
                  <a:pt x="0" y="78"/>
                  <a:pt x="22" y="100"/>
                </a:cubicBezTo>
                <a:cubicBezTo>
                  <a:pt x="36" y="115"/>
                  <a:pt x="56" y="120"/>
                  <a:pt x="75" y="116"/>
                </a:cubicBezTo>
                <a:cubicBezTo>
                  <a:pt x="65" y="114"/>
                  <a:pt x="55" y="108"/>
                  <a:pt x="47" y="100"/>
                </a:cubicBezTo>
                <a:cubicBezTo>
                  <a:pt x="25" y="78"/>
                  <a:pt x="25" y="42"/>
                  <a:pt x="48" y="19"/>
                </a:cubicBezTo>
                <a:close/>
              </a:path>
            </a:pathLst>
          </a:custGeom>
          <a:solidFill>
            <a:srgbClr val="1335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1" name="Freeform 24"/>
          <p:cNvSpPr>
            <a:spLocks noChangeArrowheads="1"/>
          </p:cNvSpPr>
          <p:nvPr/>
        </p:nvSpPr>
        <p:spPr bwMode="auto">
          <a:xfrm>
            <a:off x="3957780" y="2933843"/>
            <a:ext cx="2286000" cy="2698750"/>
          </a:xfrm>
          <a:custGeom>
            <a:avLst/>
            <a:gdLst>
              <a:gd name="T0" fmla="*/ 28 w 1187"/>
              <a:gd name="T1" fmla="*/ 296 h 1400"/>
              <a:gd name="T2" fmla="*/ 47 w 1187"/>
              <a:gd name="T3" fmla="*/ 180 h 1400"/>
              <a:gd name="T4" fmla="*/ 250 w 1187"/>
              <a:gd name="T5" fmla="*/ 28 h 1400"/>
              <a:gd name="T6" fmla="*/ 367 w 1187"/>
              <a:gd name="T7" fmla="*/ 43 h 1400"/>
              <a:gd name="T8" fmla="*/ 1159 w 1187"/>
              <a:gd name="T9" fmla="*/ 1102 h 1400"/>
              <a:gd name="T10" fmla="*/ 1142 w 1187"/>
              <a:gd name="T11" fmla="*/ 1221 h 1400"/>
              <a:gd name="T12" fmla="*/ 939 w 1187"/>
              <a:gd name="T13" fmla="*/ 1373 h 1400"/>
              <a:gd name="T14" fmla="*/ 821 w 1187"/>
              <a:gd name="T15" fmla="*/ 1356 h 1400"/>
              <a:gd name="T16" fmla="*/ 28 w 1187"/>
              <a:gd name="T17" fmla="*/ 296 h 14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7"/>
              <a:gd name="T28" fmla="*/ 0 h 1400"/>
              <a:gd name="T29" fmla="*/ 1187 w 1187"/>
              <a:gd name="T30" fmla="*/ 1400 h 14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7" h="1400">
                <a:moveTo>
                  <a:pt x="28" y="296"/>
                </a:moveTo>
                <a:cubicBezTo>
                  <a:pt x="0" y="259"/>
                  <a:pt x="10" y="208"/>
                  <a:pt x="47" y="180"/>
                </a:cubicBezTo>
                <a:cubicBezTo>
                  <a:pt x="250" y="28"/>
                  <a:pt x="250" y="28"/>
                  <a:pt x="250" y="28"/>
                </a:cubicBezTo>
                <a:cubicBezTo>
                  <a:pt x="287" y="0"/>
                  <a:pt x="339" y="6"/>
                  <a:pt x="367" y="43"/>
                </a:cubicBezTo>
                <a:cubicBezTo>
                  <a:pt x="1159" y="1102"/>
                  <a:pt x="1159" y="1102"/>
                  <a:pt x="1159" y="1102"/>
                </a:cubicBezTo>
                <a:cubicBezTo>
                  <a:pt x="1187" y="1140"/>
                  <a:pt x="1179" y="1193"/>
                  <a:pt x="1142" y="1221"/>
                </a:cubicBezTo>
                <a:cubicBezTo>
                  <a:pt x="939" y="1373"/>
                  <a:pt x="939" y="1373"/>
                  <a:pt x="939" y="1373"/>
                </a:cubicBezTo>
                <a:cubicBezTo>
                  <a:pt x="902" y="1400"/>
                  <a:pt x="849" y="1393"/>
                  <a:pt x="821" y="1356"/>
                </a:cubicBezTo>
                <a:lnTo>
                  <a:pt x="28" y="296"/>
                </a:lnTo>
                <a:close/>
              </a:path>
            </a:pathLst>
          </a:custGeom>
          <a:solidFill>
            <a:srgbClr val="0D0143"/>
          </a:solidFill>
          <a:ln w="19050" cap="flat" cmpd="sng">
            <a:solidFill>
              <a:schemeClr val="bg1"/>
            </a:solidFill>
            <a:bevel/>
            <a:headEnd/>
            <a:tailEnd/>
          </a:ln>
          <a:effectLst>
            <a:outerShdw blurRad="190500" dist="63500" dir="2700000" algn="tl" rotWithShape="0">
              <a:prstClr val="black">
                <a:alpha val="25000"/>
              </a:prstClr>
            </a:outerShdw>
          </a:effectLst>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32" name="Freeform 25"/>
          <p:cNvSpPr>
            <a:spLocks noChangeArrowheads="1"/>
          </p:cNvSpPr>
          <p:nvPr/>
        </p:nvSpPr>
        <p:spPr bwMode="auto">
          <a:xfrm>
            <a:off x="4207018" y="3230705"/>
            <a:ext cx="250825" cy="250825"/>
          </a:xfrm>
          <a:custGeom>
            <a:avLst/>
            <a:gdLst>
              <a:gd name="T0" fmla="*/ 87 w 130"/>
              <a:gd name="T1" fmla="*/ 12 h 130"/>
              <a:gd name="T2" fmla="*/ 12 w 130"/>
              <a:gd name="T3" fmla="*/ 42 h 130"/>
              <a:gd name="T4" fmla="*/ 42 w 130"/>
              <a:gd name="T5" fmla="*/ 117 h 130"/>
              <a:gd name="T6" fmla="*/ 117 w 130"/>
              <a:gd name="T7" fmla="*/ 87 h 130"/>
              <a:gd name="T8" fmla="*/ 87 w 130"/>
              <a:gd name="T9" fmla="*/ 12 h 130"/>
              <a:gd name="T10" fmla="*/ 0 60000 65536"/>
              <a:gd name="T11" fmla="*/ 0 60000 65536"/>
              <a:gd name="T12" fmla="*/ 0 60000 65536"/>
              <a:gd name="T13" fmla="*/ 0 60000 65536"/>
              <a:gd name="T14" fmla="*/ 0 60000 65536"/>
              <a:gd name="T15" fmla="*/ 0 w 130"/>
              <a:gd name="T16" fmla="*/ 0 h 130"/>
              <a:gd name="T17" fmla="*/ 130 w 130"/>
              <a:gd name="T18" fmla="*/ 130 h 130"/>
            </a:gdLst>
            <a:ahLst/>
            <a:cxnLst>
              <a:cxn ang="T10">
                <a:pos x="T0" y="T1"/>
              </a:cxn>
              <a:cxn ang="T11">
                <a:pos x="T2" y="T3"/>
              </a:cxn>
              <a:cxn ang="T12">
                <a:pos x="T4" y="T5"/>
              </a:cxn>
              <a:cxn ang="T13">
                <a:pos x="T6" y="T7"/>
              </a:cxn>
              <a:cxn ang="T14">
                <a:pos x="T8" y="T9"/>
              </a:cxn>
            </a:cxnLst>
            <a:rect l="T15" t="T16" r="T17" b="T18"/>
            <a:pathLst>
              <a:path w="130" h="130">
                <a:moveTo>
                  <a:pt x="87" y="12"/>
                </a:moveTo>
                <a:cubicBezTo>
                  <a:pt x="58" y="0"/>
                  <a:pt x="25" y="13"/>
                  <a:pt x="12" y="42"/>
                </a:cubicBezTo>
                <a:cubicBezTo>
                  <a:pt x="0" y="71"/>
                  <a:pt x="13" y="105"/>
                  <a:pt x="42" y="117"/>
                </a:cubicBezTo>
                <a:cubicBezTo>
                  <a:pt x="71" y="130"/>
                  <a:pt x="105" y="116"/>
                  <a:pt x="117" y="87"/>
                </a:cubicBezTo>
                <a:cubicBezTo>
                  <a:pt x="130" y="58"/>
                  <a:pt x="116" y="25"/>
                  <a:pt x="87" y="12"/>
                </a:cubicBezTo>
                <a:close/>
              </a:path>
            </a:pathLst>
          </a:custGeom>
          <a:solidFill>
            <a:schemeClr val="bg1"/>
          </a:solidFill>
          <a:ln>
            <a:noFill/>
          </a:ln>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3" name="Freeform 26"/>
          <p:cNvSpPr>
            <a:spLocks noChangeArrowheads="1"/>
          </p:cNvSpPr>
          <p:nvPr/>
        </p:nvSpPr>
        <p:spPr bwMode="auto">
          <a:xfrm>
            <a:off x="4207018" y="3246580"/>
            <a:ext cx="187325" cy="225425"/>
          </a:xfrm>
          <a:custGeom>
            <a:avLst/>
            <a:gdLst>
              <a:gd name="T0" fmla="*/ 35 w 97"/>
              <a:gd name="T1" fmla="*/ 25 h 117"/>
              <a:gd name="T2" fmla="*/ 56 w 97"/>
              <a:gd name="T3" fmla="*/ 0 h 117"/>
              <a:gd name="T4" fmla="*/ 12 w 97"/>
              <a:gd name="T5" fmla="*/ 34 h 117"/>
              <a:gd name="T6" fmla="*/ 42 w 97"/>
              <a:gd name="T7" fmla="*/ 109 h 117"/>
              <a:gd name="T8" fmla="*/ 97 w 97"/>
              <a:gd name="T9" fmla="*/ 104 h 117"/>
              <a:gd name="T10" fmla="*/ 65 w 97"/>
              <a:gd name="T11" fmla="*/ 100 h 117"/>
              <a:gd name="T12" fmla="*/ 35 w 97"/>
              <a:gd name="T13" fmla="*/ 25 h 117"/>
              <a:gd name="T14" fmla="*/ 0 60000 65536"/>
              <a:gd name="T15" fmla="*/ 0 60000 65536"/>
              <a:gd name="T16" fmla="*/ 0 60000 65536"/>
              <a:gd name="T17" fmla="*/ 0 60000 65536"/>
              <a:gd name="T18" fmla="*/ 0 60000 65536"/>
              <a:gd name="T19" fmla="*/ 0 60000 65536"/>
              <a:gd name="T20" fmla="*/ 0 60000 65536"/>
              <a:gd name="T21" fmla="*/ 0 w 97"/>
              <a:gd name="T22" fmla="*/ 0 h 117"/>
              <a:gd name="T23" fmla="*/ 97 w 97"/>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117">
                <a:moveTo>
                  <a:pt x="35" y="25"/>
                </a:moveTo>
                <a:cubicBezTo>
                  <a:pt x="40" y="15"/>
                  <a:pt x="47" y="6"/>
                  <a:pt x="56" y="0"/>
                </a:cubicBezTo>
                <a:cubicBezTo>
                  <a:pt x="37" y="3"/>
                  <a:pt x="20" y="16"/>
                  <a:pt x="12" y="34"/>
                </a:cubicBezTo>
                <a:cubicBezTo>
                  <a:pt x="0" y="63"/>
                  <a:pt x="13" y="97"/>
                  <a:pt x="42" y="109"/>
                </a:cubicBezTo>
                <a:cubicBezTo>
                  <a:pt x="61" y="117"/>
                  <a:pt x="81" y="115"/>
                  <a:pt x="97" y="104"/>
                </a:cubicBezTo>
                <a:cubicBezTo>
                  <a:pt x="87" y="106"/>
                  <a:pt x="76" y="105"/>
                  <a:pt x="65" y="100"/>
                </a:cubicBezTo>
                <a:cubicBezTo>
                  <a:pt x="36" y="88"/>
                  <a:pt x="23" y="54"/>
                  <a:pt x="35" y="25"/>
                </a:cubicBezTo>
                <a:close/>
              </a:path>
            </a:pathLst>
          </a:custGeom>
          <a:solidFill>
            <a:srgbClr val="1335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4" name="Freeform 27"/>
          <p:cNvSpPr>
            <a:spLocks noChangeArrowheads="1"/>
          </p:cNvSpPr>
          <p:nvPr/>
        </p:nvSpPr>
        <p:spPr bwMode="auto">
          <a:xfrm>
            <a:off x="3249755" y="2743343"/>
            <a:ext cx="133350" cy="801687"/>
          </a:xfrm>
          <a:custGeom>
            <a:avLst/>
            <a:gdLst>
              <a:gd name="T0" fmla="*/ 46 w 69"/>
              <a:gd name="T1" fmla="*/ 416 h 416"/>
              <a:gd name="T2" fmla="*/ 31 w 69"/>
              <a:gd name="T3" fmla="*/ 409 h 416"/>
              <a:gd name="T4" fmla="*/ 9 w 69"/>
              <a:gd name="T5" fmla="*/ 306 h 416"/>
              <a:gd name="T6" fmla="*/ 6 w 69"/>
              <a:gd name="T7" fmla="*/ 207 h 416"/>
              <a:gd name="T8" fmla="*/ 32 w 69"/>
              <a:gd name="T9" fmla="*/ 4 h 416"/>
              <a:gd name="T10" fmla="*/ 57 w 69"/>
              <a:gd name="T11" fmla="*/ 5 h 416"/>
              <a:gd name="T12" fmla="*/ 69 w 69"/>
              <a:gd name="T13" fmla="*/ 33 h 416"/>
              <a:gd name="T14" fmla="*/ 63 w 69"/>
              <a:gd name="T15" fmla="*/ 39 h 416"/>
              <a:gd name="T16" fmla="*/ 57 w 69"/>
              <a:gd name="T17" fmla="*/ 33 h 416"/>
              <a:gd name="T18" fmla="*/ 50 w 69"/>
              <a:gd name="T19" fmla="*/ 15 h 416"/>
              <a:gd name="T20" fmla="*/ 36 w 69"/>
              <a:gd name="T21" fmla="*/ 16 h 416"/>
              <a:gd name="T22" fmla="*/ 35 w 69"/>
              <a:gd name="T23" fmla="*/ 16 h 416"/>
              <a:gd name="T24" fmla="*/ 18 w 69"/>
              <a:gd name="T25" fmla="*/ 207 h 416"/>
              <a:gd name="T26" fmla="*/ 21 w 69"/>
              <a:gd name="T27" fmla="*/ 306 h 416"/>
              <a:gd name="T28" fmla="*/ 40 w 69"/>
              <a:gd name="T29" fmla="*/ 401 h 416"/>
              <a:gd name="T30" fmla="*/ 45 w 69"/>
              <a:gd name="T31" fmla="*/ 404 h 416"/>
              <a:gd name="T32" fmla="*/ 45 w 69"/>
              <a:gd name="T33" fmla="*/ 404 h 416"/>
              <a:gd name="T34" fmla="*/ 52 w 69"/>
              <a:gd name="T35" fmla="*/ 409 h 416"/>
              <a:gd name="T36" fmla="*/ 46 w 69"/>
              <a:gd name="T37" fmla="*/ 416 h 416"/>
              <a:gd name="T38" fmla="*/ 46 w 69"/>
              <a:gd name="T39" fmla="*/ 416 h 4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9"/>
              <a:gd name="T61" fmla="*/ 0 h 416"/>
              <a:gd name="T62" fmla="*/ 69 w 69"/>
              <a:gd name="T63" fmla="*/ 416 h 4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9" h="416">
                <a:moveTo>
                  <a:pt x="46" y="416"/>
                </a:moveTo>
                <a:cubicBezTo>
                  <a:pt x="43" y="416"/>
                  <a:pt x="38" y="415"/>
                  <a:pt x="31" y="409"/>
                </a:cubicBezTo>
                <a:cubicBezTo>
                  <a:pt x="16" y="395"/>
                  <a:pt x="8" y="359"/>
                  <a:pt x="9" y="306"/>
                </a:cubicBezTo>
                <a:cubicBezTo>
                  <a:pt x="9" y="277"/>
                  <a:pt x="8" y="243"/>
                  <a:pt x="6" y="207"/>
                </a:cubicBezTo>
                <a:cubicBezTo>
                  <a:pt x="1" y="87"/>
                  <a:pt x="0" y="13"/>
                  <a:pt x="32" y="4"/>
                </a:cubicBezTo>
                <a:cubicBezTo>
                  <a:pt x="42" y="0"/>
                  <a:pt x="51" y="1"/>
                  <a:pt x="57" y="5"/>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6" y="16"/>
                </a:cubicBezTo>
                <a:cubicBezTo>
                  <a:pt x="35" y="16"/>
                  <a:pt x="35" y="16"/>
                  <a:pt x="35" y="16"/>
                </a:cubicBezTo>
                <a:cubicBezTo>
                  <a:pt x="11" y="22"/>
                  <a:pt x="15" y="125"/>
                  <a:pt x="18" y="207"/>
                </a:cubicBezTo>
                <a:cubicBezTo>
                  <a:pt x="20" y="243"/>
                  <a:pt x="21" y="277"/>
                  <a:pt x="21" y="306"/>
                </a:cubicBezTo>
                <a:cubicBezTo>
                  <a:pt x="20" y="372"/>
                  <a:pt x="32" y="394"/>
                  <a:pt x="40" y="401"/>
                </a:cubicBezTo>
                <a:cubicBezTo>
                  <a:pt x="43" y="404"/>
                  <a:pt x="45" y="404"/>
                  <a:pt x="45" y="404"/>
                </a:cubicBezTo>
                <a:cubicBezTo>
                  <a:pt x="45" y="404"/>
                  <a:pt x="45" y="404"/>
                  <a:pt x="45" y="404"/>
                </a:cubicBezTo>
                <a:cubicBezTo>
                  <a:pt x="49" y="404"/>
                  <a:pt x="51" y="406"/>
                  <a:pt x="52" y="409"/>
                </a:cubicBezTo>
                <a:cubicBezTo>
                  <a:pt x="52" y="413"/>
                  <a:pt x="50" y="416"/>
                  <a:pt x="46" y="416"/>
                </a:cubicBezTo>
                <a:cubicBezTo>
                  <a:pt x="46" y="416"/>
                  <a:pt x="46" y="416"/>
                  <a:pt x="46" y="416"/>
                </a:cubicBezTo>
                <a:close/>
              </a:path>
            </a:pathLst>
          </a:custGeom>
          <a:solidFill>
            <a:srgbClr val="F8E9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5" name="Freeform 28"/>
          <p:cNvSpPr>
            <a:spLocks noChangeArrowheads="1"/>
          </p:cNvSpPr>
          <p:nvPr/>
        </p:nvSpPr>
        <p:spPr bwMode="auto">
          <a:xfrm>
            <a:off x="3371993" y="2940193"/>
            <a:ext cx="53975" cy="469900"/>
          </a:xfrm>
          <a:custGeom>
            <a:avLst/>
            <a:gdLst>
              <a:gd name="T0" fmla="*/ 12 w 28"/>
              <a:gd name="T1" fmla="*/ 244 h 244"/>
              <a:gd name="T2" fmla="*/ 11 w 28"/>
              <a:gd name="T3" fmla="*/ 244 h 244"/>
              <a:gd name="T4" fmla="*/ 6 w 28"/>
              <a:gd name="T5" fmla="*/ 237 h 244"/>
              <a:gd name="T6" fmla="*/ 1 w 28"/>
              <a:gd name="T7" fmla="*/ 7 h 244"/>
              <a:gd name="T8" fmla="*/ 6 w 28"/>
              <a:gd name="T9" fmla="*/ 0 h 244"/>
              <a:gd name="T10" fmla="*/ 13 w 28"/>
              <a:gd name="T11" fmla="*/ 5 h 244"/>
              <a:gd name="T12" fmla="*/ 18 w 28"/>
              <a:gd name="T13" fmla="*/ 239 h 244"/>
              <a:gd name="T14" fmla="*/ 12 w 28"/>
              <a:gd name="T15" fmla="*/ 244 h 24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4"/>
              <a:gd name="T26" fmla="*/ 28 w 28"/>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4">
                <a:moveTo>
                  <a:pt x="12" y="244"/>
                </a:moveTo>
                <a:cubicBezTo>
                  <a:pt x="12" y="244"/>
                  <a:pt x="11" y="244"/>
                  <a:pt x="11" y="244"/>
                </a:cubicBezTo>
                <a:cubicBezTo>
                  <a:pt x="8" y="243"/>
                  <a:pt x="5" y="240"/>
                  <a:pt x="6" y="237"/>
                </a:cubicBezTo>
                <a:cubicBezTo>
                  <a:pt x="16" y="161"/>
                  <a:pt x="1" y="8"/>
                  <a:pt x="1" y="7"/>
                </a:cubicBezTo>
                <a:cubicBezTo>
                  <a:pt x="0" y="3"/>
                  <a:pt x="3" y="0"/>
                  <a:pt x="6" y="0"/>
                </a:cubicBezTo>
                <a:cubicBezTo>
                  <a:pt x="9" y="0"/>
                  <a:pt x="12" y="2"/>
                  <a:pt x="13" y="5"/>
                </a:cubicBezTo>
                <a:cubicBezTo>
                  <a:pt x="13" y="12"/>
                  <a:pt x="28" y="161"/>
                  <a:pt x="18" y="239"/>
                </a:cubicBezTo>
                <a:cubicBezTo>
                  <a:pt x="17" y="242"/>
                  <a:pt x="15" y="244"/>
                  <a:pt x="12" y="244"/>
                </a:cubicBezTo>
                <a:close/>
              </a:path>
            </a:pathLst>
          </a:custGeom>
          <a:solidFill>
            <a:srgbClr val="F8E9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6" name="Freeform 29"/>
          <p:cNvSpPr>
            <a:spLocks noChangeArrowheads="1"/>
          </p:cNvSpPr>
          <p:nvPr/>
        </p:nvSpPr>
        <p:spPr bwMode="auto">
          <a:xfrm>
            <a:off x="3364055" y="2689368"/>
            <a:ext cx="468313" cy="836612"/>
          </a:xfrm>
          <a:custGeom>
            <a:avLst/>
            <a:gdLst>
              <a:gd name="T0" fmla="*/ 238 w 243"/>
              <a:gd name="T1" fmla="*/ 432 h 434"/>
              <a:gd name="T2" fmla="*/ 222 w 243"/>
              <a:gd name="T3" fmla="*/ 431 h 434"/>
              <a:gd name="T4" fmla="*/ 151 w 243"/>
              <a:gd name="T5" fmla="*/ 334 h 434"/>
              <a:gd name="T6" fmla="*/ 100 w 243"/>
              <a:gd name="T7" fmla="*/ 233 h 434"/>
              <a:gd name="T8" fmla="*/ 23 w 243"/>
              <a:gd name="T9" fmla="*/ 12 h 434"/>
              <a:gd name="T10" fmla="*/ 47 w 243"/>
              <a:gd name="T11" fmla="*/ 2 h 434"/>
              <a:gd name="T12" fmla="*/ 72 w 243"/>
              <a:gd name="T13" fmla="*/ 26 h 434"/>
              <a:gd name="T14" fmla="*/ 69 w 243"/>
              <a:gd name="T15" fmla="*/ 35 h 434"/>
              <a:gd name="T16" fmla="*/ 61 w 243"/>
              <a:gd name="T17" fmla="*/ 31 h 434"/>
              <a:gd name="T18" fmla="*/ 46 w 243"/>
              <a:gd name="T19" fmla="*/ 15 h 434"/>
              <a:gd name="T20" fmla="*/ 33 w 243"/>
              <a:gd name="T21" fmla="*/ 22 h 434"/>
              <a:gd name="T22" fmla="*/ 32 w 243"/>
              <a:gd name="T23" fmla="*/ 22 h 434"/>
              <a:gd name="T24" fmla="*/ 111 w 243"/>
              <a:gd name="T25" fmla="*/ 227 h 434"/>
              <a:gd name="T26" fmla="*/ 162 w 243"/>
              <a:gd name="T27" fmla="*/ 329 h 434"/>
              <a:gd name="T28" fmla="*/ 225 w 243"/>
              <a:gd name="T29" fmla="*/ 418 h 434"/>
              <a:gd name="T30" fmla="*/ 232 w 243"/>
              <a:gd name="T31" fmla="*/ 419 h 434"/>
              <a:gd name="T32" fmla="*/ 232 w 243"/>
              <a:gd name="T33" fmla="*/ 419 h 434"/>
              <a:gd name="T34" fmla="*/ 241 w 243"/>
              <a:gd name="T35" fmla="*/ 422 h 434"/>
              <a:gd name="T36" fmla="*/ 239 w 243"/>
              <a:gd name="T37" fmla="*/ 431 h 434"/>
              <a:gd name="T38" fmla="*/ 238 w 243"/>
              <a:gd name="T39" fmla="*/ 432 h 4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3"/>
              <a:gd name="T61" fmla="*/ 0 h 434"/>
              <a:gd name="T62" fmla="*/ 243 w 243"/>
              <a:gd name="T63" fmla="*/ 434 h 43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3" h="434">
                <a:moveTo>
                  <a:pt x="238" y="432"/>
                </a:moveTo>
                <a:cubicBezTo>
                  <a:pt x="236" y="432"/>
                  <a:pt x="231" y="434"/>
                  <a:pt x="222" y="431"/>
                </a:cubicBezTo>
                <a:cubicBezTo>
                  <a:pt x="201" y="423"/>
                  <a:pt x="177" y="389"/>
                  <a:pt x="151" y="334"/>
                </a:cubicBezTo>
                <a:cubicBezTo>
                  <a:pt x="137" y="303"/>
                  <a:pt x="119" y="269"/>
                  <a:pt x="100" y="233"/>
                </a:cubicBezTo>
                <a:cubicBezTo>
                  <a:pt x="37" y="110"/>
                  <a:pt x="0" y="34"/>
                  <a:pt x="23" y="12"/>
                </a:cubicBezTo>
                <a:cubicBezTo>
                  <a:pt x="31" y="4"/>
                  <a:pt x="39" y="0"/>
                  <a:pt x="47" y="2"/>
                </a:cubicBezTo>
                <a:cubicBezTo>
                  <a:pt x="62" y="6"/>
                  <a:pt x="71" y="24"/>
                  <a:pt x="72" y="26"/>
                </a:cubicBezTo>
                <a:cubicBezTo>
                  <a:pt x="74" y="29"/>
                  <a:pt x="72" y="33"/>
                  <a:pt x="69" y="35"/>
                </a:cubicBezTo>
                <a:cubicBezTo>
                  <a:pt x="66" y="36"/>
                  <a:pt x="63" y="34"/>
                  <a:pt x="61" y="31"/>
                </a:cubicBezTo>
                <a:cubicBezTo>
                  <a:pt x="59" y="27"/>
                  <a:pt x="53" y="17"/>
                  <a:pt x="46" y="15"/>
                </a:cubicBezTo>
                <a:cubicBezTo>
                  <a:pt x="42" y="15"/>
                  <a:pt x="37" y="17"/>
                  <a:pt x="33" y="22"/>
                </a:cubicBezTo>
                <a:cubicBezTo>
                  <a:pt x="32" y="22"/>
                  <a:pt x="32" y="22"/>
                  <a:pt x="32" y="22"/>
                </a:cubicBezTo>
                <a:cubicBezTo>
                  <a:pt x="13" y="40"/>
                  <a:pt x="67" y="144"/>
                  <a:pt x="111" y="227"/>
                </a:cubicBezTo>
                <a:cubicBezTo>
                  <a:pt x="130" y="264"/>
                  <a:pt x="148" y="298"/>
                  <a:pt x="162" y="329"/>
                </a:cubicBezTo>
                <a:cubicBezTo>
                  <a:pt x="194" y="397"/>
                  <a:pt x="215" y="414"/>
                  <a:pt x="225" y="418"/>
                </a:cubicBezTo>
                <a:cubicBezTo>
                  <a:pt x="230" y="420"/>
                  <a:pt x="232" y="419"/>
                  <a:pt x="232" y="419"/>
                </a:cubicBezTo>
                <a:cubicBezTo>
                  <a:pt x="232" y="419"/>
                  <a:pt x="232" y="419"/>
                  <a:pt x="232" y="419"/>
                </a:cubicBezTo>
                <a:cubicBezTo>
                  <a:pt x="235" y="418"/>
                  <a:pt x="239" y="419"/>
                  <a:pt x="241" y="422"/>
                </a:cubicBezTo>
                <a:cubicBezTo>
                  <a:pt x="243" y="425"/>
                  <a:pt x="242" y="429"/>
                  <a:pt x="239" y="431"/>
                </a:cubicBezTo>
                <a:cubicBezTo>
                  <a:pt x="239" y="431"/>
                  <a:pt x="239" y="431"/>
                  <a:pt x="238" y="432"/>
                </a:cubicBezTo>
                <a:close/>
              </a:path>
            </a:pathLst>
          </a:custGeom>
          <a:solidFill>
            <a:srgbClr val="F8E9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7" name="Freeform 30"/>
          <p:cNvSpPr>
            <a:spLocks noChangeArrowheads="1"/>
          </p:cNvSpPr>
          <p:nvPr/>
        </p:nvSpPr>
        <p:spPr bwMode="auto">
          <a:xfrm>
            <a:off x="3449780" y="2576655"/>
            <a:ext cx="857250" cy="746125"/>
          </a:xfrm>
          <a:custGeom>
            <a:avLst/>
            <a:gdLst>
              <a:gd name="T0" fmla="*/ 443 w 445"/>
              <a:gd name="T1" fmla="*/ 382 h 387"/>
              <a:gd name="T2" fmla="*/ 427 w 445"/>
              <a:gd name="T3" fmla="*/ 386 h 387"/>
              <a:gd name="T4" fmla="*/ 305 w 445"/>
              <a:gd name="T5" fmla="*/ 310 h 387"/>
              <a:gd name="T6" fmla="*/ 203 w 445"/>
              <a:gd name="T7" fmla="*/ 222 h 387"/>
              <a:gd name="T8" fmla="*/ 11 w 445"/>
              <a:gd name="T9" fmla="*/ 19 h 387"/>
              <a:gd name="T10" fmla="*/ 29 w 445"/>
              <a:gd name="T11" fmla="*/ 1 h 387"/>
              <a:gd name="T12" fmla="*/ 66 w 445"/>
              <a:gd name="T13" fmla="*/ 17 h 387"/>
              <a:gd name="T14" fmla="*/ 68 w 445"/>
              <a:gd name="T15" fmla="*/ 27 h 387"/>
              <a:gd name="T16" fmla="*/ 58 w 445"/>
              <a:gd name="T17" fmla="*/ 26 h 387"/>
              <a:gd name="T18" fmla="*/ 35 w 445"/>
              <a:gd name="T19" fmla="*/ 15 h 387"/>
              <a:gd name="T20" fmla="*/ 25 w 445"/>
              <a:gd name="T21" fmla="*/ 27 h 387"/>
              <a:gd name="T22" fmla="*/ 25 w 445"/>
              <a:gd name="T23" fmla="*/ 27 h 387"/>
              <a:gd name="T24" fmla="*/ 210 w 445"/>
              <a:gd name="T25" fmla="*/ 213 h 387"/>
              <a:gd name="T26" fmla="*/ 314 w 445"/>
              <a:gd name="T27" fmla="*/ 301 h 387"/>
              <a:gd name="T28" fmla="*/ 423 w 445"/>
              <a:gd name="T29" fmla="*/ 372 h 387"/>
              <a:gd name="T30" fmla="*/ 430 w 445"/>
              <a:gd name="T31" fmla="*/ 371 h 387"/>
              <a:gd name="T32" fmla="*/ 430 w 445"/>
              <a:gd name="T33" fmla="*/ 371 h 387"/>
              <a:gd name="T34" fmla="*/ 440 w 445"/>
              <a:gd name="T35" fmla="*/ 371 h 387"/>
              <a:gd name="T36" fmla="*/ 443 w 445"/>
              <a:gd name="T37" fmla="*/ 381 h 387"/>
              <a:gd name="T38" fmla="*/ 443 w 445"/>
              <a:gd name="T39" fmla="*/ 382 h 3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5"/>
              <a:gd name="T61" fmla="*/ 0 h 387"/>
              <a:gd name="T62" fmla="*/ 445 w 445"/>
              <a:gd name="T63" fmla="*/ 387 h 3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5" h="387">
                <a:moveTo>
                  <a:pt x="443" y="382"/>
                </a:moveTo>
                <a:cubicBezTo>
                  <a:pt x="441" y="383"/>
                  <a:pt x="437" y="387"/>
                  <a:pt x="427" y="386"/>
                </a:cubicBezTo>
                <a:cubicBezTo>
                  <a:pt x="402" y="385"/>
                  <a:pt x="360" y="358"/>
                  <a:pt x="305" y="310"/>
                </a:cubicBezTo>
                <a:cubicBezTo>
                  <a:pt x="276" y="283"/>
                  <a:pt x="240" y="253"/>
                  <a:pt x="203" y="222"/>
                </a:cubicBezTo>
                <a:cubicBezTo>
                  <a:pt x="76" y="117"/>
                  <a:pt x="0" y="51"/>
                  <a:pt x="11" y="19"/>
                </a:cubicBezTo>
                <a:cubicBezTo>
                  <a:pt x="14" y="8"/>
                  <a:pt x="20" y="2"/>
                  <a:pt x="29" y="1"/>
                </a:cubicBezTo>
                <a:cubicBezTo>
                  <a:pt x="46" y="0"/>
                  <a:pt x="64" y="15"/>
                  <a:pt x="66" y="17"/>
                </a:cubicBezTo>
                <a:cubicBezTo>
                  <a:pt x="69" y="20"/>
                  <a:pt x="70" y="25"/>
                  <a:pt x="68" y="27"/>
                </a:cubicBezTo>
                <a:cubicBezTo>
                  <a:pt x="66" y="30"/>
                  <a:pt x="61" y="29"/>
                  <a:pt x="58" y="26"/>
                </a:cubicBezTo>
                <a:cubicBezTo>
                  <a:pt x="54" y="23"/>
                  <a:pt x="43" y="15"/>
                  <a:pt x="35" y="15"/>
                </a:cubicBezTo>
                <a:cubicBezTo>
                  <a:pt x="30" y="16"/>
                  <a:pt x="27" y="20"/>
                  <a:pt x="25" y="27"/>
                </a:cubicBezTo>
                <a:cubicBezTo>
                  <a:pt x="25" y="27"/>
                  <a:pt x="25" y="27"/>
                  <a:pt x="25" y="27"/>
                </a:cubicBezTo>
                <a:cubicBezTo>
                  <a:pt x="16" y="51"/>
                  <a:pt x="124" y="141"/>
                  <a:pt x="210" y="213"/>
                </a:cubicBezTo>
                <a:cubicBezTo>
                  <a:pt x="248" y="244"/>
                  <a:pt x="284" y="274"/>
                  <a:pt x="314" y="301"/>
                </a:cubicBezTo>
                <a:cubicBezTo>
                  <a:pt x="381" y="361"/>
                  <a:pt x="411" y="372"/>
                  <a:pt x="423" y="372"/>
                </a:cubicBezTo>
                <a:cubicBezTo>
                  <a:pt x="428" y="373"/>
                  <a:pt x="430" y="371"/>
                  <a:pt x="430" y="371"/>
                </a:cubicBezTo>
                <a:cubicBezTo>
                  <a:pt x="430" y="371"/>
                  <a:pt x="430" y="371"/>
                  <a:pt x="430" y="371"/>
                </a:cubicBezTo>
                <a:cubicBezTo>
                  <a:pt x="432" y="368"/>
                  <a:pt x="437" y="368"/>
                  <a:pt x="440" y="371"/>
                </a:cubicBezTo>
                <a:cubicBezTo>
                  <a:pt x="444" y="374"/>
                  <a:pt x="445" y="378"/>
                  <a:pt x="443" y="381"/>
                </a:cubicBezTo>
                <a:cubicBezTo>
                  <a:pt x="443" y="381"/>
                  <a:pt x="443" y="381"/>
                  <a:pt x="443" y="382"/>
                </a:cubicBezTo>
                <a:close/>
              </a:path>
            </a:pathLst>
          </a:custGeom>
          <a:solidFill>
            <a:srgbClr val="F8E9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8" name="Freeform 31"/>
          <p:cNvSpPr>
            <a:spLocks noChangeArrowheads="1"/>
          </p:cNvSpPr>
          <p:nvPr/>
        </p:nvSpPr>
        <p:spPr bwMode="auto">
          <a:xfrm>
            <a:off x="3670443" y="2697305"/>
            <a:ext cx="547687" cy="468313"/>
          </a:xfrm>
          <a:custGeom>
            <a:avLst/>
            <a:gdLst>
              <a:gd name="T0" fmla="*/ 282 w 284"/>
              <a:gd name="T1" fmla="*/ 241 h 243"/>
              <a:gd name="T2" fmla="*/ 282 w 284"/>
              <a:gd name="T3" fmla="*/ 241 h 243"/>
              <a:gd name="T4" fmla="*/ 271 w 284"/>
              <a:gd name="T5" fmla="*/ 238 h 243"/>
              <a:gd name="T6" fmla="*/ 5 w 284"/>
              <a:gd name="T7" fmla="*/ 13 h 243"/>
              <a:gd name="T8" fmla="*/ 1 w 284"/>
              <a:gd name="T9" fmla="*/ 3 h 243"/>
              <a:gd name="T10" fmla="*/ 12 w 284"/>
              <a:gd name="T11" fmla="*/ 3 h 243"/>
              <a:gd name="T12" fmla="*/ 280 w 284"/>
              <a:gd name="T13" fmla="*/ 231 h 243"/>
              <a:gd name="T14" fmla="*/ 282 w 284"/>
              <a:gd name="T15" fmla="*/ 241 h 243"/>
              <a:gd name="T16" fmla="*/ 0 60000 65536"/>
              <a:gd name="T17" fmla="*/ 0 60000 65536"/>
              <a:gd name="T18" fmla="*/ 0 60000 65536"/>
              <a:gd name="T19" fmla="*/ 0 60000 65536"/>
              <a:gd name="T20" fmla="*/ 0 60000 65536"/>
              <a:gd name="T21" fmla="*/ 0 60000 65536"/>
              <a:gd name="T22" fmla="*/ 0 60000 65536"/>
              <a:gd name="T23" fmla="*/ 0 60000 65536"/>
              <a:gd name="T24" fmla="*/ 0 w 284"/>
              <a:gd name="T25" fmla="*/ 0 h 243"/>
              <a:gd name="T26" fmla="*/ 284 w 284"/>
              <a:gd name="T27" fmla="*/ 243 h 2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4" h="243">
                <a:moveTo>
                  <a:pt x="282" y="241"/>
                </a:moveTo>
                <a:cubicBezTo>
                  <a:pt x="282" y="241"/>
                  <a:pt x="282" y="241"/>
                  <a:pt x="282" y="241"/>
                </a:cubicBezTo>
                <a:cubicBezTo>
                  <a:pt x="279" y="243"/>
                  <a:pt x="274" y="242"/>
                  <a:pt x="271" y="238"/>
                </a:cubicBezTo>
                <a:cubicBezTo>
                  <a:pt x="190" y="155"/>
                  <a:pt x="7" y="15"/>
                  <a:pt x="5" y="13"/>
                </a:cubicBezTo>
                <a:cubicBezTo>
                  <a:pt x="1" y="10"/>
                  <a:pt x="0" y="6"/>
                  <a:pt x="1" y="3"/>
                </a:cubicBezTo>
                <a:cubicBezTo>
                  <a:pt x="3" y="0"/>
                  <a:pt x="8" y="0"/>
                  <a:pt x="12" y="3"/>
                </a:cubicBezTo>
                <a:cubicBezTo>
                  <a:pt x="19" y="9"/>
                  <a:pt x="199" y="146"/>
                  <a:pt x="280" y="231"/>
                </a:cubicBezTo>
                <a:cubicBezTo>
                  <a:pt x="284" y="234"/>
                  <a:pt x="284" y="238"/>
                  <a:pt x="282" y="241"/>
                </a:cubicBezTo>
                <a:close/>
              </a:path>
            </a:pathLst>
          </a:custGeom>
          <a:solidFill>
            <a:srgbClr val="F8E9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42" name="矩形 72"/>
          <p:cNvSpPr>
            <a:spLocks noChangeArrowheads="1"/>
          </p:cNvSpPr>
          <p:nvPr/>
        </p:nvSpPr>
        <p:spPr bwMode="auto">
          <a:xfrm rot="3206556">
            <a:off x="4464332" y="413255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smtClean="0">
                <a:solidFill>
                  <a:srgbClr val="FFFFFF"/>
                </a:solidFill>
                <a:latin typeface="思源黑体" panose="020B0500000000000000" pitchFamily="34" charset="-122"/>
                <a:ea typeface="思源黑体" panose="020B0500000000000000" pitchFamily="34" charset="-122"/>
                <a:sym typeface="SimSun" panose="02010600030101010101" pitchFamily="2" charset="-122"/>
              </a:rPr>
              <a:t>市场营销</a:t>
            </a:r>
            <a:endParaRPr lang="zh-CN" altLang="en-US" sz="2400" dirty="0">
              <a:solidFill>
                <a:srgbClr val="FFFFFF"/>
              </a:solidFill>
              <a:latin typeface="思源黑体" panose="020B0500000000000000" pitchFamily="34" charset="-122"/>
              <a:ea typeface="思源黑体" panose="020B0500000000000000" pitchFamily="34" charset="-122"/>
              <a:sym typeface="SimSun" panose="02010600030101010101" pitchFamily="2" charset="-122"/>
            </a:endParaRPr>
          </a:p>
        </p:txBody>
      </p:sp>
      <p:sp>
        <p:nvSpPr>
          <p:cNvPr id="43" name="矩形 73"/>
          <p:cNvSpPr>
            <a:spLocks noChangeArrowheads="1"/>
          </p:cNvSpPr>
          <p:nvPr/>
        </p:nvSpPr>
        <p:spPr bwMode="auto">
          <a:xfrm rot="16687707">
            <a:off x="2442651" y="494456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smtClean="0">
                <a:solidFill>
                  <a:srgbClr val="FFFFFF"/>
                </a:solidFill>
                <a:latin typeface="思源黑体" panose="020B0500000000000000" pitchFamily="34" charset="-122"/>
                <a:ea typeface="思源黑体" panose="020B0500000000000000" pitchFamily="34" charset="-122"/>
                <a:sym typeface="SimSun" panose="02010600030101010101" pitchFamily="2" charset="-122"/>
              </a:rPr>
              <a:t>营销手段</a:t>
            </a:r>
            <a:endParaRPr lang="zh-CN" altLang="en-US" sz="2400" dirty="0">
              <a:solidFill>
                <a:srgbClr val="FFFFFF"/>
              </a:solidFill>
              <a:latin typeface="思源黑体" panose="020B0500000000000000" pitchFamily="34" charset="-122"/>
              <a:ea typeface="思源黑体" panose="020B0500000000000000" pitchFamily="34" charset="-122"/>
              <a:sym typeface="SimSun" panose="02010600030101010101" pitchFamily="2" charset="-122"/>
            </a:endParaRPr>
          </a:p>
        </p:txBody>
      </p:sp>
      <p:sp>
        <p:nvSpPr>
          <p:cNvPr id="44" name="矩形 74"/>
          <p:cNvSpPr>
            <a:spLocks noChangeArrowheads="1"/>
          </p:cNvSpPr>
          <p:nvPr/>
        </p:nvSpPr>
        <p:spPr bwMode="auto">
          <a:xfrm rot="15391505">
            <a:off x="3542789" y="4642141"/>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smtClean="0">
                <a:solidFill>
                  <a:srgbClr val="FFFFFF"/>
                </a:solidFill>
                <a:latin typeface="思源黑体" panose="020B0500000000000000" pitchFamily="34" charset="-122"/>
                <a:ea typeface="思源黑体" panose="020B0500000000000000" pitchFamily="34" charset="-122"/>
                <a:sym typeface="SimSun" panose="02010600030101010101" pitchFamily="2" charset="-122"/>
              </a:rPr>
              <a:t>数据显示</a:t>
            </a:r>
            <a:endParaRPr lang="zh-CN" altLang="en-US" sz="2400" dirty="0">
              <a:solidFill>
                <a:srgbClr val="FFFFFF"/>
              </a:solidFill>
              <a:latin typeface="思源黑体" panose="020B0500000000000000" pitchFamily="34" charset="-122"/>
              <a:ea typeface="思源黑体" panose="020B0500000000000000" pitchFamily="34" charset="-122"/>
              <a:sym typeface="SimSun" panose="02010600030101010101" pitchFamily="2" charset="-122"/>
            </a:endParaRPr>
          </a:p>
        </p:txBody>
      </p:sp>
      <p:grpSp>
        <p:nvGrpSpPr>
          <p:cNvPr id="5" name="组合 4"/>
          <p:cNvGrpSpPr/>
          <p:nvPr/>
        </p:nvGrpSpPr>
        <p:grpSpPr>
          <a:xfrm>
            <a:off x="7066105" y="2592530"/>
            <a:ext cx="538163" cy="538163"/>
            <a:chOff x="7121525" y="2647950"/>
            <a:chExt cx="538163" cy="538163"/>
          </a:xfrm>
          <a:effectLst>
            <a:outerShdw blurRad="190500" dist="63500" dir="2700000" algn="tl" rotWithShape="0">
              <a:prstClr val="black">
                <a:alpha val="25000"/>
              </a:prstClr>
            </a:outerShdw>
          </a:effectLst>
        </p:grpSpPr>
        <p:sp>
          <p:nvSpPr>
            <p:cNvPr id="39" name="矩形 69"/>
            <p:cNvSpPr>
              <a:spLocks noChangeArrowheads="1"/>
            </p:cNvSpPr>
            <p:nvPr/>
          </p:nvSpPr>
          <p:spPr bwMode="auto">
            <a:xfrm>
              <a:off x="7121525" y="2647950"/>
              <a:ext cx="538163" cy="538163"/>
            </a:xfrm>
            <a:prstGeom prst="rect">
              <a:avLst/>
            </a:prstGeom>
            <a:solidFill>
              <a:srgbClr val="A40137"/>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grpSp>
          <p:nvGrpSpPr>
            <p:cNvPr id="45" name="组合 75"/>
            <p:cNvGrpSpPr>
              <a:grpSpLocks/>
            </p:cNvGrpSpPr>
            <p:nvPr/>
          </p:nvGrpSpPr>
          <p:grpSpPr bwMode="auto">
            <a:xfrm>
              <a:off x="7245350" y="2792413"/>
              <a:ext cx="311150" cy="296862"/>
              <a:chOff x="0" y="0"/>
              <a:chExt cx="2438400" cy="2332038"/>
            </a:xfrm>
          </p:grpSpPr>
          <p:sp>
            <p:nvSpPr>
              <p:cNvPr id="46"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Calibri" panose="020F0502020204030204" pitchFamily="34" charset="0"/>
                  <a:sym typeface="SimSun" panose="02010600030101010101" pitchFamily="2" charset="-122"/>
                </a:endParaRPr>
              </a:p>
            </p:txBody>
          </p:sp>
          <p:sp>
            <p:nvSpPr>
              <p:cNvPr id="47" name="任意多边形 77"/>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Calibri" panose="020F0502020204030204" pitchFamily="34" charset="0"/>
                  <a:sym typeface="SimSun" panose="02010600030101010101" pitchFamily="2" charset="-122"/>
                </a:endParaRPr>
              </a:p>
            </p:txBody>
          </p:sp>
        </p:grpSp>
      </p:grpSp>
      <p:grpSp>
        <p:nvGrpSpPr>
          <p:cNvPr id="60" name="组合 59"/>
          <p:cNvGrpSpPr/>
          <p:nvPr/>
        </p:nvGrpSpPr>
        <p:grpSpPr>
          <a:xfrm>
            <a:off x="7066105" y="5556393"/>
            <a:ext cx="538163" cy="539750"/>
            <a:chOff x="7121525" y="5611813"/>
            <a:chExt cx="538163" cy="539750"/>
          </a:xfrm>
          <a:effectLst>
            <a:outerShdw blurRad="190500" dist="63500" dir="2700000" algn="tl" rotWithShape="0">
              <a:prstClr val="black">
                <a:alpha val="25000"/>
              </a:prstClr>
            </a:outerShdw>
          </a:effectLst>
        </p:grpSpPr>
        <p:sp>
          <p:nvSpPr>
            <p:cNvPr id="41" name="矩形 71"/>
            <p:cNvSpPr>
              <a:spLocks noChangeArrowheads="1"/>
            </p:cNvSpPr>
            <p:nvPr/>
          </p:nvSpPr>
          <p:spPr bwMode="auto">
            <a:xfrm>
              <a:off x="7121525" y="5611813"/>
              <a:ext cx="538163" cy="539750"/>
            </a:xfrm>
            <a:prstGeom prst="rect">
              <a:avLst/>
            </a:prstGeom>
            <a:solidFill>
              <a:srgbClr val="0D0143"/>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grpSp>
          <p:nvGrpSpPr>
            <p:cNvPr id="48" name="组合 78"/>
            <p:cNvGrpSpPr>
              <a:grpSpLocks/>
            </p:cNvGrpSpPr>
            <p:nvPr/>
          </p:nvGrpSpPr>
          <p:grpSpPr bwMode="auto">
            <a:xfrm>
              <a:off x="7246938" y="5680075"/>
              <a:ext cx="271462" cy="349250"/>
              <a:chOff x="0" y="0"/>
              <a:chExt cx="563562" cy="720725"/>
            </a:xfrm>
          </p:grpSpPr>
          <p:sp>
            <p:nvSpPr>
              <p:cNvPr id="49"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50"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51"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grpSp>
      </p:grpSp>
      <p:grpSp>
        <p:nvGrpSpPr>
          <p:cNvPr id="6" name="组合 5"/>
          <p:cNvGrpSpPr/>
          <p:nvPr/>
        </p:nvGrpSpPr>
        <p:grpSpPr>
          <a:xfrm>
            <a:off x="7066105" y="4094305"/>
            <a:ext cx="538163" cy="539750"/>
            <a:chOff x="7121525" y="4149725"/>
            <a:chExt cx="538163" cy="539750"/>
          </a:xfrm>
          <a:effectLst>
            <a:outerShdw blurRad="190500" dist="63500" dir="2700000" algn="tl" rotWithShape="0">
              <a:prstClr val="black">
                <a:alpha val="25000"/>
              </a:prstClr>
            </a:outerShdw>
          </a:effectLst>
        </p:grpSpPr>
        <p:sp>
          <p:nvSpPr>
            <p:cNvPr id="40" name="矩形 70"/>
            <p:cNvSpPr>
              <a:spLocks noChangeArrowheads="1"/>
            </p:cNvSpPr>
            <p:nvPr/>
          </p:nvSpPr>
          <p:spPr bwMode="auto">
            <a:xfrm>
              <a:off x="7121525" y="4149725"/>
              <a:ext cx="538163" cy="539750"/>
            </a:xfrm>
            <a:prstGeom prst="rect">
              <a:avLst/>
            </a:prstGeom>
            <a:solidFill>
              <a:schemeClr val="tx1">
                <a:lumMod val="75000"/>
                <a:lumOff val="25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grpSp>
          <p:nvGrpSpPr>
            <p:cNvPr id="52" name="组合 82"/>
            <p:cNvGrpSpPr>
              <a:grpSpLocks/>
            </p:cNvGrpSpPr>
            <p:nvPr/>
          </p:nvGrpSpPr>
          <p:grpSpPr bwMode="auto">
            <a:xfrm>
              <a:off x="7253288" y="4219575"/>
              <a:ext cx="303212" cy="341313"/>
              <a:chOff x="0" y="0"/>
              <a:chExt cx="406394" cy="459644"/>
            </a:xfrm>
          </p:grpSpPr>
          <p:sp>
            <p:nvSpPr>
              <p:cNvPr id="53" name="Freeform 148"/>
              <p:cNvSpPr>
                <a:spLocks noEditPoints="1" noChangeArrowheads="1"/>
              </p:cNvSpPr>
              <p:nvPr/>
            </p:nvSpPr>
            <p:spPr bwMode="auto">
              <a:xfrm>
                <a:off x="55121"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54" name="Freeform 149"/>
              <p:cNvSpPr>
                <a:spLocks noEditPoints="1" noChangeArrowheads="1"/>
              </p:cNvSpPr>
              <p:nvPr/>
            </p:nvSpPr>
            <p:spPr bwMode="auto">
              <a:xfrm>
                <a:off x="0" y="231690"/>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55" name="Oval 150"/>
              <p:cNvSpPr>
                <a:spLocks noChangeArrowheads="1"/>
              </p:cNvSpPr>
              <p:nvPr/>
            </p:nvSpPr>
            <p:spPr bwMode="auto">
              <a:xfrm>
                <a:off x="97160" y="326982"/>
                <a:ext cx="37370" cy="37370"/>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grpSp>
      </p:grpSp>
      <p:grpSp>
        <p:nvGrpSpPr>
          <p:cNvPr id="61" name="组合 60"/>
          <p:cNvGrpSpPr/>
          <p:nvPr/>
        </p:nvGrpSpPr>
        <p:grpSpPr>
          <a:xfrm>
            <a:off x="4522505" y="581295"/>
            <a:ext cx="3121367" cy="828372"/>
            <a:chOff x="4522505" y="581295"/>
            <a:chExt cx="3121367" cy="828372"/>
          </a:xfrm>
          <a:effectLst/>
        </p:grpSpPr>
        <p:sp>
          <p:nvSpPr>
            <p:cNvPr id="62"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63"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市场营销</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64" name="直接连接符 63"/>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8011142" y="2402743"/>
            <a:ext cx="2823113" cy="843837"/>
            <a:chOff x="1079888" y="2445057"/>
            <a:chExt cx="2823113" cy="843837"/>
          </a:xfrm>
        </p:grpSpPr>
        <p:sp>
          <p:nvSpPr>
            <p:cNvPr id="66" name="矩形 65"/>
            <p:cNvSpPr/>
            <p:nvPr/>
          </p:nvSpPr>
          <p:spPr>
            <a:xfrm>
              <a:off x="1079888" y="2445057"/>
              <a:ext cx="1005403"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b="1" dirty="0" smtClean="0">
                  <a:solidFill>
                    <a:schemeClr val="tx1">
                      <a:lumMod val="75000"/>
                      <a:lumOff val="25000"/>
                    </a:schemeClr>
                  </a:solidFill>
                  <a:latin typeface="思源黑体" panose="020B0500000000000000" pitchFamily="34" charset="-122"/>
                  <a:ea typeface="思源黑体" panose="020B0500000000000000" pitchFamily="34" charset="-122"/>
                </a:rPr>
                <a:t>市场营销</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67" name="矩形 66"/>
            <p:cNvSpPr/>
            <p:nvPr/>
          </p:nvSpPr>
          <p:spPr>
            <a:xfrm>
              <a:off x="1082465" y="2734896"/>
              <a:ext cx="2820536" cy="553998"/>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后在此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粘贴并</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只</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68" name="组合 67"/>
          <p:cNvGrpSpPr/>
          <p:nvPr/>
        </p:nvGrpSpPr>
        <p:grpSpPr>
          <a:xfrm>
            <a:off x="8011142" y="3939153"/>
            <a:ext cx="2823113" cy="843837"/>
            <a:chOff x="1079888" y="2445057"/>
            <a:chExt cx="2823113" cy="843837"/>
          </a:xfrm>
        </p:grpSpPr>
        <p:sp>
          <p:nvSpPr>
            <p:cNvPr id="69" name="矩形 68"/>
            <p:cNvSpPr/>
            <p:nvPr/>
          </p:nvSpPr>
          <p:spPr>
            <a:xfrm>
              <a:off x="1079888" y="2445057"/>
              <a:ext cx="1005403" cy="338554"/>
            </a:xfrm>
            <a:prstGeom prst="rect">
              <a:avLst/>
            </a:prstGeom>
          </p:spPr>
          <p:txBody>
            <a:bodyPr wrap="none">
              <a:spAutoFit/>
            </a:bodyPr>
            <a:lstStyle/>
            <a:p>
              <a:pPr lvl="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rPr>
                <a:t>市场营销</a:t>
              </a:r>
            </a:p>
          </p:txBody>
        </p:sp>
        <p:sp>
          <p:nvSpPr>
            <p:cNvPr id="70" name="矩形 69"/>
            <p:cNvSpPr/>
            <p:nvPr/>
          </p:nvSpPr>
          <p:spPr>
            <a:xfrm>
              <a:off x="1082465" y="2734896"/>
              <a:ext cx="2820536" cy="553998"/>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后在此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粘贴并</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只</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71" name="组合 70"/>
          <p:cNvGrpSpPr/>
          <p:nvPr/>
        </p:nvGrpSpPr>
        <p:grpSpPr>
          <a:xfrm>
            <a:off x="8011142" y="5376354"/>
            <a:ext cx="2823113" cy="843837"/>
            <a:chOff x="1079888" y="2445057"/>
            <a:chExt cx="2823113" cy="843837"/>
          </a:xfrm>
        </p:grpSpPr>
        <p:sp>
          <p:nvSpPr>
            <p:cNvPr id="72" name="矩形 71"/>
            <p:cNvSpPr/>
            <p:nvPr/>
          </p:nvSpPr>
          <p:spPr>
            <a:xfrm>
              <a:off x="1079888" y="2445057"/>
              <a:ext cx="1005403" cy="338554"/>
            </a:xfrm>
            <a:prstGeom prst="rect">
              <a:avLst/>
            </a:prstGeom>
          </p:spPr>
          <p:txBody>
            <a:bodyPr wrap="none">
              <a:spAutoFit/>
            </a:bodyPr>
            <a:lstStyle/>
            <a:p>
              <a:pPr lvl="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rPr>
                <a:t>市场营销</a:t>
              </a:r>
            </a:p>
          </p:txBody>
        </p:sp>
        <p:sp>
          <p:nvSpPr>
            <p:cNvPr id="73" name="矩形 72"/>
            <p:cNvSpPr/>
            <p:nvPr/>
          </p:nvSpPr>
          <p:spPr>
            <a:xfrm>
              <a:off x="1082465" y="2734896"/>
              <a:ext cx="2820536" cy="553998"/>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后在此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粘贴并</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只</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spTree>
    <p:extLst>
      <p:ext uri="{BB962C8B-B14F-4D97-AF65-F5344CB8AC3E}">
        <p14:creationId xmlns:p14="http://schemas.microsoft.com/office/powerpoint/2010/main" val="1365069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ppt_w</p:attrName>
                                        </p:attrNameLst>
                                      </p:cBhvr>
                                      <p:tavLst>
                                        <p:tav tm="0">
                                          <p:val>
                                            <p:fltVal val="0"/>
                                          </p:val>
                                        </p:tav>
                                        <p:tav tm="100000">
                                          <p:val>
                                            <p:strVal val="#ppt_w"/>
                                          </p:val>
                                        </p:tav>
                                      </p:tavLst>
                                    </p:anim>
                                    <p:anim calcmode="lin" valueType="num">
                                      <p:cBhvr>
                                        <p:cTn id="58" dur="500" fill="hold"/>
                                        <p:tgtEl>
                                          <p:spTgt spid="33"/>
                                        </p:tgtEl>
                                        <p:attrNameLst>
                                          <p:attrName>ppt_h</p:attrName>
                                        </p:attrNameLst>
                                      </p:cBhvr>
                                      <p:tavLst>
                                        <p:tav tm="0">
                                          <p:val>
                                            <p:fltVal val="0"/>
                                          </p:val>
                                        </p:tav>
                                        <p:tav tm="100000">
                                          <p:val>
                                            <p:strVal val="#ppt_h"/>
                                          </p:val>
                                        </p:tav>
                                      </p:tavLst>
                                    </p:anim>
                                    <p:animEffect transition="in" filter="fade">
                                      <p:cBhvr>
                                        <p:cTn id="59" dur="500"/>
                                        <p:tgtEl>
                                          <p:spTgt spid="3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p:cTn id="77" dur="500" fill="hold"/>
                                        <p:tgtEl>
                                          <p:spTgt spid="37"/>
                                        </p:tgtEl>
                                        <p:attrNameLst>
                                          <p:attrName>ppt_w</p:attrName>
                                        </p:attrNameLst>
                                      </p:cBhvr>
                                      <p:tavLst>
                                        <p:tav tm="0">
                                          <p:val>
                                            <p:fltVal val="0"/>
                                          </p:val>
                                        </p:tav>
                                        <p:tav tm="100000">
                                          <p:val>
                                            <p:strVal val="#ppt_w"/>
                                          </p:val>
                                        </p:tav>
                                      </p:tavLst>
                                    </p:anim>
                                    <p:anim calcmode="lin" valueType="num">
                                      <p:cBhvr>
                                        <p:cTn id="78" dur="500" fill="hold"/>
                                        <p:tgtEl>
                                          <p:spTgt spid="37"/>
                                        </p:tgtEl>
                                        <p:attrNameLst>
                                          <p:attrName>ppt_h</p:attrName>
                                        </p:attrNameLst>
                                      </p:cBhvr>
                                      <p:tavLst>
                                        <p:tav tm="0">
                                          <p:val>
                                            <p:fltVal val="0"/>
                                          </p:val>
                                        </p:tav>
                                        <p:tav tm="100000">
                                          <p:val>
                                            <p:strVal val="#ppt_h"/>
                                          </p:val>
                                        </p:tav>
                                      </p:tavLst>
                                    </p:anim>
                                    <p:animEffect transition="in" filter="fade">
                                      <p:cBhvr>
                                        <p:cTn id="79" dur="500"/>
                                        <p:tgtEl>
                                          <p:spTgt spid="3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Effect transition="in" filter="fade">
                                      <p:cBhvr>
                                        <p:cTn id="84" dur="500"/>
                                        <p:tgtEl>
                                          <p:spTgt spid="3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ppt_w</p:attrName>
                                        </p:attrNameLst>
                                      </p:cBhvr>
                                      <p:tavLst>
                                        <p:tav tm="0">
                                          <p:val>
                                            <p:fltVal val="0"/>
                                          </p:val>
                                        </p:tav>
                                        <p:tav tm="100000">
                                          <p:val>
                                            <p:strVal val="#ppt_w"/>
                                          </p:val>
                                        </p:tav>
                                      </p:tavLst>
                                    </p:anim>
                                    <p:anim calcmode="lin" valueType="num">
                                      <p:cBhvr>
                                        <p:cTn id="88" dur="500" fill="hold"/>
                                        <p:tgtEl>
                                          <p:spTgt spid="42"/>
                                        </p:tgtEl>
                                        <p:attrNameLst>
                                          <p:attrName>ppt_h</p:attrName>
                                        </p:attrNameLst>
                                      </p:cBhvr>
                                      <p:tavLst>
                                        <p:tav tm="0">
                                          <p:val>
                                            <p:fltVal val="0"/>
                                          </p:val>
                                        </p:tav>
                                        <p:tav tm="100000">
                                          <p:val>
                                            <p:strVal val="#ppt_h"/>
                                          </p:val>
                                        </p:tav>
                                      </p:tavLst>
                                    </p:anim>
                                    <p:animEffect transition="in" filter="fade">
                                      <p:cBhvr>
                                        <p:cTn id="89" dur="500"/>
                                        <p:tgtEl>
                                          <p:spTgt spid="4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500" fill="hold"/>
                                        <p:tgtEl>
                                          <p:spTgt spid="43"/>
                                        </p:tgtEl>
                                        <p:attrNameLst>
                                          <p:attrName>ppt_w</p:attrName>
                                        </p:attrNameLst>
                                      </p:cBhvr>
                                      <p:tavLst>
                                        <p:tav tm="0">
                                          <p:val>
                                            <p:fltVal val="0"/>
                                          </p:val>
                                        </p:tav>
                                        <p:tav tm="100000">
                                          <p:val>
                                            <p:strVal val="#ppt_w"/>
                                          </p:val>
                                        </p:tav>
                                      </p:tavLst>
                                    </p:anim>
                                    <p:anim calcmode="lin" valueType="num">
                                      <p:cBhvr>
                                        <p:cTn id="93" dur="500" fill="hold"/>
                                        <p:tgtEl>
                                          <p:spTgt spid="43"/>
                                        </p:tgtEl>
                                        <p:attrNameLst>
                                          <p:attrName>ppt_h</p:attrName>
                                        </p:attrNameLst>
                                      </p:cBhvr>
                                      <p:tavLst>
                                        <p:tav tm="0">
                                          <p:val>
                                            <p:fltVal val="0"/>
                                          </p:val>
                                        </p:tav>
                                        <p:tav tm="100000">
                                          <p:val>
                                            <p:strVal val="#ppt_h"/>
                                          </p:val>
                                        </p:tav>
                                      </p:tavLst>
                                    </p:anim>
                                    <p:animEffect transition="in" filter="fade">
                                      <p:cBhvr>
                                        <p:cTn id="94" dur="5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 calcmode="lin" valueType="num">
                                      <p:cBhvr>
                                        <p:cTn id="97" dur="500" fill="hold"/>
                                        <p:tgtEl>
                                          <p:spTgt spid="44"/>
                                        </p:tgtEl>
                                        <p:attrNameLst>
                                          <p:attrName>ppt_w</p:attrName>
                                        </p:attrNameLst>
                                      </p:cBhvr>
                                      <p:tavLst>
                                        <p:tav tm="0">
                                          <p:val>
                                            <p:fltVal val="0"/>
                                          </p:val>
                                        </p:tav>
                                        <p:tav tm="100000">
                                          <p:val>
                                            <p:strVal val="#ppt_w"/>
                                          </p:val>
                                        </p:tav>
                                      </p:tavLst>
                                    </p:anim>
                                    <p:anim calcmode="lin" valueType="num">
                                      <p:cBhvr>
                                        <p:cTn id="98" dur="500" fill="hold"/>
                                        <p:tgtEl>
                                          <p:spTgt spid="44"/>
                                        </p:tgtEl>
                                        <p:attrNameLst>
                                          <p:attrName>ppt_h</p:attrName>
                                        </p:attrNameLst>
                                      </p:cBhvr>
                                      <p:tavLst>
                                        <p:tav tm="0">
                                          <p:val>
                                            <p:fltVal val="0"/>
                                          </p:val>
                                        </p:tav>
                                        <p:tav tm="100000">
                                          <p:val>
                                            <p:strVal val="#ppt_h"/>
                                          </p:val>
                                        </p:tav>
                                      </p:tavLst>
                                    </p:anim>
                                    <p:animEffect transition="in" filter="fade">
                                      <p:cBhvr>
                                        <p:cTn id="99" dur="500"/>
                                        <p:tgtEl>
                                          <p:spTgt spid="44"/>
                                        </p:tgtEl>
                                      </p:cBhvr>
                                    </p:animEffect>
                                  </p:childTnLst>
                                </p:cTn>
                              </p:par>
                            </p:childTnLst>
                          </p:cTn>
                        </p:par>
                        <p:par>
                          <p:cTn id="100" fill="hold">
                            <p:stCondLst>
                              <p:cond delay="1000"/>
                            </p:stCondLst>
                            <p:childTnLst>
                              <p:par>
                                <p:cTn id="101" presetID="2" presetClass="entr" presetSubtype="4" fill="hold" nodeType="afterEffect">
                                  <p:stCondLst>
                                    <p:cond delay="0"/>
                                  </p:stCondLst>
                                  <p:childTnLst>
                                    <p:set>
                                      <p:cBhvr>
                                        <p:cTn id="102" dur="1" fill="hold">
                                          <p:stCondLst>
                                            <p:cond delay="0"/>
                                          </p:stCondLst>
                                        </p:cTn>
                                        <p:tgtEl>
                                          <p:spTgt spid="5"/>
                                        </p:tgtEl>
                                        <p:attrNameLst>
                                          <p:attrName>style.visibility</p:attrName>
                                        </p:attrNameLst>
                                      </p:cBhvr>
                                      <p:to>
                                        <p:strVal val="visible"/>
                                      </p:to>
                                    </p:set>
                                    <p:anim calcmode="lin" valueType="num">
                                      <p:cBhvr additive="base">
                                        <p:cTn id="103" dur="500" fill="hold"/>
                                        <p:tgtEl>
                                          <p:spTgt spid="5"/>
                                        </p:tgtEl>
                                        <p:attrNameLst>
                                          <p:attrName>ppt_x</p:attrName>
                                        </p:attrNameLst>
                                      </p:cBhvr>
                                      <p:tavLst>
                                        <p:tav tm="0">
                                          <p:val>
                                            <p:strVal val="#ppt_x"/>
                                          </p:val>
                                        </p:tav>
                                        <p:tav tm="100000">
                                          <p:val>
                                            <p:strVal val="#ppt_x"/>
                                          </p:val>
                                        </p:tav>
                                      </p:tavLst>
                                    </p:anim>
                                    <p:anim calcmode="lin" valueType="num">
                                      <p:cBhvr additive="base">
                                        <p:cTn id="104" dur="500" fill="hold"/>
                                        <p:tgtEl>
                                          <p:spTgt spid="5"/>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6"/>
                                        </p:tgtEl>
                                        <p:attrNameLst>
                                          <p:attrName>style.visibility</p:attrName>
                                        </p:attrNameLst>
                                      </p:cBhvr>
                                      <p:to>
                                        <p:strVal val="visible"/>
                                      </p:to>
                                    </p:set>
                                    <p:anim calcmode="lin" valueType="num">
                                      <p:cBhvr additive="base">
                                        <p:cTn id="107" dur="500" fill="hold"/>
                                        <p:tgtEl>
                                          <p:spTgt spid="6"/>
                                        </p:tgtEl>
                                        <p:attrNameLst>
                                          <p:attrName>ppt_x</p:attrName>
                                        </p:attrNameLst>
                                      </p:cBhvr>
                                      <p:tavLst>
                                        <p:tav tm="0">
                                          <p:val>
                                            <p:strVal val="#ppt_x"/>
                                          </p:val>
                                        </p:tav>
                                        <p:tav tm="100000">
                                          <p:val>
                                            <p:strVal val="#ppt_x"/>
                                          </p:val>
                                        </p:tav>
                                      </p:tavLst>
                                    </p:anim>
                                    <p:anim calcmode="lin" valueType="num">
                                      <p:cBhvr additive="base">
                                        <p:cTn id="108" dur="500" fill="hold"/>
                                        <p:tgtEl>
                                          <p:spTgt spid="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cBhvr additive="base">
                                        <p:cTn id="111" dur="500" fill="hold"/>
                                        <p:tgtEl>
                                          <p:spTgt spid="60"/>
                                        </p:tgtEl>
                                        <p:attrNameLst>
                                          <p:attrName>ppt_x</p:attrName>
                                        </p:attrNameLst>
                                      </p:cBhvr>
                                      <p:tavLst>
                                        <p:tav tm="0">
                                          <p:val>
                                            <p:strVal val="#ppt_x"/>
                                          </p:val>
                                        </p:tav>
                                        <p:tav tm="100000">
                                          <p:val>
                                            <p:strVal val="#ppt_x"/>
                                          </p:val>
                                        </p:tav>
                                      </p:tavLst>
                                    </p:anim>
                                    <p:anim calcmode="lin" valueType="num">
                                      <p:cBhvr additive="base">
                                        <p:cTn id="112" dur="500" fill="hold"/>
                                        <p:tgtEl>
                                          <p:spTgt spid="60"/>
                                        </p:tgtEl>
                                        <p:attrNameLst>
                                          <p:attrName>ppt_y</p:attrName>
                                        </p:attrNameLst>
                                      </p:cBhvr>
                                      <p:tavLst>
                                        <p:tav tm="0">
                                          <p:val>
                                            <p:strVal val="1+#ppt_h/2"/>
                                          </p:val>
                                        </p:tav>
                                        <p:tav tm="100000">
                                          <p:val>
                                            <p:strVal val="#ppt_y"/>
                                          </p:val>
                                        </p:tav>
                                      </p:tavLst>
                                    </p:anim>
                                  </p:childTnLst>
                                </p:cTn>
                              </p:par>
                            </p:childTnLst>
                          </p:cTn>
                        </p:par>
                        <p:par>
                          <p:cTn id="113" fill="hold">
                            <p:stCondLst>
                              <p:cond delay="1500"/>
                            </p:stCondLst>
                            <p:childTnLst>
                              <p:par>
                                <p:cTn id="114" presetID="2" presetClass="entr" presetSubtype="2" fill="hold" nodeType="afterEffect">
                                  <p:stCondLst>
                                    <p:cond delay="0"/>
                                  </p:stCondLst>
                                  <p:childTnLst>
                                    <p:set>
                                      <p:cBhvr>
                                        <p:cTn id="115" dur="1" fill="hold">
                                          <p:stCondLst>
                                            <p:cond delay="0"/>
                                          </p:stCondLst>
                                        </p:cTn>
                                        <p:tgtEl>
                                          <p:spTgt spid="65"/>
                                        </p:tgtEl>
                                        <p:attrNameLst>
                                          <p:attrName>style.visibility</p:attrName>
                                        </p:attrNameLst>
                                      </p:cBhvr>
                                      <p:to>
                                        <p:strVal val="visible"/>
                                      </p:to>
                                    </p:set>
                                    <p:anim calcmode="lin" valueType="num">
                                      <p:cBhvr additive="base">
                                        <p:cTn id="116" dur="500" fill="hold"/>
                                        <p:tgtEl>
                                          <p:spTgt spid="65"/>
                                        </p:tgtEl>
                                        <p:attrNameLst>
                                          <p:attrName>ppt_x</p:attrName>
                                        </p:attrNameLst>
                                      </p:cBhvr>
                                      <p:tavLst>
                                        <p:tav tm="0">
                                          <p:val>
                                            <p:strVal val="1+#ppt_w/2"/>
                                          </p:val>
                                        </p:tav>
                                        <p:tav tm="100000">
                                          <p:val>
                                            <p:strVal val="#ppt_x"/>
                                          </p:val>
                                        </p:tav>
                                      </p:tavLst>
                                    </p:anim>
                                    <p:anim calcmode="lin" valueType="num">
                                      <p:cBhvr additive="base">
                                        <p:cTn id="117" dur="500" fill="hold"/>
                                        <p:tgtEl>
                                          <p:spTgt spid="65"/>
                                        </p:tgtEl>
                                        <p:attrNameLst>
                                          <p:attrName>ppt_y</p:attrName>
                                        </p:attrNameLst>
                                      </p:cBhvr>
                                      <p:tavLst>
                                        <p:tav tm="0">
                                          <p:val>
                                            <p:strVal val="#ppt_y"/>
                                          </p:val>
                                        </p:tav>
                                        <p:tav tm="100000">
                                          <p:val>
                                            <p:strVal val="#ppt_y"/>
                                          </p:val>
                                        </p:tav>
                                      </p:tavLst>
                                    </p:anim>
                                  </p:childTnLst>
                                </p:cTn>
                              </p:par>
                            </p:childTnLst>
                          </p:cTn>
                        </p:par>
                        <p:par>
                          <p:cTn id="118" fill="hold">
                            <p:stCondLst>
                              <p:cond delay="2000"/>
                            </p:stCondLst>
                            <p:childTnLst>
                              <p:par>
                                <p:cTn id="119" presetID="2" presetClass="entr" presetSubtype="2" fill="hold" nodeType="afterEffect">
                                  <p:stCondLst>
                                    <p:cond delay="0"/>
                                  </p:stCondLst>
                                  <p:childTnLst>
                                    <p:set>
                                      <p:cBhvr>
                                        <p:cTn id="120" dur="1" fill="hold">
                                          <p:stCondLst>
                                            <p:cond delay="0"/>
                                          </p:stCondLst>
                                        </p:cTn>
                                        <p:tgtEl>
                                          <p:spTgt spid="68"/>
                                        </p:tgtEl>
                                        <p:attrNameLst>
                                          <p:attrName>style.visibility</p:attrName>
                                        </p:attrNameLst>
                                      </p:cBhvr>
                                      <p:to>
                                        <p:strVal val="visible"/>
                                      </p:to>
                                    </p:set>
                                    <p:anim calcmode="lin" valueType="num">
                                      <p:cBhvr additive="base">
                                        <p:cTn id="121" dur="500" fill="hold"/>
                                        <p:tgtEl>
                                          <p:spTgt spid="68"/>
                                        </p:tgtEl>
                                        <p:attrNameLst>
                                          <p:attrName>ppt_x</p:attrName>
                                        </p:attrNameLst>
                                      </p:cBhvr>
                                      <p:tavLst>
                                        <p:tav tm="0">
                                          <p:val>
                                            <p:strVal val="1+#ppt_w/2"/>
                                          </p:val>
                                        </p:tav>
                                        <p:tav tm="100000">
                                          <p:val>
                                            <p:strVal val="#ppt_x"/>
                                          </p:val>
                                        </p:tav>
                                      </p:tavLst>
                                    </p:anim>
                                    <p:anim calcmode="lin" valueType="num">
                                      <p:cBhvr additive="base">
                                        <p:cTn id="122" dur="500" fill="hold"/>
                                        <p:tgtEl>
                                          <p:spTgt spid="68"/>
                                        </p:tgtEl>
                                        <p:attrNameLst>
                                          <p:attrName>ppt_y</p:attrName>
                                        </p:attrNameLst>
                                      </p:cBhvr>
                                      <p:tavLst>
                                        <p:tav tm="0">
                                          <p:val>
                                            <p:strVal val="#ppt_y"/>
                                          </p:val>
                                        </p:tav>
                                        <p:tav tm="100000">
                                          <p:val>
                                            <p:strVal val="#ppt_y"/>
                                          </p:val>
                                        </p:tav>
                                      </p:tavLst>
                                    </p:anim>
                                  </p:childTnLst>
                                </p:cTn>
                              </p:par>
                            </p:childTnLst>
                          </p:cTn>
                        </p:par>
                        <p:par>
                          <p:cTn id="123" fill="hold">
                            <p:stCondLst>
                              <p:cond delay="2500"/>
                            </p:stCondLst>
                            <p:childTnLst>
                              <p:par>
                                <p:cTn id="124" presetID="2" presetClass="entr" presetSubtype="2" fill="hold" nodeType="afterEffect">
                                  <p:stCondLst>
                                    <p:cond delay="0"/>
                                  </p:stCondLst>
                                  <p:childTnLst>
                                    <p:set>
                                      <p:cBhvr>
                                        <p:cTn id="125" dur="1" fill="hold">
                                          <p:stCondLst>
                                            <p:cond delay="0"/>
                                          </p:stCondLst>
                                        </p:cTn>
                                        <p:tgtEl>
                                          <p:spTgt spid="71"/>
                                        </p:tgtEl>
                                        <p:attrNameLst>
                                          <p:attrName>style.visibility</p:attrName>
                                        </p:attrNameLst>
                                      </p:cBhvr>
                                      <p:to>
                                        <p:strVal val="visible"/>
                                      </p:to>
                                    </p:set>
                                    <p:anim calcmode="lin" valueType="num">
                                      <p:cBhvr additive="base">
                                        <p:cTn id="126" dur="500" fill="hold"/>
                                        <p:tgtEl>
                                          <p:spTgt spid="71"/>
                                        </p:tgtEl>
                                        <p:attrNameLst>
                                          <p:attrName>ppt_x</p:attrName>
                                        </p:attrNameLst>
                                      </p:cBhvr>
                                      <p:tavLst>
                                        <p:tav tm="0">
                                          <p:val>
                                            <p:strVal val="1+#ppt_w/2"/>
                                          </p:val>
                                        </p:tav>
                                        <p:tav tm="100000">
                                          <p:val>
                                            <p:strVal val="#ppt_x"/>
                                          </p:val>
                                        </p:tav>
                                      </p:tavLst>
                                    </p:anim>
                                    <p:anim calcmode="lin" valueType="num">
                                      <p:cBhvr additive="base">
                                        <p:cTn id="127"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2"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522505" y="581295"/>
            <a:ext cx="3121367" cy="828372"/>
            <a:chOff x="4522505" y="581295"/>
            <a:chExt cx="3121367" cy="828372"/>
          </a:xfrm>
          <a:effectLst/>
        </p:grpSpPr>
        <p:sp>
          <p:nvSpPr>
            <p:cNvPr id="7"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8"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市场调研</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9" name="直接连接符 8"/>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949901" y="2266950"/>
            <a:ext cx="8342774" cy="3805532"/>
            <a:chOff x="1730410" y="1973267"/>
            <a:chExt cx="8961462" cy="4087744"/>
          </a:xfrm>
        </p:grpSpPr>
        <p:grpSp>
          <p:nvGrpSpPr>
            <p:cNvPr id="5" name="组合 4"/>
            <p:cNvGrpSpPr/>
            <p:nvPr/>
          </p:nvGrpSpPr>
          <p:grpSpPr>
            <a:xfrm>
              <a:off x="4167269" y="1973267"/>
              <a:ext cx="4087744" cy="4087744"/>
              <a:chOff x="3346578" y="1139889"/>
              <a:chExt cx="5092572" cy="5092572"/>
            </a:xfrm>
          </p:grpSpPr>
          <p:sp>
            <p:nvSpPr>
              <p:cNvPr id="3" name="椭圆 2"/>
              <p:cNvSpPr/>
              <p:nvPr/>
            </p:nvSpPr>
            <p:spPr>
              <a:xfrm>
                <a:off x="3559239" y="1352550"/>
                <a:ext cx="4667250" cy="4667250"/>
              </a:xfrm>
              <a:prstGeom prst="ellipse">
                <a:avLst/>
              </a:prstGeom>
              <a:blipFill dpi="0" rotWithShape="1">
                <a:blip r:embed="rId2" cstate="print">
                  <a:extLst>
                    <a:ext uri="{28A0092B-C50C-407E-A947-70E740481C1C}">
                      <a14:useLocalDpi xmlns:a14="http://schemas.microsoft.com/office/drawing/2010/main" val="0"/>
                    </a:ext>
                  </a:extLst>
                </a:blip>
                <a:srcRect/>
                <a:stretch>
                  <a:fillRect l="-24980" r="-24980"/>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346578" y="1139889"/>
                <a:ext cx="5092572" cy="5092572"/>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7643872" y="2493138"/>
              <a:ext cx="3048000" cy="30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730410" y="2493138"/>
              <a:ext cx="3048000" cy="30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8205049" y="3348842"/>
            <a:ext cx="3222196" cy="1411367"/>
            <a:chOff x="1082465" y="2339192"/>
            <a:chExt cx="3222196" cy="1411367"/>
          </a:xfrm>
        </p:grpSpPr>
        <p:sp>
          <p:nvSpPr>
            <p:cNvPr id="14" name="矩形 13"/>
            <p:cNvSpPr/>
            <p:nvPr/>
          </p:nvSpPr>
          <p:spPr>
            <a:xfrm>
              <a:off x="2888889" y="2339192"/>
              <a:ext cx="1415772" cy="338554"/>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市场数据分析</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15" name="矩形 14"/>
            <p:cNvSpPr/>
            <p:nvPr/>
          </p:nvSpPr>
          <p:spPr>
            <a:xfrm>
              <a:off x="1082465" y="2734896"/>
              <a:ext cx="3222196" cy="1015663"/>
            </a:xfrm>
            <a:prstGeom prst="rect">
              <a:avLst/>
            </a:prstGeom>
          </p:spPr>
          <p:txBody>
            <a:bodyPr wrap="square">
              <a:spAutoFit/>
            </a:bodyPr>
            <a:lstStyle/>
            <a:p>
              <a:pPr algn="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16" name="组合 15"/>
          <p:cNvGrpSpPr/>
          <p:nvPr/>
        </p:nvGrpSpPr>
        <p:grpSpPr>
          <a:xfrm>
            <a:off x="774654" y="3348842"/>
            <a:ext cx="3262873" cy="1411367"/>
            <a:chOff x="1041788" y="2339192"/>
            <a:chExt cx="3262873" cy="1411367"/>
          </a:xfrm>
        </p:grpSpPr>
        <p:sp>
          <p:nvSpPr>
            <p:cNvPr id="17" name="矩形 16"/>
            <p:cNvSpPr/>
            <p:nvPr/>
          </p:nvSpPr>
          <p:spPr>
            <a:xfrm>
              <a:off x="1041788" y="2339192"/>
              <a:ext cx="1415772"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市场调研统计</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18" name="矩形 17"/>
            <p:cNvSpPr/>
            <p:nvPr/>
          </p:nvSpPr>
          <p:spPr>
            <a:xfrm>
              <a:off x="1082465" y="2734896"/>
              <a:ext cx="3222196" cy="1015663"/>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spTree>
    <p:extLst>
      <p:ext uri="{BB962C8B-B14F-4D97-AF65-F5344CB8AC3E}">
        <p14:creationId xmlns:p14="http://schemas.microsoft.com/office/powerpoint/2010/main" val="1944496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 presetClass="entr" presetSubtype="8"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25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22505" y="581295"/>
            <a:ext cx="3121367" cy="828372"/>
            <a:chOff x="4522505" y="581295"/>
            <a:chExt cx="3121367" cy="828372"/>
          </a:xfrm>
          <a:effectLst/>
        </p:grpSpPr>
        <p:sp>
          <p:nvSpPr>
            <p:cNvPr id="4"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5"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市场营销</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6" name="直接连接符 5"/>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50899" y="2081591"/>
            <a:ext cx="4831253" cy="40156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p:nvSpPr>
        <p:spPr>
          <a:xfrm>
            <a:off x="4821719" y="3054358"/>
            <a:ext cx="2070100" cy="2070100"/>
          </a:xfrm>
          <a:prstGeom prst="arc">
            <a:avLst>
              <a:gd name="adj1" fmla="val 16200000"/>
              <a:gd name="adj2" fmla="val 5365930"/>
            </a:avLst>
          </a:prstGeom>
          <a:ln w="38100">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p:nvSpPr>
        <p:spPr>
          <a:xfrm>
            <a:off x="4205005" y="2437644"/>
            <a:ext cx="3303528" cy="3303528"/>
          </a:xfrm>
          <a:prstGeom prst="arc">
            <a:avLst>
              <a:gd name="adj1" fmla="val 16200000"/>
              <a:gd name="adj2" fmla="val 5365930"/>
            </a:avLst>
          </a:prstGeom>
          <a:ln w="25400">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椭圆 9"/>
          <p:cNvSpPr/>
          <p:nvPr/>
        </p:nvSpPr>
        <p:spPr>
          <a:xfrm>
            <a:off x="6082967" y="2259492"/>
            <a:ext cx="431800" cy="431800"/>
          </a:xfrm>
          <a:prstGeom prst="ellipse">
            <a:avLst/>
          </a:prstGeom>
          <a:solidFill>
            <a:srgbClr val="0D014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smtClean="0">
                <a:latin typeface="思源黑体" panose="020B0500000000000000" pitchFamily="34" charset="-122"/>
                <a:ea typeface="思源黑体" panose="020B0500000000000000" pitchFamily="34" charset="-122"/>
              </a:rPr>
              <a:t>01</a:t>
            </a:r>
            <a:endParaRPr lang="zh-CN" altLang="en-US" sz="1400" dirty="0">
              <a:latin typeface="思源黑体" panose="020B0500000000000000" pitchFamily="34" charset="-122"/>
              <a:ea typeface="思源黑体" panose="020B0500000000000000" pitchFamily="34" charset="-122"/>
            </a:endParaRPr>
          </a:p>
        </p:txBody>
      </p:sp>
      <p:sp>
        <p:nvSpPr>
          <p:cNvPr id="11" name="椭圆 10"/>
          <p:cNvSpPr/>
          <p:nvPr/>
        </p:nvSpPr>
        <p:spPr>
          <a:xfrm>
            <a:off x="6969415" y="2819240"/>
            <a:ext cx="431800" cy="431800"/>
          </a:xfrm>
          <a:prstGeom prst="ellipse">
            <a:avLst/>
          </a:prstGeom>
          <a:solidFill>
            <a:srgbClr val="A4013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smtClean="0">
                <a:latin typeface="思源黑体" panose="020B0500000000000000" pitchFamily="34" charset="-122"/>
                <a:ea typeface="思源黑体" panose="020B0500000000000000" pitchFamily="34" charset="-122"/>
              </a:rPr>
              <a:t>02</a:t>
            </a:r>
            <a:endParaRPr lang="zh-CN" altLang="en-US" sz="1400" dirty="0">
              <a:latin typeface="思源黑体" panose="020B0500000000000000" pitchFamily="34" charset="-122"/>
              <a:ea typeface="思源黑体" panose="020B0500000000000000" pitchFamily="34" charset="-122"/>
            </a:endParaRPr>
          </a:p>
        </p:txBody>
      </p:sp>
      <p:sp>
        <p:nvSpPr>
          <p:cNvPr id="12" name="椭圆 11"/>
          <p:cNvSpPr/>
          <p:nvPr/>
        </p:nvSpPr>
        <p:spPr>
          <a:xfrm>
            <a:off x="7292633" y="3848108"/>
            <a:ext cx="431800" cy="431800"/>
          </a:xfrm>
          <a:prstGeom prst="ellipse">
            <a:avLst/>
          </a:prstGeom>
          <a:solidFill>
            <a:srgbClr val="0D014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smtClean="0">
                <a:latin typeface="思源黑体" panose="020B0500000000000000" pitchFamily="34" charset="-122"/>
                <a:ea typeface="思源黑体" panose="020B0500000000000000" pitchFamily="34" charset="-122"/>
              </a:rPr>
              <a:t>03</a:t>
            </a:r>
            <a:endParaRPr lang="zh-CN" altLang="en-US" sz="1400" dirty="0">
              <a:latin typeface="思源黑体" panose="020B0500000000000000" pitchFamily="34" charset="-122"/>
              <a:ea typeface="思源黑体" panose="020B0500000000000000" pitchFamily="34" charset="-122"/>
            </a:endParaRPr>
          </a:p>
        </p:txBody>
      </p:sp>
      <p:sp>
        <p:nvSpPr>
          <p:cNvPr id="13" name="椭圆 12"/>
          <p:cNvSpPr/>
          <p:nvPr/>
        </p:nvSpPr>
        <p:spPr>
          <a:xfrm>
            <a:off x="6969415" y="4806958"/>
            <a:ext cx="431800" cy="431800"/>
          </a:xfrm>
          <a:prstGeom prst="ellipse">
            <a:avLst/>
          </a:prstGeom>
          <a:solidFill>
            <a:srgbClr val="A4013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smtClean="0">
                <a:latin typeface="思源黑体" panose="020B0500000000000000" pitchFamily="34" charset="-122"/>
                <a:ea typeface="思源黑体" panose="020B0500000000000000" pitchFamily="34" charset="-122"/>
              </a:rPr>
              <a:t>04</a:t>
            </a:r>
            <a:endParaRPr lang="zh-CN" altLang="en-US" sz="1400" dirty="0">
              <a:latin typeface="思源黑体" panose="020B0500000000000000" pitchFamily="34" charset="-122"/>
              <a:ea typeface="思源黑体" panose="020B0500000000000000" pitchFamily="34" charset="-122"/>
            </a:endParaRPr>
          </a:p>
        </p:txBody>
      </p:sp>
      <p:sp>
        <p:nvSpPr>
          <p:cNvPr id="14" name="椭圆 13"/>
          <p:cNvSpPr/>
          <p:nvPr/>
        </p:nvSpPr>
        <p:spPr>
          <a:xfrm>
            <a:off x="6082967" y="5449575"/>
            <a:ext cx="431800" cy="431800"/>
          </a:xfrm>
          <a:prstGeom prst="ellipse">
            <a:avLst/>
          </a:prstGeom>
          <a:solidFill>
            <a:srgbClr val="0D014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smtClean="0">
                <a:latin typeface="思源黑体" panose="020B0500000000000000" pitchFamily="34" charset="-122"/>
                <a:ea typeface="思源黑体" panose="020B0500000000000000" pitchFamily="34" charset="-122"/>
              </a:rPr>
              <a:t>05</a:t>
            </a:r>
            <a:endParaRPr lang="zh-CN" altLang="en-US" sz="1400" dirty="0">
              <a:latin typeface="思源黑体" panose="020B0500000000000000" pitchFamily="34" charset="-122"/>
              <a:ea typeface="思源黑体" panose="020B0500000000000000" pitchFamily="34" charset="-122"/>
            </a:endParaRPr>
          </a:p>
        </p:txBody>
      </p:sp>
      <p:sp>
        <p:nvSpPr>
          <p:cNvPr id="16" name="矩形 15"/>
          <p:cNvSpPr/>
          <p:nvPr/>
        </p:nvSpPr>
        <p:spPr>
          <a:xfrm>
            <a:off x="7437507" y="2081591"/>
            <a:ext cx="3032467" cy="553998"/>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粘贴选择</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sp>
        <p:nvSpPr>
          <p:cNvPr id="17" name="矩形 16"/>
          <p:cNvSpPr/>
          <p:nvPr/>
        </p:nvSpPr>
        <p:spPr>
          <a:xfrm>
            <a:off x="8081045" y="2908312"/>
            <a:ext cx="3032467" cy="553998"/>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粘贴选择</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sp>
        <p:nvSpPr>
          <p:cNvPr id="18" name="矩形 17"/>
          <p:cNvSpPr/>
          <p:nvPr/>
        </p:nvSpPr>
        <p:spPr>
          <a:xfrm>
            <a:off x="8639845" y="3735033"/>
            <a:ext cx="3032467" cy="553998"/>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粘贴选择</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sp>
        <p:nvSpPr>
          <p:cNvPr id="19" name="矩形 18"/>
          <p:cNvSpPr/>
          <p:nvPr/>
        </p:nvSpPr>
        <p:spPr>
          <a:xfrm>
            <a:off x="8081045" y="4561754"/>
            <a:ext cx="3032467" cy="553998"/>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粘贴选择</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sp>
        <p:nvSpPr>
          <p:cNvPr id="20" name="矩形 19"/>
          <p:cNvSpPr/>
          <p:nvPr/>
        </p:nvSpPr>
        <p:spPr>
          <a:xfrm>
            <a:off x="7437507" y="5388476"/>
            <a:ext cx="3032467" cy="553998"/>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粘贴选择</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sp>
        <p:nvSpPr>
          <p:cNvPr id="21" name="TextBox 7">
            <a:extLst>
              <a:ext uri="{FF2B5EF4-FFF2-40B4-BE49-F238E27FC236}">
                <a16:creationId xmlns="" xmlns:a16="http://schemas.microsoft.com/office/drawing/2014/main" id="{BAF49D56-8FCD-4804-8411-594F1BC85F38}"/>
              </a:ext>
            </a:extLst>
          </p:cNvPr>
          <p:cNvSpPr txBox="1"/>
          <p:nvPr/>
        </p:nvSpPr>
        <p:spPr>
          <a:xfrm>
            <a:off x="5061955" y="3897740"/>
            <a:ext cx="1031051" cy="523220"/>
          </a:xfrm>
          <a:prstGeom prst="rect">
            <a:avLst/>
          </a:prstGeom>
          <a:noFill/>
        </p:spPr>
        <p:txBody>
          <a:bodyPr wrap="none" rtlCol="0">
            <a:spAutoFit/>
          </a:bodyPr>
          <a:lstStyle/>
          <a:p>
            <a:pPr algn="ctr" defTabSz="1219020"/>
            <a:r>
              <a:rPr lang="en-US" altLang="zh-CN"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2021</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sp>
        <p:nvSpPr>
          <p:cNvPr id="22" name="Subtitle 2">
            <a:extLst>
              <a:ext uri="{FF2B5EF4-FFF2-40B4-BE49-F238E27FC236}">
                <a16:creationId xmlns:a16="http://schemas.microsoft.com/office/drawing/2014/main" xmlns="" id="{360062CF-4239-4286-B703-132EC1F0E32B}"/>
              </a:ext>
            </a:extLst>
          </p:cNvPr>
          <p:cNvSpPr txBox="1">
            <a:spLocks/>
          </p:cNvSpPr>
          <p:nvPr/>
        </p:nvSpPr>
        <p:spPr>
          <a:xfrm>
            <a:off x="1159676" y="3024028"/>
            <a:ext cx="3146681" cy="5749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en-US" altLang="zh-CN" sz="1800" dirty="0" smtClean="0">
                <a:solidFill>
                  <a:schemeClr val="tx1">
                    <a:lumMod val="50000"/>
                    <a:lumOff val="50000"/>
                  </a:schemeClr>
                </a:solidFill>
                <a:latin typeface="思源黑体" panose="020B0500000000000000" pitchFamily="34" charset="-122"/>
                <a:ea typeface="思源黑体" panose="020B0500000000000000" pitchFamily="34" charset="-122"/>
                <a:cs typeface="Lato" panose="020F0502020204030203" pitchFamily="34" charset="0"/>
              </a:rPr>
              <a:t>OUR PRODUCTS</a:t>
            </a:r>
            <a:endParaRPr lang="en-US" altLang="zh-CN" sz="1800" dirty="0">
              <a:solidFill>
                <a:schemeClr val="tx1">
                  <a:lumMod val="50000"/>
                  <a:lumOff val="50000"/>
                </a:schemeClr>
              </a:solidFill>
              <a:latin typeface="思源黑体" panose="020B0500000000000000" pitchFamily="34" charset="-122"/>
              <a:ea typeface="思源黑体" panose="020B0500000000000000" pitchFamily="34" charset="-122"/>
              <a:cs typeface="Lato" panose="020F0502020204030203" pitchFamily="34" charset="0"/>
            </a:endParaRPr>
          </a:p>
        </p:txBody>
      </p:sp>
      <p:sp>
        <p:nvSpPr>
          <p:cNvPr id="23" name="Subtitle 2">
            <a:extLst>
              <a:ext uri="{FF2B5EF4-FFF2-40B4-BE49-F238E27FC236}">
                <a16:creationId xmlns:a16="http://schemas.microsoft.com/office/drawing/2014/main" xmlns="" id="{360062CF-4239-4286-B703-132EC1F0E32B}"/>
              </a:ext>
            </a:extLst>
          </p:cNvPr>
          <p:cNvSpPr txBox="1">
            <a:spLocks/>
          </p:cNvSpPr>
          <p:nvPr/>
        </p:nvSpPr>
        <p:spPr>
          <a:xfrm>
            <a:off x="1102526" y="2572276"/>
            <a:ext cx="2702854" cy="7362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2800" b="1" dirty="0" smtClean="0">
                <a:solidFill>
                  <a:schemeClr val="tx1">
                    <a:lumMod val="85000"/>
                    <a:lumOff val="15000"/>
                  </a:schemeClr>
                </a:solidFill>
                <a:latin typeface="Adobe 黑体 Std R" panose="020B0400000000000000" pitchFamily="34" charset="-122"/>
                <a:ea typeface="Adobe 黑体 Std R" panose="020B0400000000000000" pitchFamily="34" charset="-122"/>
                <a:cs typeface="Lato" panose="020F0502020204030203" pitchFamily="34" charset="0"/>
              </a:rPr>
              <a:t>市场推广营销</a:t>
            </a:r>
            <a:endParaRPr lang="en-US" altLang="zh-CN" sz="2800" b="1" dirty="0">
              <a:solidFill>
                <a:schemeClr val="tx1">
                  <a:lumMod val="85000"/>
                  <a:lumOff val="15000"/>
                </a:schemeClr>
              </a:solidFill>
              <a:latin typeface="Adobe 黑体 Std R" panose="020B0400000000000000" pitchFamily="34" charset="-122"/>
              <a:ea typeface="Adobe 黑体 Std R" panose="020B0400000000000000" pitchFamily="34" charset="-122"/>
              <a:cs typeface="Lato" panose="020F0502020204030203" pitchFamily="34" charset="0"/>
            </a:endParaRPr>
          </a:p>
        </p:txBody>
      </p:sp>
      <p:cxnSp>
        <p:nvCxnSpPr>
          <p:cNvPr id="24" name="直接连接符 23"/>
          <p:cNvCxnSpPr/>
          <p:nvPr/>
        </p:nvCxnSpPr>
        <p:spPr>
          <a:xfrm>
            <a:off x="1237372" y="3516905"/>
            <a:ext cx="599606" cy="0"/>
          </a:xfrm>
          <a:prstGeom prst="line">
            <a:avLst/>
          </a:prstGeom>
          <a:ln w="38100">
            <a:solidFill>
              <a:srgbClr val="2D374A"/>
            </a:solidFill>
          </a:ln>
        </p:spPr>
        <p:style>
          <a:lnRef idx="1">
            <a:schemeClr val="accent1"/>
          </a:lnRef>
          <a:fillRef idx="0">
            <a:schemeClr val="accent1"/>
          </a:fillRef>
          <a:effectRef idx="0">
            <a:schemeClr val="accent1"/>
          </a:effectRef>
          <a:fontRef idx="minor">
            <a:schemeClr val="tx1"/>
          </a:fontRef>
        </p:style>
      </p:cxnSp>
      <p:sp>
        <p:nvSpPr>
          <p:cNvPr id="25" name="TextBox 21"/>
          <p:cNvSpPr txBox="1"/>
          <p:nvPr/>
        </p:nvSpPr>
        <p:spPr>
          <a:xfrm>
            <a:off x="1217658" y="3819559"/>
            <a:ext cx="3113534" cy="1846659"/>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这里或者</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通过复制您的文本后，在此框中选择粘贴，并选择只保留文字</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的内容打在这里，或者通过复制您的文本后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框中选择粘贴，并选择只保留文字</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endParaRPr>
          </a:p>
          <a:p>
            <a:pPr algn="just">
              <a:lnSpc>
                <a:spcPct val="150000"/>
              </a:lnSpc>
            </a:pP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a:p>
            <a:pPr algn="just">
              <a:lnSpc>
                <a:spcPct val="15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的内容打在这里，或者通过复制您的文本后，在此框中选择</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粘贴</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340644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0-#ppt_w/2"/>
                                          </p:val>
                                        </p:tav>
                                        <p:tav tm="100000">
                                          <p:val>
                                            <p:strVal val="#ppt_x"/>
                                          </p:val>
                                        </p:tav>
                                      </p:tavLst>
                                    </p:anim>
                                    <p:anim calcmode="lin" valueType="num">
                                      <p:cBhvr additive="base">
                                        <p:cTn id="11" dur="50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0-#ppt_w/2"/>
                                          </p:val>
                                        </p:tav>
                                        <p:tav tm="100000">
                                          <p:val>
                                            <p:strVal val="#ppt_x"/>
                                          </p:val>
                                        </p:tav>
                                      </p:tavLst>
                                    </p:anim>
                                    <p:anim calcmode="lin" valueType="num">
                                      <p:cBhvr additive="base">
                                        <p:cTn id="15" dur="500" fill="hold"/>
                                        <p:tgtEl>
                                          <p:spTgt spid="23"/>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0-#ppt_w/2"/>
                                          </p:val>
                                        </p:tav>
                                        <p:tav tm="100000">
                                          <p:val>
                                            <p:strVal val="#ppt_x"/>
                                          </p:val>
                                        </p:tav>
                                      </p:tavLst>
                                    </p:anim>
                                    <p:anim calcmode="lin" valueType="num">
                                      <p:cBhvr additive="base">
                                        <p:cTn id="19" dur="500" fill="hold"/>
                                        <p:tgtEl>
                                          <p:spTgt spid="2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1+#ppt_w/2"/>
                                          </p:val>
                                        </p:tav>
                                        <p:tav tm="100000">
                                          <p:val>
                                            <p:strVal val="#ppt_x"/>
                                          </p:val>
                                        </p:tav>
                                      </p:tavLst>
                                    </p:anim>
                                    <p:anim calcmode="lin" valueType="num">
                                      <p:cBhvr additive="base">
                                        <p:cTn id="51" dur="500" fill="hold"/>
                                        <p:tgtEl>
                                          <p:spTgt spid="2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1+#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14" presetClass="entr" presetSubtype="1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randombar(horizontal)">
                                      <p:cBhvr>
                                        <p:cTn id="59" dur="500"/>
                                        <p:tgtEl>
                                          <p:spTgt spid="16"/>
                                        </p:tgtEl>
                                      </p:cBhvr>
                                    </p:animEffect>
                                  </p:childTnLst>
                                </p:cTn>
                              </p:par>
                            </p:childTnLst>
                          </p:cTn>
                        </p:par>
                        <p:par>
                          <p:cTn id="60" fill="hold">
                            <p:stCondLst>
                              <p:cond delay="1000"/>
                            </p:stCondLst>
                            <p:childTnLst>
                              <p:par>
                                <p:cTn id="61" presetID="14" presetClass="entr" presetSubtype="1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randombar(horizontal)">
                                      <p:cBhvr>
                                        <p:cTn id="63" dur="500"/>
                                        <p:tgtEl>
                                          <p:spTgt spid="17"/>
                                        </p:tgtEl>
                                      </p:cBhvr>
                                    </p:animEffect>
                                  </p:childTnLst>
                                </p:cTn>
                              </p:par>
                            </p:childTnLst>
                          </p:cTn>
                        </p:par>
                        <p:par>
                          <p:cTn id="64" fill="hold">
                            <p:stCondLst>
                              <p:cond delay="1500"/>
                            </p:stCondLst>
                            <p:childTnLst>
                              <p:par>
                                <p:cTn id="65" presetID="14" presetClass="entr" presetSubtype="1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randombar(horizontal)">
                                      <p:cBhvr>
                                        <p:cTn id="67" dur="500"/>
                                        <p:tgtEl>
                                          <p:spTgt spid="18"/>
                                        </p:tgtEl>
                                      </p:cBhvr>
                                    </p:animEffect>
                                  </p:childTnLst>
                                </p:cTn>
                              </p:par>
                            </p:childTnLst>
                          </p:cTn>
                        </p:par>
                        <p:par>
                          <p:cTn id="68" fill="hold">
                            <p:stCondLst>
                              <p:cond delay="2000"/>
                            </p:stCondLst>
                            <p:childTnLst>
                              <p:par>
                                <p:cTn id="69" presetID="14" presetClass="entr" presetSubtype="1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randombar(horizontal)">
                                      <p:cBhvr>
                                        <p:cTn id="71" dur="500"/>
                                        <p:tgtEl>
                                          <p:spTgt spid="19"/>
                                        </p:tgtEl>
                                      </p:cBhvr>
                                    </p:animEffect>
                                  </p:childTnLst>
                                </p:cTn>
                              </p:par>
                            </p:childTnLst>
                          </p:cTn>
                        </p:par>
                        <p:par>
                          <p:cTn id="72" fill="hold">
                            <p:stCondLst>
                              <p:cond delay="2500"/>
                            </p:stCondLst>
                            <p:childTnLst>
                              <p:par>
                                <p:cTn id="73" presetID="14" presetClass="entr" presetSubtype="1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randombar(horizontal)">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6" grpId="0"/>
      <p:bldP spid="17" grpId="0"/>
      <p:bldP spid="18" grpId="0"/>
      <p:bldP spid="19" grpId="0"/>
      <p:bldP spid="20" grpId="0"/>
      <p:bldP spid="21" grpId="0"/>
      <p:bldP spid="22" grpId="0"/>
      <p:bldP spid="23"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ChangeArrowheads="1"/>
          </p:cNvSpPr>
          <p:nvPr/>
        </p:nvSpPr>
        <p:spPr bwMode="auto">
          <a:xfrm>
            <a:off x="1166593" y="2011501"/>
            <a:ext cx="4941888" cy="2006600"/>
          </a:xfrm>
          <a:prstGeom prst="rect">
            <a:avLst/>
          </a:prstGeom>
          <a:blipFill dpi="0" rotWithShape="1">
            <a:blip r:embed="rId3"/>
            <a:srcRect/>
            <a:stretch>
              <a:fillRect/>
            </a:stretch>
          </a:blipFill>
          <a:ln>
            <a:noFill/>
          </a:ln>
          <a:effectLst>
            <a:outerShdw blurRad="190500" dist="635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12" name="Rectangle 7"/>
          <p:cNvSpPr>
            <a:spLocks noChangeArrowheads="1"/>
          </p:cNvSpPr>
          <p:nvPr/>
        </p:nvSpPr>
        <p:spPr bwMode="auto">
          <a:xfrm>
            <a:off x="6108481" y="2011501"/>
            <a:ext cx="4941888" cy="2006600"/>
          </a:xfrm>
          <a:prstGeom prst="rect">
            <a:avLst/>
          </a:prstGeom>
          <a:blipFill dpi="0" rotWithShape="1">
            <a:blip r:embed="rId4"/>
            <a:srcRect/>
            <a:stretch>
              <a:fillRect/>
            </a:stretch>
          </a:blipFill>
          <a:ln>
            <a:noFill/>
          </a:ln>
          <a:effectLst>
            <a:outerShdw blurRad="190500" dist="635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13" name="Rectangle 8"/>
          <p:cNvSpPr>
            <a:spLocks noChangeArrowheads="1"/>
          </p:cNvSpPr>
          <p:nvPr/>
        </p:nvSpPr>
        <p:spPr bwMode="auto">
          <a:xfrm>
            <a:off x="5122643" y="2011501"/>
            <a:ext cx="2006600" cy="2006600"/>
          </a:xfrm>
          <a:prstGeom prst="rect">
            <a:avLst/>
          </a:prstGeom>
          <a:gradFill>
            <a:gsLst>
              <a:gs pos="0">
                <a:srgbClr val="A40137"/>
              </a:gs>
              <a:gs pos="100000">
                <a:srgbClr val="0D0143"/>
              </a:gs>
            </a:gsLst>
            <a:lin ang="2700000" scaled="0"/>
          </a:gradFill>
          <a:ln w="25400">
            <a:noFill/>
          </a:ln>
          <a:effectLst>
            <a:outerShdw blurRad="190500" dist="635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45720" rIns="216000" bIns="45720" numCol="1" spcCol="0" rtlCol="0" fromWordArt="0" anchor="ctr" anchorCtr="0" forceAA="0" compatLnSpc="1">
            <a:prstTxWarp prst="textNoShape">
              <a:avLst/>
            </a:prstTxWarp>
            <a:noAutofit/>
          </a:bodyPr>
          <a:lstStyle/>
          <a:p>
            <a:pPr algn="ctr">
              <a:lnSpc>
                <a:spcPct val="150000"/>
              </a:lnSpc>
            </a:pPr>
            <a:r>
              <a:rPr lang="zh-CN" altLang="en-US" sz="1600" dirty="0" smtClean="0">
                <a:solidFill>
                  <a:schemeClr val="bg1"/>
                </a:solidFill>
                <a:latin typeface="Bebas" pitchFamily="2" charset="0"/>
                <a:ea typeface="思源黑体" panose="020B0500000000000000" pitchFamily="34" charset="-122"/>
                <a:sym typeface="Bebas" pitchFamily="2" charset="0"/>
              </a:rPr>
              <a:t>着力分析竞争对手数据统计</a:t>
            </a:r>
            <a:endParaRPr lang="zh-CN" altLang="en-US" sz="1600" dirty="0">
              <a:solidFill>
                <a:schemeClr val="bg1"/>
              </a:solidFill>
              <a:latin typeface="Bebas" pitchFamily="2" charset="0"/>
              <a:ea typeface="思源黑体" panose="020B0500000000000000" pitchFamily="34" charset="-122"/>
              <a:sym typeface="Bebas" pitchFamily="2" charset="0"/>
            </a:endParaRPr>
          </a:p>
        </p:txBody>
      </p:sp>
      <p:sp>
        <p:nvSpPr>
          <p:cNvPr id="14" name="Oval 9"/>
          <p:cNvSpPr>
            <a:spLocks noChangeArrowheads="1"/>
          </p:cNvSpPr>
          <p:nvPr/>
        </p:nvSpPr>
        <p:spPr bwMode="auto">
          <a:xfrm>
            <a:off x="1233268" y="4420433"/>
            <a:ext cx="723900" cy="723900"/>
          </a:xfrm>
          <a:prstGeom prst="ellipse">
            <a:avLst/>
          </a:prstGeom>
          <a:solidFill>
            <a:srgbClr val="A40137"/>
          </a:solidFill>
          <a:ln w="25400">
            <a:noFill/>
          </a:ln>
          <a:effectLst>
            <a:outerShdw blurRad="190500" dist="635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rgbClr val="FEFABC"/>
              </a:solidFill>
              <a:latin typeface="Bebas" pitchFamily="2" charset="0"/>
              <a:ea typeface="思源黑体" panose="020B0500000000000000" pitchFamily="34" charset="-122"/>
              <a:sym typeface="Bebas" pitchFamily="2" charset="0"/>
            </a:endParaRPr>
          </a:p>
        </p:txBody>
      </p:sp>
      <p:sp>
        <p:nvSpPr>
          <p:cNvPr id="15" name="Oval 10"/>
          <p:cNvSpPr>
            <a:spLocks noChangeArrowheads="1"/>
          </p:cNvSpPr>
          <p:nvPr/>
        </p:nvSpPr>
        <p:spPr bwMode="auto">
          <a:xfrm>
            <a:off x="6232306" y="4420433"/>
            <a:ext cx="719138" cy="723900"/>
          </a:xfrm>
          <a:prstGeom prst="ellipse">
            <a:avLst/>
          </a:prstGeom>
          <a:solidFill>
            <a:srgbClr val="0D0143"/>
          </a:solidFill>
          <a:ln w="254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rgbClr val="FEFABC"/>
              </a:solidFill>
              <a:latin typeface="Bebas" pitchFamily="2" charset="0"/>
              <a:ea typeface="思源黑体" panose="020B0500000000000000" pitchFamily="34" charset="-122"/>
              <a:sym typeface="Bebas" pitchFamily="2" charset="0"/>
            </a:endParaRPr>
          </a:p>
        </p:txBody>
      </p:sp>
      <p:sp>
        <p:nvSpPr>
          <p:cNvPr id="16" name="Oval 11"/>
          <p:cNvSpPr>
            <a:spLocks noChangeArrowheads="1"/>
          </p:cNvSpPr>
          <p:nvPr/>
        </p:nvSpPr>
        <p:spPr bwMode="auto">
          <a:xfrm>
            <a:off x="1233268" y="5590421"/>
            <a:ext cx="723900" cy="723900"/>
          </a:xfrm>
          <a:prstGeom prst="ellipse">
            <a:avLst/>
          </a:prstGeom>
          <a:solidFill>
            <a:srgbClr val="0D0143"/>
          </a:solidFill>
          <a:ln w="25400">
            <a:noFill/>
          </a:ln>
          <a:effectLst>
            <a:outerShdw blurRad="190500" dist="635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rgbClr val="FEFABC"/>
              </a:solidFill>
              <a:latin typeface="Bebas" pitchFamily="2" charset="0"/>
              <a:ea typeface="思源黑体" panose="020B0500000000000000" pitchFamily="34" charset="-122"/>
              <a:sym typeface="Bebas" pitchFamily="2" charset="0"/>
            </a:endParaRPr>
          </a:p>
        </p:txBody>
      </p:sp>
      <p:sp>
        <p:nvSpPr>
          <p:cNvPr id="17" name="Oval 12"/>
          <p:cNvSpPr>
            <a:spLocks noChangeArrowheads="1"/>
          </p:cNvSpPr>
          <p:nvPr/>
        </p:nvSpPr>
        <p:spPr bwMode="auto">
          <a:xfrm>
            <a:off x="6232306" y="5590421"/>
            <a:ext cx="719138" cy="723900"/>
          </a:xfrm>
          <a:prstGeom prst="ellipse">
            <a:avLst/>
          </a:prstGeom>
          <a:solidFill>
            <a:srgbClr val="A40137"/>
          </a:solidFill>
          <a:ln w="254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rgbClr val="FEFABC"/>
              </a:solidFill>
              <a:latin typeface="Bebas" pitchFamily="2" charset="0"/>
              <a:ea typeface="思源黑体" panose="020B0500000000000000" pitchFamily="34" charset="-122"/>
              <a:sym typeface="Bebas" pitchFamily="2" charset="0"/>
            </a:endParaRPr>
          </a:p>
        </p:txBody>
      </p:sp>
      <p:sp>
        <p:nvSpPr>
          <p:cNvPr id="18" name="TextBox 39"/>
          <p:cNvSpPr txBox="1"/>
          <p:nvPr/>
        </p:nvSpPr>
        <p:spPr>
          <a:xfrm>
            <a:off x="2077760" y="4420433"/>
            <a:ext cx="1261884" cy="323165"/>
          </a:xfrm>
          <a:prstGeom prst="rect">
            <a:avLst/>
          </a:prstGeom>
          <a:noFill/>
        </p:spPr>
        <p:txBody>
          <a:bodyPr wrap="none" tIns="0" bIns="0" rtlCol="0" anchor="t">
            <a:spAutoFit/>
          </a:bodyPr>
          <a:lstStyle/>
          <a:p>
            <a:pPr>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产品质量跟踪</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sp>
        <p:nvSpPr>
          <p:cNvPr id="19" name="TextBox 40"/>
          <p:cNvSpPr txBox="1"/>
          <p:nvPr/>
        </p:nvSpPr>
        <p:spPr>
          <a:xfrm>
            <a:off x="2077760" y="4715864"/>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Bebas" pitchFamily="2" charset="0"/>
                <a:ea typeface="思源黑体" panose="020B0500000000000000" pitchFamily="34" charset="-122"/>
                <a:sym typeface="Bebas" pitchFamily="2" charset="0"/>
              </a:rPr>
              <a:t>您的内容打在这里，或者通过复制您的文本后，在此框中选择粘贴，并选择只保留文字。您的内容打在</a:t>
            </a:r>
            <a:r>
              <a:rPr lang="zh-CN" altLang="en-US" sz="1000" dirty="0" smtClean="0">
                <a:solidFill>
                  <a:schemeClr val="tx1">
                    <a:lumMod val="65000"/>
                    <a:lumOff val="35000"/>
                  </a:schemeClr>
                </a:solidFill>
                <a:latin typeface="Bebas" pitchFamily="2" charset="0"/>
                <a:ea typeface="思源黑体" panose="020B0500000000000000" pitchFamily="34" charset="-122"/>
                <a:sym typeface="Bebas" pitchFamily="2" charset="0"/>
              </a:rPr>
              <a:t>这里</a:t>
            </a:r>
            <a:endParaRPr lang="zh-CN" altLang="en-US" sz="1000" dirty="0">
              <a:solidFill>
                <a:schemeClr val="tx1">
                  <a:lumMod val="65000"/>
                  <a:lumOff val="35000"/>
                </a:schemeClr>
              </a:solidFill>
              <a:latin typeface="Bebas" pitchFamily="2" charset="0"/>
              <a:ea typeface="思源黑体" panose="020B0500000000000000" pitchFamily="34" charset="-122"/>
              <a:sym typeface="Bebas" pitchFamily="2" charset="0"/>
            </a:endParaRPr>
          </a:p>
        </p:txBody>
      </p:sp>
      <p:sp>
        <p:nvSpPr>
          <p:cNvPr id="20" name="TextBox 41"/>
          <p:cNvSpPr txBox="1"/>
          <p:nvPr/>
        </p:nvSpPr>
        <p:spPr>
          <a:xfrm>
            <a:off x="2077760" y="5583436"/>
            <a:ext cx="1261884" cy="323165"/>
          </a:xfrm>
          <a:prstGeom prst="rect">
            <a:avLst/>
          </a:prstGeom>
          <a:noFill/>
        </p:spPr>
        <p:txBody>
          <a:bodyPr wrap="none" tIns="0" bIns="0" rtlCol="0" anchor="t">
            <a:spAutoFit/>
          </a:bodyPr>
          <a:lstStyle/>
          <a:p>
            <a:pPr>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产品数据证明</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sp>
        <p:nvSpPr>
          <p:cNvPr id="21" name="TextBox 42"/>
          <p:cNvSpPr txBox="1"/>
          <p:nvPr/>
        </p:nvSpPr>
        <p:spPr>
          <a:xfrm>
            <a:off x="2077760" y="5878867"/>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Bebas" pitchFamily="2" charset="0"/>
                <a:ea typeface="思源黑体" panose="020B0500000000000000" pitchFamily="34" charset="-122"/>
                <a:sym typeface="Bebas" pitchFamily="2" charset="0"/>
              </a:rPr>
              <a:t>您的内容打在这里，或者通过复制您的文本后，在此框中选择粘贴，并选择只保留文字。</a:t>
            </a:r>
          </a:p>
        </p:txBody>
      </p:sp>
      <p:sp>
        <p:nvSpPr>
          <p:cNvPr id="22" name="TextBox 43"/>
          <p:cNvSpPr txBox="1"/>
          <p:nvPr/>
        </p:nvSpPr>
        <p:spPr>
          <a:xfrm>
            <a:off x="7098892" y="4420433"/>
            <a:ext cx="1261884" cy="323165"/>
          </a:xfrm>
          <a:prstGeom prst="rect">
            <a:avLst/>
          </a:prstGeom>
          <a:noFill/>
        </p:spPr>
        <p:txBody>
          <a:bodyPr wrap="none" tIns="0" bIns="0" rtlCol="0" anchor="t">
            <a:spAutoFit/>
          </a:bodyPr>
          <a:lstStyle/>
          <a:p>
            <a:pPr>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对手盈利分析</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sp>
        <p:nvSpPr>
          <p:cNvPr id="25" name="TextBox 44"/>
          <p:cNvSpPr txBox="1"/>
          <p:nvPr/>
        </p:nvSpPr>
        <p:spPr>
          <a:xfrm>
            <a:off x="7098892" y="4715864"/>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Bebas" pitchFamily="2" charset="0"/>
                <a:ea typeface="思源黑体" panose="020B0500000000000000" pitchFamily="34" charset="-122"/>
                <a:sym typeface="Bebas" pitchFamily="2" charset="0"/>
              </a:rPr>
              <a:t>您的内容打在这里，或者通过复制您的文本后，在此框中选择粘贴，并选择只保留文字。您的内容打在这里。</a:t>
            </a:r>
          </a:p>
        </p:txBody>
      </p:sp>
      <p:sp>
        <p:nvSpPr>
          <p:cNvPr id="26" name="TextBox 45"/>
          <p:cNvSpPr txBox="1"/>
          <p:nvPr/>
        </p:nvSpPr>
        <p:spPr>
          <a:xfrm>
            <a:off x="7098892" y="5583436"/>
            <a:ext cx="1261884" cy="323165"/>
          </a:xfrm>
          <a:prstGeom prst="rect">
            <a:avLst/>
          </a:prstGeom>
          <a:noFill/>
        </p:spPr>
        <p:txBody>
          <a:bodyPr wrap="none" tIns="0" bIns="0" rtlCol="0" anchor="t">
            <a:spAutoFit/>
          </a:bodyPr>
          <a:lstStyle/>
          <a:p>
            <a:pPr>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目标客户收集</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sp>
        <p:nvSpPr>
          <p:cNvPr id="30" name="TextBox 46"/>
          <p:cNvSpPr txBox="1"/>
          <p:nvPr/>
        </p:nvSpPr>
        <p:spPr>
          <a:xfrm>
            <a:off x="7098892" y="5878867"/>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Bebas" pitchFamily="2" charset="0"/>
                <a:ea typeface="思源黑体" panose="020B0500000000000000" pitchFamily="34" charset="-122"/>
                <a:sym typeface="Bebas" pitchFamily="2" charset="0"/>
              </a:rPr>
              <a:t>您的内容打在这里，或者通过复制您的文本后，在此框中选择粘贴，并选择只保留文字。通过通过复制您的文本。</a:t>
            </a:r>
          </a:p>
        </p:txBody>
      </p:sp>
      <p:sp>
        <p:nvSpPr>
          <p:cNvPr id="31" name="Freeform 7"/>
          <p:cNvSpPr>
            <a:spLocks noEditPoints="1"/>
          </p:cNvSpPr>
          <p:nvPr/>
        </p:nvSpPr>
        <p:spPr bwMode="auto">
          <a:xfrm>
            <a:off x="1412216" y="5795906"/>
            <a:ext cx="366006" cy="312930"/>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2" name="Freeform 9"/>
          <p:cNvSpPr>
            <a:spLocks noEditPoints="1"/>
          </p:cNvSpPr>
          <p:nvPr/>
        </p:nvSpPr>
        <p:spPr bwMode="auto">
          <a:xfrm>
            <a:off x="6416613" y="4599381"/>
            <a:ext cx="350524" cy="366006"/>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3" name="Freeform 11"/>
          <p:cNvSpPr>
            <a:spLocks noEditPoints="1"/>
          </p:cNvSpPr>
          <p:nvPr/>
        </p:nvSpPr>
        <p:spPr bwMode="auto">
          <a:xfrm>
            <a:off x="1446494" y="4587770"/>
            <a:ext cx="297450" cy="389228"/>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4" name="Freeform 19"/>
          <p:cNvSpPr>
            <a:spLocks noEditPoints="1"/>
          </p:cNvSpPr>
          <p:nvPr/>
        </p:nvSpPr>
        <p:spPr bwMode="auto">
          <a:xfrm>
            <a:off x="6408873" y="5794249"/>
            <a:ext cx="366006" cy="316246"/>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grpSp>
        <p:nvGrpSpPr>
          <p:cNvPr id="23" name="组合 22"/>
          <p:cNvGrpSpPr/>
          <p:nvPr/>
        </p:nvGrpSpPr>
        <p:grpSpPr>
          <a:xfrm>
            <a:off x="4522505" y="581295"/>
            <a:ext cx="3121367" cy="828372"/>
            <a:chOff x="4522505" y="581295"/>
            <a:chExt cx="3121367" cy="828372"/>
          </a:xfrm>
          <a:effectLst/>
        </p:grpSpPr>
        <p:sp>
          <p:nvSpPr>
            <p:cNvPr id="24"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27" name="TextBox 7">
              <a:extLst>
                <a:ext uri="{FF2B5EF4-FFF2-40B4-BE49-F238E27FC236}">
                  <a16:creationId xmlns="" xmlns:a16="http://schemas.microsoft.com/office/drawing/2014/main" id="{BAF49D56-8FCD-4804-8411-594F1BC85F38}"/>
                </a:ext>
              </a:extLst>
            </p:cNvPr>
            <p:cNvSpPr txBox="1"/>
            <p:nvPr/>
          </p:nvSpPr>
          <p:spPr>
            <a:xfrm>
              <a:off x="4913637" y="581295"/>
              <a:ext cx="2339103"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竞争对手分析</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28" name="直接连接符 27"/>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958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14:presetBounceEnd="50000">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14:bounceEnd="50000">
                                          <p:cBhvr additive="base">
                                            <p:cTn id="16" dur="10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17" dur="10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50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50000">
                                          <p:cBhvr additive="base">
                                            <p:cTn id="20" dur="1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1" dur="100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14:presetBounceEnd="50000">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14:bounceEnd="50000">
                                          <p:cBhvr additive="base">
                                            <p:cTn id="24" dur="10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25" dur="100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50000">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14:bounceEnd="50000">
                                          <p:cBhvr additive="base">
                                            <p:cTn id="28" dur="10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9" dur="1000" fill="hold"/>
                                            <p:tgtEl>
                                              <p:spTgt spid="17"/>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left)">
                                          <p:cBhvr>
                                            <p:cTn id="66" dur="500"/>
                                            <p:tgtEl>
                                              <p:spTgt spid="30"/>
                                            </p:tgtEl>
                                          </p:cBhvr>
                                        </p:animEffect>
                                      </p:childTnLst>
                                    </p:cTn>
                                  </p:par>
                                </p:childTnLst>
                              </p:cTn>
                            </p:par>
                            <p:par>
                              <p:cTn id="67" fill="hold">
                                <p:stCondLst>
                                  <p:cond delay="2500"/>
                                </p:stCondLst>
                                <p:childTnLst>
                                  <p:par>
                                    <p:cTn id="68" presetID="10"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5" grpId="0"/>
          <p:bldP spid="26" grpId="0"/>
          <p:bldP spid="30" grpId="0"/>
          <p:bldP spid="31" grpId="0" animBg="1"/>
          <p:bldP spid="32" grpId="0" animBg="1"/>
          <p:bldP spid="33"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0-#ppt_w/2"/>
                                              </p:val>
                                            </p:tav>
                                            <p:tav tm="100000">
                                              <p:val>
                                                <p:strVal val="#ppt_x"/>
                                              </p:val>
                                            </p:tav>
                                          </p:tavLst>
                                        </p:anim>
                                        <p:anim calcmode="lin" valueType="num">
                                          <p:cBhvr additive="base">
                                            <p:cTn id="17" dur="10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000" fill="hold"/>
                                            <p:tgtEl>
                                              <p:spTgt spid="15"/>
                                            </p:tgtEl>
                                            <p:attrNameLst>
                                              <p:attrName>ppt_x</p:attrName>
                                            </p:attrNameLst>
                                          </p:cBhvr>
                                          <p:tavLst>
                                            <p:tav tm="0">
                                              <p:val>
                                                <p:strVal val="1+#ppt_w/2"/>
                                              </p:val>
                                            </p:tav>
                                            <p:tav tm="100000">
                                              <p:val>
                                                <p:strVal val="#ppt_x"/>
                                              </p:val>
                                            </p:tav>
                                          </p:tavLst>
                                        </p:anim>
                                        <p:anim calcmode="lin" valueType="num">
                                          <p:cBhvr additive="base">
                                            <p:cTn id="21" dur="100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1000" fill="hold"/>
                                            <p:tgtEl>
                                              <p:spTgt spid="16"/>
                                            </p:tgtEl>
                                            <p:attrNameLst>
                                              <p:attrName>ppt_x</p:attrName>
                                            </p:attrNameLst>
                                          </p:cBhvr>
                                          <p:tavLst>
                                            <p:tav tm="0">
                                              <p:val>
                                                <p:strVal val="0-#ppt_w/2"/>
                                              </p:val>
                                            </p:tav>
                                            <p:tav tm="100000">
                                              <p:val>
                                                <p:strVal val="#ppt_x"/>
                                              </p:val>
                                            </p:tav>
                                          </p:tavLst>
                                        </p:anim>
                                        <p:anim calcmode="lin" valueType="num">
                                          <p:cBhvr additive="base">
                                            <p:cTn id="25" dur="100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1+#ppt_w/2"/>
                                              </p:val>
                                            </p:tav>
                                            <p:tav tm="100000">
                                              <p:val>
                                                <p:strVal val="#ppt_x"/>
                                              </p:val>
                                            </p:tav>
                                          </p:tavLst>
                                        </p:anim>
                                        <p:anim calcmode="lin" valueType="num">
                                          <p:cBhvr additive="base">
                                            <p:cTn id="29" dur="1000" fill="hold"/>
                                            <p:tgtEl>
                                              <p:spTgt spid="17"/>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left)">
                                          <p:cBhvr>
                                            <p:cTn id="66" dur="500"/>
                                            <p:tgtEl>
                                              <p:spTgt spid="30"/>
                                            </p:tgtEl>
                                          </p:cBhvr>
                                        </p:animEffect>
                                      </p:childTnLst>
                                    </p:cTn>
                                  </p:par>
                                </p:childTnLst>
                              </p:cTn>
                            </p:par>
                            <p:par>
                              <p:cTn id="67" fill="hold">
                                <p:stCondLst>
                                  <p:cond delay="2500"/>
                                </p:stCondLst>
                                <p:childTnLst>
                                  <p:par>
                                    <p:cTn id="68" presetID="10"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5" grpId="0"/>
          <p:bldP spid="26" grpId="0"/>
          <p:bldP spid="30" grpId="0"/>
          <p:bldP spid="31" grpId="0" animBg="1"/>
          <p:bldP spid="32" grpId="0" animBg="1"/>
          <p:bldP spid="33" grpId="0" animBg="1"/>
          <p:bldP spid="34"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7315200" y="2847860"/>
            <a:ext cx="3390900" cy="3390900"/>
          </a:xfrm>
          <a:prstGeom prst="ellipse">
            <a:avLst/>
          </a:prstGeom>
          <a:solidFill>
            <a:srgbClr val="A4013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772400" y="1962150"/>
            <a:ext cx="2476500" cy="2476500"/>
          </a:xfrm>
          <a:prstGeom prst="ellipse">
            <a:avLst/>
          </a:prstGeom>
          <a:solidFill>
            <a:srgbClr val="0D014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522505" y="581295"/>
            <a:ext cx="3121367" cy="828372"/>
            <a:chOff x="4522505" y="581295"/>
            <a:chExt cx="3121367" cy="828372"/>
          </a:xfrm>
          <a:effectLst/>
        </p:grpSpPr>
        <p:sp>
          <p:nvSpPr>
            <p:cNvPr id="6"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7"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核心数据</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8" name="直接连接符 7"/>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
        <p:nvSpPr>
          <p:cNvPr id="9" name="TextBox 7">
            <a:extLst>
              <a:ext uri="{FF2B5EF4-FFF2-40B4-BE49-F238E27FC236}">
                <a16:creationId xmlns="" xmlns:a16="http://schemas.microsoft.com/office/drawing/2014/main" id="{BAF49D56-8FCD-4804-8411-594F1BC85F38}"/>
              </a:ext>
            </a:extLst>
          </p:cNvPr>
          <p:cNvSpPr txBox="1"/>
          <p:nvPr/>
        </p:nvSpPr>
        <p:spPr>
          <a:xfrm>
            <a:off x="8356894" y="2866910"/>
            <a:ext cx="1383712" cy="584775"/>
          </a:xfrm>
          <a:prstGeom prst="rect">
            <a:avLst/>
          </a:prstGeom>
          <a:noFill/>
        </p:spPr>
        <p:txBody>
          <a:bodyPr wrap="none" rtlCol="0">
            <a:spAutoFit/>
          </a:bodyPr>
          <a:lstStyle/>
          <a:p>
            <a:pPr algn="ctr" defTabSz="1219020"/>
            <a:r>
              <a:rPr lang="en-US" altLang="zh-CN" sz="3200" b="1" dirty="0" smtClean="0">
                <a:solidFill>
                  <a:schemeClr val="bg1"/>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2688</a:t>
            </a:r>
            <a:r>
              <a:rPr lang="zh-CN" altLang="en-US" b="1" dirty="0" smtClean="0">
                <a:solidFill>
                  <a:schemeClr val="bg1"/>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万</a:t>
            </a:r>
            <a:endParaRPr lang="zh-CN" altLang="en-US" sz="3200" b="1" dirty="0">
              <a:solidFill>
                <a:schemeClr val="bg1"/>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sp>
        <p:nvSpPr>
          <p:cNvPr id="10" name="TextBox 7">
            <a:extLst>
              <a:ext uri="{FF2B5EF4-FFF2-40B4-BE49-F238E27FC236}">
                <a16:creationId xmlns="" xmlns:a16="http://schemas.microsoft.com/office/drawing/2014/main" id="{BAF49D56-8FCD-4804-8411-594F1BC85F38}"/>
              </a:ext>
            </a:extLst>
          </p:cNvPr>
          <p:cNvSpPr txBox="1"/>
          <p:nvPr/>
        </p:nvSpPr>
        <p:spPr>
          <a:xfrm>
            <a:off x="8356894" y="4811079"/>
            <a:ext cx="1383712" cy="584775"/>
          </a:xfrm>
          <a:prstGeom prst="rect">
            <a:avLst/>
          </a:prstGeom>
          <a:noFill/>
        </p:spPr>
        <p:txBody>
          <a:bodyPr wrap="none" rtlCol="0">
            <a:spAutoFit/>
          </a:bodyPr>
          <a:lstStyle/>
          <a:p>
            <a:pPr algn="ctr" defTabSz="1219020"/>
            <a:r>
              <a:rPr lang="en-US" altLang="zh-CN" sz="3200" b="1" dirty="0" smtClean="0">
                <a:solidFill>
                  <a:schemeClr val="bg1"/>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9888</a:t>
            </a:r>
            <a:r>
              <a:rPr lang="zh-CN" altLang="en-US" b="1" dirty="0" smtClean="0">
                <a:solidFill>
                  <a:schemeClr val="bg1"/>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万</a:t>
            </a:r>
            <a:endParaRPr lang="zh-CN" altLang="en-US" sz="3200" b="1" dirty="0">
              <a:solidFill>
                <a:schemeClr val="bg1"/>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grpSp>
        <p:nvGrpSpPr>
          <p:cNvPr id="13" name="组合 12"/>
          <p:cNvGrpSpPr/>
          <p:nvPr/>
        </p:nvGrpSpPr>
        <p:grpSpPr>
          <a:xfrm>
            <a:off x="1444414" y="2529692"/>
            <a:ext cx="4190245" cy="1153412"/>
            <a:chOff x="1082464" y="2339192"/>
            <a:chExt cx="4190245" cy="1153412"/>
          </a:xfrm>
        </p:grpSpPr>
        <p:sp>
          <p:nvSpPr>
            <p:cNvPr id="11" name="矩形 10"/>
            <p:cNvSpPr/>
            <p:nvPr/>
          </p:nvSpPr>
          <p:spPr>
            <a:xfrm>
              <a:off x="1082465" y="2339192"/>
              <a:ext cx="1826141"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市场营销调查数据</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12" name="矩形 11"/>
            <p:cNvSpPr/>
            <p:nvPr/>
          </p:nvSpPr>
          <p:spPr>
            <a:xfrm>
              <a:off x="1082464" y="2734896"/>
              <a:ext cx="4190245" cy="757708"/>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14" name="组合 13"/>
          <p:cNvGrpSpPr/>
          <p:nvPr/>
        </p:nvGrpSpPr>
        <p:grpSpPr>
          <a:xfrm>
            <a:off x="1444414" y="4562360"/>
            <a:ext cx="4190245" cy="1153412"/>
            <a:chOff x="1082464" y="2339192"/>
            <a:chExt cx="4190245" cy="1153412"/>
          </a:xfrm>
        </p:grpSpPr>
        <p:sp>
          <p:nvSpPr>
            <p:cNvPr id="15" name="矩形 14"/>
            <p:cNvSpPr/>
            <p:nvPr/>
          </p:nvSpPr>
          <p:spPr>
            <a:xfrm>
              <a:off x="1082465" y="2339192"/>
              <a:ext cx="1620957"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产品竞争力调查</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16" name="矩形 15"/>
            <p:cNvSpPr/>
            <p:nvPr/>
          </p:nvSpPr>
          <p:spPr>
            <a:xfrm>
              <a:off x="1082464" y="2734896"/>
              <a:ext cx="4190245" cy="757708"/>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的内容打在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cxnSp>
        <p:nvCxnSpPr>
          <p:cNvPr id="18" name="直接连接符 17"/>
          <p:cNvCxnSpPr/>
          <p:nvPr/>
        </p:nvCxnSpPr>
        <p:spPr>
          <a:xfrm>
            <a:off x="1444414" y="4152900"/>
            <a:ext cx="41902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18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2" presetClass="entr" presetSubtype="4" fill="hold" nodeType="withEffect">
                                  <p:stCondLst>
                                    <p:cond delay="7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7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75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p:cNvGraphicFramePr/>
          <p:nvPr>
            <p:extLst>
              <p:ext uri="{D42A27DB-BD31-4B8C-83A1-F6EECF244321}">
                <p14:modId xmlns:p14="http://schemas.microsoft.com/office/powerpoint/2010/main" val="1761621402"/>
              </p:ext>
            </p:extLst>
          </p:nvPr>
        </p:nvGraphicFramePr>
        <p:xfrm>
          <a:off x="3778295" y="3409514"/>
          <a:ext cx="1918195" cy="19783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p:cNvGraphicFramePr/>
          <p:nvPr>
            <p:extLst>
              <p:ext uri="{D42A27DB-BD31-4B8C-83A1-F6EECF244321}">
                <p14:modId xmlns:p14="http://schemas.microsoft.com/office/powerpoint/2010/main" val="2529693882"/>
              </p:ext>
            </p:extLst>
          </p:nvPr>
        </p:nvGraphicFramePr>
        <p:xfrm>
          <a:off x="6248118" y="2399575"/>
          <a:ext cx="1918195" cy="197835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图表 18"/>
          <p:cNvGraphicFramePr/>
          <p:nvPr>
            <p:extLst>
              <p:ext uri="{D42A27DB-BD31-4B8C-83A1-F6EECF244321}">
                <p14:modId xmlns:p14="http://schemas.microsoft.com/office/powerpoint/2010/main" val="1138323422"/>
              </p:ext>
            </p:extLst>
          </p:nvPr>
        </p:nvGraphicFramePr>
        <p:xfrm>
          <a:off x="8695449" y="3409514"/>
          <a:ext cx="1918195" cy="1978355"/>
        </p:xfrm>
        <a:graphic>
          <a:graphicData uri="http://schemas.openxmlformats.org/drawingml/2006/chart">
            <c:chart xmlns:c="http://schemas.openxmlformats.org/drawingml/2006/chart" xmlns:r="http://schemas.openxmlformats.org/officeDocument/2006/relationships" r:id="rId5"/>
          </a:graphicData>
        </a:graphic>
      </p:graphicFrame>
      <p:sp>
        <p:nvSpPr>
          <p:cNvPr id="22" name="TextBox 17"/>
          <p:cNvSpPr txBox="1"/>
          <p:nvPr/>
        </p:nvSpPr>
        <p:spPr>
          <a:xfrm>
            <a:off x="4391677" y="4343227"/>
            <a:ext cx="763349"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思源黑体" panose="020B0500000000000000" pitchFamily="34" charset="-122"/>
                <a:ea typeface="思源黑体" panose="020B0500000000000000" pitchFamily="34" charset="-122"/>
                <a:sym typeface="Bebas" pitchFamily="2" charset="0"/>
              </a:rPr>
              <a:t>82</a:t>
            </a:r>
            <a:r>
              <a:rPr lang="en-US" altLang="zh-CN" dirty="0">
                <a:solidFill>
                  <a:schemeClr val="tx1">
                    <a:lumMod val="85000"/>
                    <a:lumOff val="15000"/>
                  </a:schemeClr>
                </a:solidFill>
                <a:latin typeface="思源黑体" panose="020B0500000000000000" pitchFamily="34" charset="-122"/>
                <a:ea typeface="思源黑体" panose="020B0500000000000000" pitchFamily="34" charset="-122"/>
                <a:sym typeface="Bebas" pitchFamily="2" charset="0"/>
              </a:rPr>
              <a:t>%</a:t>
            </a:r>
          </a:p>
        </p:txBody>
      </p:sp>
      <p:sp>
        <p:nvSpPr>
          <p:cNvPr id="25" name="TextBox 18"/>
          <p:cNvSpPr txBox="1"/>
          <p:nvPr/>
        </p:nvSpPr>
        <p:spPr>
          <a:xfrm>
            <a:off x="6837896" y="3264792"/>
            <a:ext cx="763349"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思源黑体" panose="020B0500000000000000" pitchFamily="34" charset="-122"/>
                <a:ea typeface="思源黑体" panose="020B0500000000000000" pitchFamily="34" charset="-122"/>
                <a:sym typeface="Bebas" pitchFamily="2" charset="0"/>
              </a:rPr>
              <a:t>59</a:t>
            </a:r>
            <a:r>
              <a:rPr lang="en-US" altLang="zh-CN" dirty="0">
                <a:solidFill>
                  <a:schemeClr val="tx1">
                    <a:lumMod val="85000"/>
                    <a:lumOff val="15000"/>
                  </a:schemeClr>
                </a:solidFill>
                <a:latin typeface="思源黑体" panose="020B0500000000000000" pitchFamily="34" charset="-122"/>
                <a:ea typeface="思源黑体" panose="020B0500000000000000" pitchFamily="34" charset="-122"/>
                <a:sym typeface="Bebas" pitchFamily="2" charset="0"/>
              </a:rPr>
              <a:t>%</a:t>
            </a:r>
          </a:p>
        </p:txBody>
      </p:sp>
      <p:sp>
        <p:nvSpPr>
          <p:cNvPr id="26" name="TextBox 19"/>
          <p:cNvSpPr txBox="1"/>
          <p:nvPr/>
        </p:nvSpPr>
        <p:spPr>
          <a:xfrm>
            <a:off x="9297584" y="4281443"/>
            <a:ext cx="763349"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思源黑体" panose="020B0500000000000000" pitchFamily="34" charset="-122"/>
                <a:ea typeface="思源黑体" panose="020B0500000000000000" pitchFamily="34" charset="-122"/>
                <a:sym typeface="Bebas" pitchFamily="2" charset="0"/>
              </a:rPr>
              <a:t>23</a:t>
            </a:r>
            <a:r>
              <a:rPr lang="en-US" altLang="zh-CN" dirty="0">
                <a:solidFill>
                  <a:schemeClr val="tx1">
                    <a:lumMod val="85000"/>
                    <a:lumOff val="15000"/>
                  </a:schemeClr>
                </a:solidFill>
                <a:latin typeface="思源黑体" panose="020B0500000000000000" pitchFamily="34" charset="-122"/>
                <a:ea typeface="思源黑体" panose="020B0500000000000000" pitchFamily="34" charset="-122"/>
                <a:sym typeface="Bebas" pitchFamily="2" charset="0"/>
              </a:rPr>
              <a:t>%</a:t>
            </a:r>
          </a:p>
        </p:txBody>
      </p:sp>
      <p:graphicFrame>
        <p:nvGraphicFramePr>
          <p:cNvPr id="30" name="图表 29"/>
          <p:cNvGraphicFramePr/>
          <p:nvPr>
            <p:extLst>
              <p:ext uri="{D42A27DB-BD31-4B8C-83A1-F6EECF244321}">
                <p14:modId xmlns:p14="http://schemas.microsoft.com/office/powerpoint/2010/main" val="1845551727"/>
              </p:ext>
            </p:extLst>
          </p:nvPr>
        </p:nvGraphicFramePr>
        <p:xfrm>
          <a:off x="1316153" y="2399575"/>
          <a:ext cx="1918195" cy="1978355"/>
        </p:xfrm>
        <a:graphic>
          <a:graphicData uri="http://schemas.openxmlformats.org/drawingml/2006/chart">
            <c:chart xmlns:c="http://schemas.openxmlformats.org/drawingml/2006/chart" xmlns:r="http://schemas.openxmlformats.org/officeDocument/2006/relationships" r:id="rId6"/>
          </a:graphicData>
        </a:graphic>
      </p:graphicFrame>
      <p:sp>
        <p:nvSpPr>
          <p:cNvPr id="31" name="TextBox 16"/>
          <p:cNvSpPr txBox="1"/>
          <p:nvPr/>
        </p:nvSpPr>
        <p:spPr>
          <a:xfrm>
            <a:off x="1909497" y="3290924"/>
            <a:ext cx="763349"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思源黑体" panose="020B0500000000000000" pitchFamily="34" charset="-122"/>
                <a:ea typeface="思源黑体" panose="020B0500000000000000" pitchFamily="34" charset="-122"/>
                <a:sym typeface="Bebas" pitchFamily="2" charset="0"/>
              </a:rPr>
              <a:t>75</a:t>
            </a:r>
            <a:r>
              <a:rPr lang="en-US" altLang="zh-CN" dirty="0">
                <a:solidFill>
                  <a:schemeClr val="tx1">
                    <a:lumMod val="85000"/>
                    <a:lumOff val="15000"/>
                  </a:schemeClr>
                </a:solidFill>
                <a:latin typeface="思源黑体" panose="020B0500000000000000" pitchFamily="34" charset="-122"/>
                <a:ea typeface="思源黑体" panose="020B0500000000000000" pitchFamily="34" charset="-122"/>
                <a:sym typeface="Bebas" pitchFamily="2" charset="0"/>
              </a:rPr>
              <a:t>%</a:t>
            </a:r>
          </a:p>
        </p:txBody>
      </p:sp>
      <p:grpSp>
        <p:nvGrpSpPr>
          <p:cNvPr id="34" name="组合 33"/>
          <p:cNvGrpSpPr/>
          <p:nvPr/>
        </p:nvGrpSpPr>
        <p:grpSpPr>
          <a:xfrm>
            <a:off x="4522505" y="581295"/>
            <a:ext cx="3121367" cy="828372"/>
            <a:chOff x="4522505" y="581295"/>
            <a:chExt cx="3121367" cy="828372"/>
          </a:xfrm>
          <a:effectLst/>
        </p:grpSpPr>
        <p:sp>
          <p:nvSpPr>
            <p:cNvPr id="35"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36" name="TextBox 7">
              <a:extLst>
                <a:ext uri="{FF2B5EF4-FFF2-40B4-BE49-F238E27FC236}">
                  <a16:creationId xmlns="" xmlns:a16="http://schemas.microsoft.com/office/drawing/2014/main" id="{BAF49D56-8FCD-4804-8411-594F1BC85F38}"/>
                </a:ext>
              </a:extLst>
            </p:cNvPr>
            <p:cNvSpPr txBox="1"/>
            <p:nvPr/>
          </p:nvSpPr>
          <p:spPr>
            <a:xfrm>
              <a:off x="4913637" y="581295"/>
              <a:ext cx="2339103"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市场资源占比</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37" name="直接连接符 36"/>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296599" y="4866246"/>
            <a:ext cx="1783623" cy="1043245"/>
            <a:chOff x="1450724" y="4946114"/>
            <a:chExt cx="1783623" cy="1043245"/>
          </a:xfrm>
        </p:grpSpPr>
        <p:sp>
          <p:nvSpPr>
            <p:cNvPr id="38" name="TextBox 95"/>
            <p:cNvSpPr txBox="1"/>
            <p:nvPr/>
          </p:nvSpPr>
          <p:spPr>
            <a:xfrm>
              <a:off x="1450724" y="5296862"/>
              <a:ext cx="1783623"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您的内容打在</a:t>
              </a:r>
              <a:r>
                <a:rPr lang="zh-CN" altLang="en-US" sz="1000" dirty="0" smtClean="0">
                  <a:solidFill>
                    <a:schemeClr val="tx1">
                      <a:lumMod val="50000"/>
                      <a:lumOff val="50000"/>
                    </a:schemeClr>
                  </a:solidFill>
                  <a:latin typeface="Bebas" pitchFamily="2" charset="0"/>
                  <a:ea typeface="思源黑体" panose="020B0500000000000000" pitchFamily="34" charset="-122"/>
                  <a:sym typeface="Bebas" pitchFamily="2" charset="0"/>
                </a:rPr>
                <a:t>这里或者</a:t>
              </a: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通过复制您的文本</a:t>
              </a:r>
              <a:r>
                <a:rPr lang="zh-CN" altLang="en-US" sz="1000" dirty="0" smtClean="0">
                  <a:solidFill>
                    <a:schemeClr val="tx1">
                      <a:lumMod val="50000"/>
                      <a:lumOff val="50000"/>
                    </a:schemeClr>
                  </a:solidFill>
                  <a:latin typeface="Bebas" pitchFamily="2" charset="0"/>
                  <a:ea typeface="思源黑体" panose="020B0500000000000000" pitchFamily="34" charset="-122"/>
                  <a:sym typeface="Bebas" pitchFamily="2" charset="0"/>
                </a:rPr>
                <a:t>后在此</a:t>
              </a: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框中选择粘贴。</a:t>
              </a:r>
            </a:p>
          </p:txBody>
        </p:sp>
        <p:sp>
          <p:nvSpPr>
            <p:cNvPr id="39" name="TextBox 96"/>
            <p:cNvSpPr txBox="1"/>
            <p:nvPr/>
          </p:nvSpPr>
          <p:spPr>
            <a:xfrm>
              <a:off x="1685645" y="4946114"/>
              <a:ext cx="1313781" cy="323165"/>
            </a:xfrm>
            <a:prstGeom prst="rect">
              <a:avLst/>
            </a:prstGeom>
            <a:noFill/>
          </p:spPr>
          <p:txBody>
            <a:bodyPr wrap="square" tIns="0" bIns="0" rtlCol="0" anchor="t">
              <a:spAutoFit/>
            </a:bodyPr>
            <a:lstStyle/>
            <a:p>
              <a:pPr lvl="0" algn="ctr">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营销资源统计</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grpSp>
      <p:grpSp>
        <p:nvGrpSpPr>
          <p:cNvPr id="40" name="组合 39"/>
          <p:cNvGrpSpPr/>
          <p:nvPr/>
        </p:nvGrpSpPr>
        <p:grpSpPr>
          <a:xfrm>
            <a:off x="3785976" y="2311503"/>
            <a:ext cx="1783623" cy="1043245"/>
            <a:chOff x="1450724" y="4946114"/>
            <a:chExt cx="1783623" cy="1043245"/>
          </a:xfrm>
        </p:grpSpPr>
        <p:sp>
          <p:nvSpPr>
            <p:cNvPr id="41" name="TextBox 95"/>
            <p:cNvSpPr txBox="1"/>
            <p:nvPr/>
          </p:nvSpPr>
          <p:spPr>
            <a:xfrm>
              <a:off x="1450724" y="5296862"/>
              <a:ext cx="1783623"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您的内容打在</a:t>
              </a:r>
              <a:r>
                <a:rPr lang="zh-CN" altLang="en-US" sz="1000" dirty="0" smtClean="0">
                  <a:solidFill>
                    <a:schemeClr val="tx1">
                      <a:lumMod val="50000"/>
                      <a:lumOff val="50000"/>
                    </a:schemeClr>
                  </a:solidFill>
                  <a:latin typeface="Bebas" pitchFamily="2" charset="0"/>
                  <a:ea typeface="思源黑体" panose="020B0500000000000000" pitchFamily="34" charset="-122"/>
                  <a:sym typeface="Bebas" pitchFamily="2" charset="0"/>
                </a:rPr>
                <a:t>这里或者</a:t>
              </a: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通过复制您的文本</a:t>
              </a:r>
              <a:r>
                <a:rPr lang="zh-CN" altLang="en-US" sz="1000" dirty="0" smtClean="0">
                  <a:solidFill>
                    <a:schemeClr val="tx1">
                      <a:lumMod val="50000"/>
                      <a:lumOff val="50000"/>
                    </a:schemeClr>
                  </a:solidFill>
                  <a:latin typeface="Bebas" pitchFamily="2" charset="0"/>
                  <a:ea typeface="思源黑体" panose="020B0500000000000000" pitchFamily="34" charset="-122"/>
                  <a:sym typeface="Bebas" pitchFamily="2" charset="0"/>
                </a:rPr>
                <a:t>后在此</a:t>
              </a: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框中选择粘贴。</a:t>
              </a:r>
            </a:p>
          </p:txBody>
        </p:sp>
        <p:sp>
          <p:nvSpPr>
            <p:cNvPr id="42" name="TextBox 96"/>
            <p:cNvSpPr txBox="1"/>
            <p:nvPr/>
          </p:nvSpPr>
          <p:spPr>
            <a:xfrm>
              <a:off x="1685645" y="4946114"/>
              <a:ext cx="1313781" cy="323165"/>
            </a:xfrm>
            <a:prstGeom prst="rect">
              <a:avLst/>
            </a:prstGeom>
            <a:noFill/>
          </p:spPr>
          <p:txBody>
            <a:bodyPr wrap="square" tIns="0" bIns="0" rtlCol="0" anchor="t">
              <a:spAutoFit/>
            </a:bodyPr>
            <a:lstStyle/>
            <a:p>
              <a:pPr lvl="0" algn="ctr">
                <a:lnSpc>
                  <a:spcPct val="150000"/>
                </a:lnSpc>
              </a:pPr>
              <a:r>
                <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营销资源统计</a:t>
              </a:r>
            </a:p>
          </p:txBody>
        </p:sp>
      </p:grpSp>
      <p:grpSp>
        <p:nvGrpSpPr>
          <p:cNvPr id="43" name="组合 42"/>
          <p:cNvGrpSpPr/>
          <p:nvPr/>
        </p:nvGrpSpPr>
        <p:grpSpPr>
          <a:xfrm>
            <a:off x="6287223" y="4866246"/>
            <a:ext cx="1783623" cy="1043245"/>
            <a:chOff x="1450724" y="4946114"/>
            <a:chExt cx="1783623" cy="1043245"/>
          </a:xfrm>
        </p:grpSpPr>
        <p:sp>
          <p:nvSpPr>
            <p:cNvPr id="44" name="TextBox 95"/>
            <p:cNvSpPr txBox="1"/>
            <p:nvPr/>
          </p:nvSpPr>
          <p:spPr>
            <a:xfrm>
              <a:off x="1450724" y="5296862"/>
              <a:ext cx="1783623"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您的内容打在</a:t>
              </a:r>
              <a:r>
                <a:rPr lang="zh-CN" altLang="en-US" sz="1000" dirty="0" smtClean="0">
                  <a:solidFill>
                    <a:schemeClr val="tx1">
                      <a:lumMod val="50000"/>
                      <a:lumOff val="50000"/>
                    </a:schemeClr>
                  </a:solidFill>
                  <a:latin typeface="Bebas" pitchFamily="2" charset="0"/>
                  <a:ea typeface="思源黑体" panose="020B0500000000000000" pitchFamily="34" charset="-122"/>
                  <a:sym typeface="Bebas" pitchFamily="2" charset="0"/>
                </a:rPr>
                <a:t>这里或者</a:t>
              </a: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通过复制您的文本</a:t>
              </a:r>
              <a:r>
                <a:rPr lang="zh-CN" altLang="en-US" sz="1000" dirty="0" smtClean="0">
                  <a:solidFill>
                    <a:schemeClr val="tx1">
                      <a:lumMod val="50000"/>
                      <a:lumOff val="50000"/>
                    </a:schemeClr>
                  </a:solidFill>
                  <a:latin typeface="Bebas" pitchFamily="2" charset="0"/>
                  <a:ea typeface="思源黑体" panose="020B0500000000000000" pitchFamily="34" charset="-122"/>
                  <a:sym typeface="Bebas" pitchFamily="2" charset="0"/>
                </a:rPr>
                <a:t>后在此</a:t>
              </a: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框中选择粘贴。</a:t>
              </a:r>
            </a:p>
          </p:txBody>
        </p:sp>
        <p:sp>
          <p:nvSpPr>
            <p:cNvPr id="45" name="TextBox 96"/>
            <p:cNvSpPr txBox="1"/>
            <p:nvPr/>
          </p:nvSpPr>
          <p:spPr>
            <a:xfrm>
              <a:off x="1685645" y="4946114"/>
              <a:ext cx="1313781" cy="323165"/>
            </a:xfrm>
            <a:prstGeom prst="rect">
              <a:avLst/>
            </a:prstGeom>
            <a:noFill/>
          </p:spPr>
          <p:txBody>
            <a:bodyPr wrap="square" tIns="0" bIns="0" rtlCol="0" anchor="t">
              <a:spAutoFit/>
            </a:bodyPr>
            <a:lstStyle/>
            <a:p>
              <a:pPr lvl="0" algn="ctr">
                <a:lnSpc>
                  <a:spcPct val="150000"/>
                </a:lnSpc>
              </a:pPr>
              <a:r>
                <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营销资源统计</a:t>
              </a:r>
            </a:p>
          </p:txBody>
        </p:sp>
      </p:grpSp>
      <p:grpSp>
        <p:nvGrpSpPr>
          <p:cNvPr id="46" name="组合 45"/>
          <p:cNvGrpSpPr/>
          <p:nvPr/>
        </p:nvGrpSpPr>
        <p:grpSpPr>
          <a:xfrm>
            <a:off x="8776600" y="2311503"/>
            <a:ext cx="1783623" cy="1043245"/>
            <a:chOff x="1450724" y="4946114"/>
            <a:chExt cx="1783623" cy="1043245"/>
          </a:xfrm>
        </p:grpSpPr>
        <p:sp>
          <p:nvSpPr>
            <p:cNvPr id="47" name="TextBox 95"/>
            <p:cNvSpPr txBox="1"/>
            <p:nvPr/>
          </p:nvSpPr>
          <p:spPr>
            <a:xfrm>
              <a:off x="1450724" y="5296862"/>
              <a:ext cx="1783623"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您的内容打在</a:t>
              </a:r>
              <a:r>
                <a:rPr lang="zh-CN" altLang="en-US" sz="1000" dirty="0" smtClean="0">
                  <a:solidFill>
                    <a:schemeClr val="tx1">
                      <a:lumMod val="50000"/>
                      <a:lumOff val="50000"/>
                    </a:schemeClr>
                  </a:solidFill>
                  <a:latin typeface="Bebas" pitchFamily="2" charset="0"/>
                  <a:ea typeface="思源黑体" panose="020B0500000000000000" pitchFamily="34" charset="-122"/>
                  <a:sym typeface="Bebas" pitchFamily="2" charset="0"/>
                </a:rPr>
                <a:t>这里或者</a:t>
              </a: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通过复制您的文本</a:t>
              </a:r>
              <a:r>
                <a:rPr lang="zh-CN" altLang="en-US" sz="1000" dirty="0" smtClean="0">
                  <a:solidFill>
                    <a:schemeClr val="tx1">
                      <a:lumMod val="50000"/>
                      <a:lumOff val="50000"/>
                    </a:schemeClr>
                  </a:solidFill>
                  <a:latin typeface="Bebas" pitchFamily="2" charset="0"/>
                  <a:ea typeface="思源黑体" panose="020B0500000000000000" pitchFamily="34" charset="-122"/>
                  <a:sym typeface="Bebas" pitchFamily="2" charset="0"/>
                </a:rPr>
                <a:t>后在此</a:t>
              </a: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框中选择粘贴。</a:t>
              </a:r>
            </a:p>
          </p:txBody>
        </p:sp>
        <p:sp>
          <p:nvSpPr>
            <p:cNvPr id="48" name="TextBox 96"/>
            <p:cNvSpPr txBox="1"/>
            <p:nvPr/>
          </p:nvSpPr>
          <p:spPr>
            <a:xfrm>
              <a:off x="1685645" y="4946114"/>
              <a:ext cx="1313781" cy="323165"/>
            </a:xfrm>
            <a:prstGeom prst="rect">
              <a:avLst/>
            </a:prstGeom>
            <a:noFill/>
          </p:spPr>
          <p:txBody>
            <a:bodyPr wrap="square" tIns="0" bIns="0" rtlCol="0" anchor="t">
              <a:spAutoFit/>
            </a:bodyPr>
            <a:lstStyle/>
            <a:p>
              <a:pPr lvl="0" algn="ctr">
                <a:lnSpc>
                  <a:spcPct val="150000"/>
                </a:lnSpc>
              </a:pPr>
              <a:r>
                <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营销资源统计</a:t>
              </a:r>
            </a:p>
          </p:txBody>
        </p:sp>
      </p:grpSp>
    </p:spTree>
    <p:extLst>
      <p:ext uri="{BB962C8B-B14F-4D97-AF65-F5344CB8AC3E}">
        <p14:creationId xmlns:p14="http://schemas.microsoft.com/office/powerpoint/2010/main" val="3734483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1+#ppt_h/2"/>
                                          </p:val>
                                        </p:tav>
                                        <p:tav tm="100000">
                                          <p:val>
                                            <p:strVal val="#ppt_y"/>
                                          </p:val>
                                        </p:tav>
                                      </p:tavLst>
                                    </p:anim>
                                  </p:childTnLst>
                                </p:cTn>
                              </p:par>
                              <p:par>
                                <p:cTn id="9" presetID="12" presetClass="entr" presetSubtype="4" fill="hold" grpId="0" nodeType="withEffect">
                                  <p:stCondLst>
                                    <p:cond delay="0"/>
                                  </p:stCondLst>
                                  <p:iterate type="lt">
                                    <p:tmPct val="30000"/>
                                  </p:iterate>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ppt_y</p:attrName>
                                        </p:attrNameLst>
                                      </p:cBhvr>
                                      <p:tavLst>
                                        <p:tav tm="0">
                                          <p:val>
                                            <p:strVal val="#ppt_y+#ppt_h*1.125000"/>
                                          </p:val>
                                        </p:tav>
                                        <p:tav tm="100000">
                                          <p:val>
                                            <p:strVal val="#ppt_y"/>
                                          </p:val>
                                        </p:tav>
                                      </p:tavLst>
                                    </p:anim>
                                    <p:animEffect transition="in" filter="wipe(up)">
                                      <p:cBhvr>
                                        <p:cTn id="12" dur="500"/>
                                        <p:tgtEl>
                                          <p:spTgt spid="31"/>
                                        </p:tgtEl>
                                      </p:cBhvr>
                                    </p:animEffect>
                                  </p:childTnLst>
                                </p:cTn>
                              </p:par>
                              <p:par>
                                <p:cTn id="13" presetID="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1" decel="10000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1000" fill="hold"/>
                                        <p:tgtEl>
                                          <p:spTgt spid="13"/>
                                        </p:tgtEl>
                                        <p:attrNameLst>
                                          <p:attrName>ppt_x</p:attrName>
                                        </p:attrNameLst>
                                      </p:cBhvr>
                                      <p:tavLst>
                                        <p:tav tm="0">
                                          <p:val>
                                            <p:strVal val="#ppt_x"/>
                                          </p:val>
                                        </p:tav>
                                        <p:tav tm="100000">
                                          <p:val>
                                            <p:strVal val="#ppt_x"/>
                                          </p:val>
                                        </p:tav>
                                      </p:tavLst>
                                    </p:anim>
                                    <p:anim calcmode="lin" valueType="num">
                                      <p:cBhvr additive="base">
                                        <p:cTn id="21" dur="1000" fill="hold"/>
                                        <p:tgtEl>
                                          <p:spTgt spid="13"/>
                                        </p:tgtEl>
                                        <p:attrNameLst>
                                          <p:attrName>ppt_y</p:attrName>
                                        </p:attrNameLst>
                                      </p:cBhvr>
                                      <p:tavLst>
                                        <p:tav tm="0">
                                          <p:val>
                                            <p:strVal val="0-#ppt_h/2"/>
                                          </p:val>
                                        </p:tav>
                                        <p:tav tm="100000">
                                          <p:val>
                                            <p:strVal val="#ppt_y"/>
                                          </p:val>
                                        </p:tav>
                                      </p:tavLst>
                                    </p:anim>
                                  </p:childTnLst>
                                </p:cTn>
                              </p:par>
                              <p:par>
                                <p:cTn id="22" presetID="12" presetClass="entr" presetSubtype="4" fill="hold" grpId="0" nodeType="withEffect">
                                  <p:stCondLst>
                                    <p:cond delay="0"/>
                                  </p:stCondLst>
                                  <p:iterate type="lt">
                                    <p:tmPct val="30000"/>
                                  </p:iterate>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p:tgtEl>
                                          <p:spTgt spid="22"/>
                                        </p:tgtEl>
                                        <p:attrNameLst>
                                          <p:attrName>ppt_y</p:attrName>
                                        </p:attrNameLst>
                                      </p:cBhvr>
                                      <p:tavLst>
                                        <p:tav tm="0">
                                          <p:val>
                                            <p:strVal val="#ppt_y+#ppt_h*1.125000"/>
                                          </p:val>
                                        </p:tav>
                                        <p:tav tm="100000">
                                          <p:val>
                                            <p:strVal val="#ppt_y"/>
                                          </p:val>
                                        </p:tav>
                                      </p:tavLst>
                                    </p:anim>
                                    <p:animEffect transition="in" filter="wipe(up)">
                                      <p:cBhvr>
                                        <p:cTn id="25" dur="500"/>
                                        <p:tgtEl>
                                          <p:spTgt spid="22"/>
                                        </p:tgtEl>
                                      </p:cBhvr>
                                    </p:animEffect>
                                  </p:childTnLst>
                                </p:cTn>
                              </p:par>
                              <p:par>
                                <p:cTn id="26" presetID="2" presetClass="entr" presetSubtype="4"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decel="10000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1000" fill="hold"/>
                                        <p:tgtEl>
                                          <p:spTgt spid="16"/>
                                        </p:tgtEl>
                                        <p:attrNameLst>
                                          <p:attrName>ppt_x</p:attrName>
                                        </p:attrNameLst>
                                      </p:cBhvr>
                                      <p:tavLst>
                                        <p:tav tm="0">
                                          <p:val>
                                            <p:strVal val="#ppt_x"/>
                                          </p:val>
                                        </p:tav>
                                        <p:tav tm="100000">
                                          <p:val>
                                            <p:strVal val="#ppt_x"/>
                                          </p:val>
                                        </p:tav>
                                      </p:tavLst>
                                    </p:anim>
                                    <p:anim calcmode="lin" valueType="num">
                                      <p:cBhvr additive="base">
                                        <p:cTn id="34" dur="1000" fill="hold"/>
                                        <p:tgtEl>
                                          <p:spTgt spid="16"/>
                                        </p:tgtEl>
                                        <p:attrNameLst>
                                          <p:attrName>ppt_y</p:attrName>
                                        </p:attrNameLst>
                                      </p:cBhvr>
                                      <p:tavLst>
                                        <p:tav tm="0">
                                          <p:val>
                                            <p:strVal val="1+#ppt_h/2"/>
                                          </p:val>
                                        </p:tav>
                                        <p:tav tm="100000">
                                          <p:val>
                                            <p:strVal val="#ppt_y"/>
                                          </p:val>
                                        </p:tav>
                                      </p:tavLst>
                                    </p:anim>
                                  </p:childTnLst>
                                </p:cTn>
                              </p:par>
                              <p:par>
                                <p:cTn id="35" presetID="12" presetClass="entr" presetSubtype="4" fill="hold" grpId="0" nodeType="withEffect">
                                  <p:stCondLst>
                                    <p:cond delay="0"/>
                                  </p:stCondLst>
                                  <p:iterate type="lt">
                                    <p:tmPct val="30000"/>
                                  </p:iterate>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ppt_y</p:attrName>
                                        </p:attrNameLst>
                                      </p:cBhvr>
                                      <p:tavLst>
                                        <p:tav tm="0">
                                          <p:val>
                                            <p:strVal val="#ppt_y+#ppt_h*1.125000"/>
                                          </p:val>
                                        </p:tav>
                                        <p:tav tm="100000">
                                          <p:val>
                                            <p:strVal val="#ppt_y"/>
                                          </p:val>
                                        </p:tav>
                                      </p:tavLst>
                                    </p:anim>
                                    <p:animEffect transition="in" filter="wipe(up)">
                                      <p:cBhvr>
                                        <p:cTn id="38" dur="500"/>
                                        <p:tgtEl>
                                          <p:spTgt spid="25"/>
                                        </p:tgtEl>
                                      </p:cBhvr>
                                    </p:animEffect>
                                  </p:childTnLst>
                                </p:cTn>
                              </p:par>
                              <p:par>
                                <p:cTn id="39" presetID="2" presetClass="entr" presetSubtype="4" fill="hold" nodeType="with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ppt_x"/>
                                          </p:val>
                                        </p:tav>
                                        <p:tav tm="100000">
                                          <p:val>
                                            <p:strVal val="#ppt_x"/>
                                          </p:val>
                                        </p:tav>
                                      </p:tavLst>
                                    </p:anim>
                                    <p:anim calcmode="lin" valueType="num">
                                      <p:cBhvr additive="base">
                                        <p:cTn id="42" dur="500" fill="hold"/>
                                        <p:tgtEl>
                                          <p:spTgt spid="43"/>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1" decel="10000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1000" fill="hold"/>
                                        <p:tgtEl>
                                          <p:spTgt spid="19"/>
                                        </p:tgtEl>
                                        <p:attrNameLst>
                                          <p:attrName>ppt_x</p:attrName>
                                        </p:attrNameLst>
                                      </p:cBhvr>
                                      <p:tavLst>
                                        <p:tav tm="0">
                                          <p:val>
                                            <p:strVal val="#ppt_x"/>
                                          </p:val>
                                        </p:tav>
                                        <p:tav tm="100000">
                                          <p:val>
                                            <p:strVal val="#ppt_x"/>
                                          </p:val>
                                        </p:tav>
                                      </p:tavLst>
                                    </p:anim>
                                    <p:anim calcmode="lin" valueType="num">
                                      <p:cBhvr additive="base">
                                        <p:cTn id="47" dur="1000" fill="hold"/>
                                        <p:tgtEl>
                                          <p:spTgt spid="19"/>
                                        </p:tgtEl>
                                        <p:attrNameLst>
                                          <p:attrName>ppt_y</p:attrName>
                                        </p:attrNameLst>
                                      </p:cBhvr>
                                      <p:tavLst>
                                        <p:tav tm="0">
                                          <p:val>
                                            <p:strVal val="0-#ppt_h/2"/>
                                          </p:val>
                                        </p:tav>
                                        <p:tav tm="100000">
                                          <p:val>
                                            <p:strVal val="#ppt_y"/>
                                          </p:val>
                                        </p:tav>
                                      </p:tavLst>
                                    </p:anim>
                                  </p:childTnLst>
                                </p:cTn>
                              </p:par>
                              <p:par>
                                <p:cTn id="48" presetID="12" presetClass="entr" presetSubtype="4" fill="hold" grpId="0" nodeType="withEffect">
                                  <p:stCondLst>
                                    <p:cond delay="0"/>
                                  </p:stCondLst>
                                  <p:iterate type="lt">
                                    <p:tmPct val="30000"/>
                                  </p:iterate>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p:tgtEl>
                                          <p:spTgt spid="26"/>
                                        </p:tgtEl>
                                        <p:attrNameLst>
                                          <p:attrName>ppt_y</p:attrName>
                                        </p:attrNameLst>
                                      </p:cBhvr>
                                      <p:tavLst>
                                        <p:tav tm="0">
                                          <p:val>
                                            <p:strVal val="#ppt_y+#ppt_h*1.125000"/>
                                          </p:val>
                                        </p:tav>
                                        <p:tav tm="100000">
                                          <p:val>
                                            <p:strVal val="#ppt_y"/>
                                          </p:val>
                                        </p:tav>
                                      </p:tavLst>
                                    </p:anim>
                                    <p:animEffect transition="in" filter="wipe(up)">
                                      <p:cBhvr>
                                        <p:cTn id="51" dur="500"/>
                                        <p:tgtEl>
                                          <p:spTgt spid="26"/>
                                        </p:tgtEl>
                                      </p:cBhvr>
                                    </p:animEffect>
                                  </p:childTnLst>
                                </p:cTn>
                              </p:par>
                              <p:par>
                                <p:cTn id="52" presetID="2" presetClass="entr" presetSubtype="4" fill="hold" nodeType="with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500" fill="hold"/>
                                        <p:tgtEl>
                                          <p:spTgt spid="46"/>
                                        </p:tgtEl>
                                        <p:attrNameLst>
                                          <p:attrName>ppt_x</p:attrName>
                                        </p:attrNameLst>
                                      </p:cBhvr>
                                      <p:tavLst>
                                        <p:tav tm="0">
                                          <p:val>
                                            <p:strVal val="#ppt_x"/>
                                          </p:val>
                                        </p:tav>
                                        <p:tav tm="100000">
                                          <p:val>
                                            <p:strVal val="#ppt_x"/>
                                          </p:val>
                                        </p:tav>
                                      </p:tavLst>
                                    </p:anim>
                                    <p:anim calcmode="lin" valueType="num">
                                      <p:cBhvr additive="base">
                                        <p:cTn id="55"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Graphic spid="16" grpId="0">
        <p:bldAsOne/>
      </p:bldGraphic>
      <p:bldGraphic spid="19" grpId="0">
        <p:bldAsOne/>
      </p:bldGraphic>
      <p:bldP spid="22" grpId="0"/>
      <p:bldP spid="25" grpId="0"/>
      <p:bldP spid="26" grpId="0"/>
      <p:bldGraphic spid="30" grpId="0">
        <p:bldAsOne/>
      </p:bldGraphic>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32857"/>
            <a:ext cx="12192000" cy="3690257"/>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31112" r="48594"/>
          <a:stretch/>
        </p:blipFill>
        <p:spPr>
          <a:xfrm>
            <a:off x="1370831" y="1284279"/>
            <a:ext cx="2009183" cy="5573721"/>
          </a:xfrm>
          <a:prstGeom prst="rect">
            <a:avLst/>
          </a:prstGeom>
          <a:effectLst>
            <a:outerShdw blurRad="190500" dist="63500" dir="2700000" algn="tl" rotWithShape="0">
              <a:prstClr val="black">
                <a:alpha val="30000"/>
              </a:prstClr>
            </a:outerShdw>
          </a:effectLst>
        </p:spPr>
      </p:pic>
      <p:cxnSp>
        <p:nvCxnSpPr>
          <p:cNvPr id="6" name="直接连接符 5"/>
          <p:cNvCxnSpPr/>
          <p:nvPr/>
        </p:nvCxnSpPr>
        <p:spPr>
          <a:xfrm>
            <a:off x="1077687" y="0"/>
            <a:ext cx="0" cy="2841171"/>
          </a:xfrm>
          <a:prstGeom prst="line">
            <a:avLst/>
          </a:prstGeom>
          <a:ln w="63500">
            <a:gradFill>
              <a:gsLst>
                <a:gs pos="0">
                  <a:srgbClr val="A40137"/>
                </a:gs>
                <a:gs pos="100000">
                  <a:srgbClr val="0B014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2192000" y="2057399"/>
            <a:ext cx="0" cy="2841171"/>
          </a:xfrm>
          <a:prstGeom prst="line">
            <a:avLst/>
          </a:prstGeom>
          <a:ln w="76200">
            <a:solidFill>
              <a:srgbClr val="A40137">
                <a:alpha val="50000"/>
              </a:srgbClr>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34602" r="39309" b="12452"/>
          <a:stretch/>
        </p:blipFill>
        <p:spPr>
          <a:xfrm>
            <a:off x="8390238" y="3665148"/>
            <a:ext cx="3801761" cy="1657964"/>
          </a:xfrm>
          <a:prstGeom prst="rect">
            <a:avLst/>
          </a:prstGeom>
        </p:spPr>
      </p:pic>
      <p:sp>
        <p:nvSpPr>
          <p:cNvPr id="11" name="矩形 10"/>
          <p:cNvSpPr/>
          <p:nvPr/>
        </p:nvSpPr>
        <p:spPr>
          <a:xfrm>
            <a:off x="4315129" y="2857754"/>
            <a:ext cx="1541417" cy="428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nSpc>
                <a:spcPct val="120000"/>
              </a:lnSpc>
            </a:pPr>
            <a:r>
              <a:rPr lang="en-US" altLang="zh-CN" sz="2400" dirty="0" smtClean="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rPr>
              <a:t>PART FOUR</a:t>
            </a:r>
            <a:endParaRPr lang="zh-CN" altLang="en-US" sz="2400" dirty="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2" name="文本框 11"/>
          <p:cNvSpPr txBox="1"/>
          <p:nvPr/>
        </p:nvSpPr>
        <p:spPr>
          <a:xfrm>
            <a:off x="4244714" y="3328863"/>
            <a:ext cx="2749471" cy="707886"/>
          </a:xfrm>
          <a:prstGeom prst="rect">
            <a:avLst/>
          </a:prstGeom>
          <a:noFill/>
        </p:spPr>
        <p:txBody>
          <a:bodyPr wrap="none" rtlCol="0">
            <a:spAutoFit/>
          </a:bodyPr>
          <a:lstStyle/>
          <a:p>
            <a:r>
              <a:rPr lang="zh-CN" altLang="en-US" sz="4000" dirty="0">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发展与计划</a:t>
            </a:r>
          </a:p>
        </p:txBody>
      </p:sp>
      <p:sp>
        <p:nvSpPr>
          <p:cNvPr id="13" name="文本框 12"/>
          <p:cNvSpPr txBox="1"/>
          <p:nvPr/>
        </p:nvSpPr>
        <p:spPr>
          <a:xfrm>
            <a:off x="4288257" y="4010765"/>
            <a:ext cx="6481283" cy="526939"/>
          </a:xfrm>
          <a:prstGeom prst="rect">
            <a:avLst/>
          </a:prstGeom>
          <a:noFill/>
        </p:spPr>
        <p:txBody>
          <a:bodyPr wrap="square" rtlCol="0">
            <a:spAutoFit/>
          </a:bodyPr>
          <a:lstStyle/>
          <a:p>
            <a:pPr>
              <a:lnSpc>
                <a:spcPct val="150000"/>
              </a:lnSpc>
            </a:pPr>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rPr>
              <a:t>Atmosphere stable international business plan project venture financing plan investment plan investment management business plan</a:t>
            </a:r>
            <a:endParaRPr lang="zh-CN" altLang="en-US"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4" name="文本框 13"/>
          <p:cNvSpPr txBox="1"/>
          <p:nvPr/>
        </p:nvSpPr>
        <p:spPr>
          <a:xfrm>
            <a:off x="1768143" y="1939277"/>
            <a:ext cx="1213794" cy="1107996"/>
          </a:xfrm>
          <a:prstGeom prst="rect">
            <a:avLst/>
          </a:prstGeom>
          <a:noFill/>
        </p:spPr>
        <p:txBody>
          <a:bodyPr wrap="none" rtlCol="0">
            <a:spAutoFit/>
          </a:bodyPr>
          <a:lstStyle/>
          <a:p>
            <a:r>
              <a:rPr lang="en-US" altLang="zh-CN" sz="6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04</a:t>
            </a:r>
            <a:endParaRPr lang="zh-CN" altLang="en-US" sz="6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15" name="文本框 14"/>
          <p:cNvSpPr txBox="1"/>
          <p:nvPr/>
        </p:nvSpPr>
        <p:spPr>
          <a:xfrm>
            <a:off x="1806863" y="2914167"/>
            <a:ext cx="1096551" cy="338554"/>
          </a:xfrm>
          <a:prstGeom prst="rect">
            <a:avLst/>
          </a:prstGeom>
          <a:noFill/>
        </p:spPr>
        <p:txBody>
          <a:bodyPr wrap="square" rtlCol="0">
            <a:spAutoFit/>
          </a:bodyPr>
          <a:lstStyle/>
          <a:p>
            <a:pPr algn="dist"/>
            <a:r>
              <a:rPr lang="en-US" altLang="zh-CN" sz="1600" dirty="0" smtClean="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rPr>
              <a:t>PART</a:t>
            </a:r>
            <a:endParaRPr lang="zh-CN" altLang="en-US" sz="1600" dirty="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7232515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1" decel="10000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par>
                                <p:cTn id="20" presetID="2" presetClass="entr" presetSubtype="8" decel="10000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par>
                                <p:cTn id="40" presetID="35" presetClass="path" presetSubtype="0" decel="100000" fill="hold" grpId="1" nodeType="withEffect">
                                  <p:stCondLst>
                                    <p:cond delay="750"/>
                                  </p:stCondLst>
                                  <p:childTnLst>
                                    <p:animMotion origin="layout" path="M -4.375E-6 1.85185E-6 L -0.14075 1.85185E-6 " pathEditMode="relative" rAng="0" ptsTypes="AA">
                                      <p:cBhvr>
                                        <p:cTn id="41" dur="1000" spd="-100000" fill="hold"/>
                                        <p:tgtEl>
                                          <p:spTgt spid="11"/>
                                        </p:tgtEl>
                                        <p:attrNameLst>
                                          <p:attrName>ppt_x</p:attrName>
                                          <p:attrName>ppt_y</p:attrName>
                                        </p:attrNameLst>
                                      </p:cBhvr>
                                      <p:rCtr x="-7044" y="0"/>
                                    </p:animMotion>
                                  </p:childTnLst>
                                </p:cTn>
                              </p:par>
                              <p:par>
                                <p:cTn id="42" presetID="63" presetClass="path" presetSubtype="0" decel="100000" fill="hold" grpId="1" nodeType="withEffect">
                                  <p:stCondLst>
                                    <p:cond delay="750"/>
                                  </p:stCondLst>
                                  <p:childTnLst>
                                    <p:animMotion origin="layout" path="M -2.29167E-6 -3.33333E-6 L 0.15104 -3.33333E-6 " pathEditMode="relative" rAng="0" ptsTypes="AA">
                                      <p:cBhvr>
                                        <p:cTn id="43" dur="1000" spd="-100000" fill="hold"/>
                                        <p:tgtEl>
                                          <p:spTgt spid="12"/>
                                        </p:tgtEl>
                                        <p:attrNameLst>
                                          <p:attrName>ppt_x</p:attrName>
                                          <p:attrName>ppt_y</p:attrName>
                                        </p:attrNameLst>
                                      </p:cBhvr>
                                      <p:rCtr x="7552" y="0"/>
                                    </p:animMotion>
                                  </p:childTnLst>
                                </p:cTn>
                              </p:par>
                              <p:par>
                                <p:cTn id="44" presetID="18" presetClass="entr" presetSubtype="6" fill="hold" grpId="0" nodeType="withEffect">
                                  <p:stCondLst>
                                    <p:cond delay="1500"/>
                                  </p:stCondLst>
                                  <p:childTnLst>
                                    <p:set>
                                      <p:cBhvr>
                                        <p:cTn id="45" dur="1" fill="hold">
                                          <p:stCondLst>
                                            <p:cond delay="0"/>
                                          </p:stCondLst>
                                        </p:cTn>
                                        <p:tgtEl>
                                          <p:spTgt spid="13"/>
                                        </p:tgtEl>
                                        <p:attrNameLst>
                                          <p:attrName>style.visibility</p:attrName>
                                        </p:attrNameLst>
                                      </p:cBhvr>
                                      <p:to>
                                        <p:strVal val="visible"/>
                                      </p:to>
                                    </p:set>
                                    <p:animEffect transition="in" filter="strips(downRight)">
                                      <p:cBhvr>
                                        <p:cTn id="4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1" grpId="1"/>
      <p:bldP spid="12" grpId="0"/>
      <p:bldP spid="12" grpId="1"/>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32857"/>
            <a:ext cx="12192000" cy="3690257"/>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31112" r="48594"/>
          <a:stretch/>
        </p:blipFill>
        <p:spPr>
          <a:xfrm>
            <a:off x="1370831" y="1284279"/>
            <a:ext cx="2009183" cy="5573721"/>
          </a:xfrm>
          <a:prstGeom prst="rect">
            <a:avLst/>
          </a:prstGeom>
          <a:effectLst>
            <a:outerShdw blurRad="190500" dist="63500" dir="2700000" algn="tl" rotWithShape="0">
              <a:prstClr val="black">
                <a:alpha val="30000"/>
              </a:prstClr>
            </a:outerShdw>
          </a:effectLst>
        </p:spPr>
      </p:pic>
      <p:cxnSp>
        <p:nvCxnSpPr>
          <p:cNvPr id="6" name="直接连接符 5"/>
          <p:cNvCxnSpPr/>
          <p:nvPr/>
        </p:nvCxnSpPr>
        <p:spPr>
          <a:xfrm>
            <a:off x="1077687" y="0"/>
            <a:ext cx="0" cy="2841171"/>
          </a:xfrm>
          <a:prstGeom prst="line">
            <a:avLst/>
          </a:prstGeom>
          <a:ln w="63500">
            <a:gradFill>
              <a:gsLst>
                <a:gs pos="0">
                  <a:srgbClr val="A40137"/>
                </a:gs>
                <a:gs pos="100000">
                  <a:srgbClr val="0B014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2192000" y="2057399"/>
            <a:ext cx="0" cy="2841171"/>
          </a:xfrm>
          <a:prstGeom prst="line">
            <a:avLst/>
          </a:prstGeom>
          <a:ln w="76200">
            <a:solidFill>
              <a:srgbClr val="A40137">
                <a:alpha val="50000"/>
              </a:srgbClr>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34602" r="39309" b="12452"/>
          <a:stretch/>
        </p:blipFill>
        <p:spPr>
          <a:xfrm>
            <a:off x="8390238" y="3665148"/>
            <a:ext cx="3801761" cy="1657964"/>
          </a:xfrm>
          <a:prstGeom prst="rect">
            <a:avLst/>
          </a:prstGeom>
        </p:spPr>
      </p:pic>
      <p:sp>
        <p:nvSpPr>
          <p:cNvPr id="11" name="矩形 10"/>
          <p:cNvSpPr/>
          <p:nvPr/>
        </p:nvSpPr>
        <p:spPr>
          <a:xfrm>
            <a:off x="4315129" y="2857754"/>
            <a:ext cx="1541417" cy="428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nSpc>
                <a:spcPct val="120000"/>
              </a:lnSpc>
            </a:pPr>
            <a:r>
              <a:rPr lang="en-US" altLang="zh-CN" sz="2400" dirty="0" smtClean="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rPr>
              <a:t>PART ONE</a:t>
            </a:r>
            <a:endParaRPr lang="zh-CN" altLang="en-US" sz="2400" dirty="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2" name="文本框 11"/>
          <p:cNvSpPr txBox="1"/>
          <p:nvPr/>
        </p:nvSpPr>
        <p:spPr>
          <a:xfrm>
            <a:off x="4244714" y="3328863"/>
            <a:ext cx="2749471" cy="707886"/>
          </a:xfrm>
          <a:prstGeom prst="rect">
            <a:avLst/>
          </a:prstGeom>
          <a:noFill/>
        </p:spPr>
        <p:txBody>
          <a:bodyPr wrap="none" rtlCol="0">
            <a:spAutoFit/>
          </a:bodyPr>
          <a:lstStyle/>
          <a:p>
            <a:r>
              <a:rPr lang="zh-CN" altLang="en-US" sz="4000" dirty="0" smtClean="0">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公司与团队</a:t>
            </a:r>
          </a:p>
        </p:txBody>
      </p:sp>
      <p:sp>
        <p:nvSpPr>
          <p:cNvPr id="13" name="文本框 12"/>
          <p:cNvSpPr txBox="1"/>
          <p:nvPr/>
        </p:nvSpPr>
        <p:spPr>
          <a:xfrm>
            <a:off x="4288257" y="4010765"/>
            <a:ext cx="6481283" cy="526939"/>
          </a:xfrm>
          <a:prstGeom prst="rect">
            <a:avLst/>
          </a:prstGeom>
          <a:noFill/>
        </p:spPr>
        <p:txBody>
          <a:bodyPr wrap="square" rtlCol="0">
            <a:spAutoFit/>
          </a:bodyPr>
          <a:lstStyle/>
          <a:p>
            <a:pPr>
              <a:lnSpc>
                <a:spcPct val="150000"/>
              </a:lnSpc>
            </a:pPr>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rPr>
              <a:t>Atmosphere stable international business plan project venture financing plan investment plan investment management business plan</a:t>
            </a:r>
            <a:endParaRPr lang="zh-CN" altLang="en-US"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4" name="文本框 13"/>
          <p:cNvSpPr txBox="1"/>
          <p:nvPr/>
        </p:nvSpPr>
        <p:spPr>
          <a:xfrm>
            <a:off x="1768143" y="1939277"/>
            <a:ext cx="1213794" cy="1107996"/>
          </a:xfrm>
          <a:prstGeom prst="rect">
            <a:avLst/>
          </a:prstGeom>
          <a:noFill/>
        </p:spPr>
        <p:txBody>
          <a:bodyPr wrap="none" rtlCol="0">
            <a:spAutoFit/>
          </a:bodyPr>
          <a:lstStyle/>
          <a:p>
            <a:r>
              <a:rPr lang="en-US" altLang="zh-CN" sz="6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01</a:t>
            </a:r>
            <a:endParaRPr lang="zh-CN" altLang="en-US" sz="6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15" name="文本框 14"/>
          <p:cNvSpPr txBox="1"/>
          <p:nvPr/>
        </p:nvSpPr>
        <p:spPr>
          <a:xfrm>
            <a:off x="1806863" y="2914167"/>
            <a:ext cx="1096551" cy="338554"/>
          </a:xfrm>
          <a:prstGeom prst="rect">
            <a:avLst/>
          </a:prstGeom>
          <a:noFill/>
        </p:spPr>
        <p:txBody>
          <a:bodyPr wrap="square" rtlCol="0">
            <a:spAutoFit/>
          </a:bodyPr>
          <a:lstStyle/>
          <a:p>
            <a:pPr algn="dist"/>
            <a:r>
              <a:rPr lang="en-US" altLang="zh-CN" sz="1600" dirty="0" smtClean="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rPr>
              <a:t>PART</a:t>
            </a:r>
            <a:endParaRPr lang="zh-CN" altLang="en-US" sz="1600" dirty="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endParaRPr>
          </a:p>
        </p:txBody>
      </p:sp>
      <p:sp>
        <p:nvSpPr>
          <p:cNvPr id="2" name="文本框 1"/>
          <p:cNvSpPr txBox="1"/>
          <p:nvPr/>
        </p:nvSpPr>
        <p:spPr>
          <a:xfrm>
            <a:off x="5856546" y="417250"/>
            <a:ext cx="3003369" cy="369332"/>
          </a:xfrm>
          <a:prstGeom prst="rect">
            <a:avLst/>
          </a:prstGeom>
          <a:noFill/>
        </p:spPr>
        <p:txBody>
          <a:bodyPr wrap="square" rtlCol="0">
            <a:spAutoFit/>
          </a:bodyPr>
          <a:lstStyle/>
          <a:p>
            <a:r>
              <a:rPr lang="en-US" altLang="zh-CN" dirty="0">
                <a:solidFill>
                  <a:srgbClr val="FFFFFF"/>
                </a:solidFill>
              </a:rPr>
              <a:t>https://www.ypppt.com/</a:t>
            </a:r>
            <a:endParaRPr lang="zh-CN" altLang="en-US" dirty="0">
              <a:solidFill>
                <a:srgbClr val="FFFFFF"/>
              </a:solidFill>
            </a:endParaRPr>
          </a:p>
        </p:txBody>
      </p:sp>
    </p:spTree>
    <p:extLst>
      <p:ext uri="{BB962C8B-B14F-4D97-AF65-F5344CB8AC3E}">
        <p14:creationId xmlns:p14="http://schemas.microsoft.com/office/powerpoint/2010/main" val="410911113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1" decel="10000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par>
                                <p:cTn id="20" presetID="2" presetClass="entr" presetSubtype="8" decel="10000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par>
                                <p:cTn id="40" presetID="35" presetClass="path" presetSubtype="0" decel="100000" fill="hold" grpId="1" nodeType="withEffect">
                                  <p:stCondLst>
                                    <p:cond delay="750"/>
                                  </p:stCondLst>
                                  <p:childTnLst>
                                    <p:animMotion origin="layout" path="M -4.375E-6 1.85185E-6 L -0.14075 1.85185E-6 " pathEditMode="relative" rAng="0" ptsTypes="AA">
                                      <p:cBhvr>
                                        <p:cTn id="41" dur="1000" spd="-100000" fill="hold"/>
                                        <p:tgtEl>
                                          <p:spTgt spid="11"/>
                                        </p:tgtEl>
                                        <p:attrNameLst>
                                          <p:attrName>ppt_x</p:attrName>
                                          <p:attrName>ppt_y</p:attrName>
                                        </p:attrNameLst>
                                      </p:cBhvr>
                                      <p:rCtr x="-7044" y="0"/>
                                    </p:animMotion>
                                  </p:childTnLst>
                                </p:cTn>
                              </p:par>
                              <p:par>
                                <p:cTn id="42" presetID="63" presetClass="path" presetSubtype="0" decel="100000" fill="hold" grpId="1" nodeType="withEffect">
                                  <p:stCondLst>
                                    <p:cond delay="750"/>
                                  </p:stCondLst>
                                  <p:childTnLst>
                                    <p:animMotion origin="layout" path="M -2.29167E-6 -3.33333E-6 L 0.15104 -3.33333E-6 " pathEditMode="relative" rAng="0" ptsTypes="AA">
                                      <p:cBhvr>
                                        <p:cTn id="43" dur="1000" spd="-100000" fill="hold"/>
                                        <p:tgtEl>
                                          <p:spTgt spid="12"/>
                                        </p:tgtEl>
                                        <p:attrNameLst>
                                          <p:attrName>ppt_x</p:attrName>
                                          <p:attrName>ppt_y</p:attrName>
                                        </p:attrNameLst>
                                      </p:cBhvr>
                                      <p:rCtr x="7552" y="0"/>
                                    </p:animMotion>
                                  </p:childTnLst>
                                </p:cTn>
                              </p:par>
                              <p:par>
                                <p:cTn id="44" presetID="18" presetClass="entr" presetSubtype="6" fill="hold" grpId="0" nodeType="withEffect">
                                  <p:stCondLst>
                                    <p:cond delay="1500"/>
                                  </p:stCondLst>
                                  <p:childTnLst>
                                    <p:set>
                                      <p:cBhvr>
                                        <p:cTn id="45" dur="1" fill="hold">
                                          <p:stCondLst>
                                            <p:cond delay="0"/>
                                          </p:stCondLst>
                                        </p:cTn>
                                        <p:tgtEl>
                                          <p:spTgt spid="13"/>
                                        </p:tgtEl>
                                        <p:attrNameLst>
                                          <p:attrName>style.visibility</p:attrName>
                                        </p:attrNameLst>
                                      </p:cBhvr>
                                      <p:to>
                                        <p:strVal val="visible"/>
                                      </p:to>
                                    </p:set>
                                    <p:animEffect transition="in" filter="strips(downRight)">
                                      <p:cBhvr>
                                        <p:cTn id="4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1" grpId="1"/>
      <p:bldP spid="12" grpId="0"/>
      <p:bldP spid="12" grpId="1"/>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右箭头 10"/>
          <p:cNvSpPr/>
          <p:nvPr/>
        </p:nvSpPr>
        <p:spPr>
          <a:xfrm>
            <a:off x="1312888" y="1928126"/>
            <a:ext cx="4594901" cy="1775012"/>
          </a:xfrm>
          <a:prstGeom prst="rightArrow">
            <a:avLst>
              <a:gd name="adj1" fmla="val 81481"/>
              <a:gd name="adj2" fmla="val 50000"/>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Bebas" pitchFamily="2" charset="0"/>
              <a:ea typeface="思源黑体" panose="020B0500000000000000" pitchFamily="34" charset="-122"/>
              <a:sym typeface="Bebas" pitchFamily="2" charset="0"/>
            </a:endParaRPr>
          </a:p>
        </p:txBody>
      </p:sp>
      <p:sp>
        <p:nvSpPr>
          <p:cNvPr id="12" name="左箭头 11"/>
          <p:cNvSpPr/>
          <p:nvPr/>
        </p:nvSpPr>
        <p:spPr>
          <a:xfrm>
            <a:off x="6209002" y="3247515"/>
            <a:ext cx="4593600" cy="1774800"/>
          </a:xfrm>
          <a:prstGeom prst="leftArrow">
            <a:avLst>
              <a:gd name="adj1" fmla="val 81485"/>
              <a:gd name="adj2" fmla="val 50000"/>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Bebas" pitchFamily="2" charset="0"/>
              <a:ea typeface="思源黑体" panose="020B0500000000000000" pitchFamily="34" charset="-122"/>
              <a:sym typeface="Bebas" pitchFamily="2" charset="0"/>
            </a:endParaRPr>
          </a:p>
        </p:txBody>
      </p:sp>
      <p:sp>
        <p:nvSpPr>
          <p:cNvPr id="13" name="右箭头 12"/>
          <p:cNvSpPr/>
          <p:nvPr/>
        </p:nvSpPr>
        <p:spPr>
          <a:xfrm>
            <a:off x="1312888" y="4566692"/>
            <a:ext cx="4594901" cy="1775012"/>
          </a:xfrm>
          <a:prstGeom prst="rightArrow">
            <a:avLst>
              <a:gd name="adj1" fmla="val 81481"/>
              <a:gd name="adj2" fmla="val 50000"/>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Bebas" pitchFamily="2" charset="0"/>
              <a:ea typeface="思源黑体" panose="020B0500000000000000" pitchFamily="34" charset="-122"/>
              <a:sym typeface="Bebas" pitchFamily="2" charset="0"/>
            </a:endParaRPr>
          </a:p>
        </p:txBody>
      </p:sp>
      <p:sp>
        <p:nvSpPr>
          <p:cNvPr id="14" name="椭圆 13"/>
          <p:cNvSpPr/>
          <p:nvPr/>
        </p:nvSpPr>
        <p:spPr>
          <a:xfrm>
            <a:off x="5547095" y="2240336"/>
            <a:ext cx="1150592" cy="1150592"/>
          </a:xfrm>
          <a:prstGeom prst="ellipse">
            <a:avLst/>
          </a:prstGeom>
          <a:solidFill>
            <a:srgbClr val="0D0143"/>
          </a:solidFill>
          <a:ln w="254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rgbClr val="FEFABC"/>
              </a:solidFill>
              <a:latin typeface="Bebas" pitchFamily="2" charset="0"/>
              <a:ea typeface="思源黑体" panose="020B0500000000000000" pitchFamily="34" charset="-122"/>
              <a:sym typeface="Bebas" pitchFamily="2" charset="0"/>
            </a:endParaRPr>
          </a:p>
        </p:txBody>
      </p:sp>
      <p:sp>
        <p:nvSpPr>
          <p:cNvPr id="15" name="椭圆 14"/>
          <p:cNvSpPr/>
          <p:nvPr/>
        </p:nvSpPr>
        <p:spPr>
          <a:xfrm>
            <a:off x="5547095" y="3559619"/>
            <a:ext cx="1150592" cy="1150592"/>
          </a:xfrm>
          <a:prstGeom prst="ellipse">
            <a:avLst/>
          </a:prstGeom>
          <a:solidFill>
            <a:srgbClr val="A40137"/>
          </a:solidFill>
          <a:ln w="254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rgbClr val="FEFABC"/>
              </a:solidFill>
              <a:latin typeface="Bebas" pitchFamily="2" charset="0"/>
              <a:ea typeface="思源黑体" panose="020B0500000000000000" pitchFamily="34" charset="-122"/>
              <a:sym typeface="Bebas" pitchFamily="2" charset="0"/>
            </a:endParaRPr>
          </a:p>
        </p:txBody>
      </p:sp>
      <p:sp>
        <p:nvSpPr>
          <p:cNvPr id="16" name="椭圆 15"/>
          <p:cNvSpPr/>
          <p:nvPr/>
        </p:nvSpPr>
        <p:spPr>
          <a:xfrm>
            <a:off x="5547095" y="4878902"/>
            <a:ext cx="1150592" cy="1150592"/>
          </a:xfrm>
          <a:prstGeom prst="ellipse">
            <a:avLst/>
          </a:prstGeom>
          <a:solidFill>
            <a:srgbClr val="0D0143"/>
          </a:solidFill>
          <a:ln w="254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rgbClr val="FEFABC"/>
              </a:solidFill>
              <a:latin typeface="Bebas" pitchFamily="2" charset="0"/>
              <a:ea typeface="思源黑体" panose="020B0500000000000000" pitchFamily="34" charset="-122"/>
              <a:sym typeface="Bebas" pitchFamily="2" charset="0"/>
            </a:endParaRPr>
          </a:p>
        </p:txBody>
      </p:sp>
      <p:sp>
        <p:nvSpPr>
          <p:cNvPr id="17" name="Freeform 5"/>
          <p:cNvSpPr>
            <a:spLocks noEditPoints="1"/>
          </p:cNvSpPr>
          <p:nvPr/>
        </p:nvSpPr>
        <p:spPr bwMode="auto">
          <a:xfrm>
            <a:off x="5938596" y="5209875"/>
            <a:ext cx="367591" cy="488646"/>
          </a:xfrm>
          <a:custGeom>
            <a:avLst/>
            <a:gdLst>
              <a:gd name="T0" fmla="*/ 192 w 209"/>
              <a:gd name="T1" fmla="*/ 18 h 280"/>
              <a:gd name="T2" fmla="*/ 209 w 209"/>
              <a:gd name="T3" fmla="*/ 18 h 280"/>
              <a:gd name="T4" fmla="*/ 209 w 209"/>
              <a:gd name="T5" fmla="*/ 0 h 280"/>
              <a:gd name="T6" fmla="*/ 0 w 209"/>
              <a:gd name="T7" fmla="*/ 0 h 280"/>
              <a:gd name="T8" fmla="*/ 0 w 209"/>
              <a:gd name="T9" fmla="*/ 18 h 280"/>
              <a:gd name="T10" fmla="*/ 17 w 209"/>
              <a:gd name="T11" fmla="*/ 18 h 280"/>
              <a:gd name="T12" fmla="*/ 17 w 209"/>
              <a:gd name="T13" fmla="*/ 35 h 280"/>
              <a:gd name="T14" fmla="*/ 25 w 209"/>
              <a:gd name="T15" fmla="*/ 35 h 280"/>
              <a:gd name="T16" fmla="*/ 53 w 209"/>
              <a:gd name="T17" fmla="*/ 131 h 280"/>
              <a:gd name="T18" fmla="*/ 67 w 209"/>
              <a:gd name="T19" fmla="*/ 140 h 280"/>
              <a:gd name="T20" fmla="*/ 53 w 209"/>
              <a:gd name="T21" fmla="*/ 149 h 280"/>
              <a:gd name="T22" fmla="*/ 25 w 209"/>
              <a:gd name="T23" fmla="*/ 245 h 280"/>
              <a:gd name="T24" fmla="*/ 17 w 209"/>
              <a:gd name="T25" fmla="*/ 245 h 280"/>
              <a:gd name="T26" fmla="*/ 17 w 209"/>
              <a:gd name="T27" fmla="*/ 263 h 280"/>
              <a:gd name="T28" fmla="*/ 0 w 209"/>
              <a:gd name="T29" fmla="*/ 263 h 280"/>
              <a:gd name="T30" fmla="*/ 0 w 209"/>
              <a:gd name="T31" fmla="*/ 280 h 280"/>
              <a:gd name="T32" fmla="*/ 209 w 209"/>
              <a:gd name="T33" fmla="*/ 280 h 280"/>
              <a:gd name="T34" fmla="*/ 209 w 209"/>
              <a:gd name="T35" fmla="*/ 263 h 280"/>
              <a:gd name="T36" fmla="*/ 192 w 209"/>
              <a:gd name="T37" fmla="*/ 263 h 280"/>
              <a:gd name="T38" fmla="*/ 192 w 209"/>
              <a:gd name="T39" fmla="*/ 245 h 280"/>
              <a:gd name="T40" fmla="*/ 184 w 209"/>
              <a:gd name="T41" fmla="*/ 245 h 280"/>
              <a:gd name="T42" fmla="*/ 156 w 209"/>
              <a:gd name="T43" fmla="*/ 149 h 280"/>
              <a:gd name="T44" fmla="*/ 141 w 209"/>
              <a:gd name="T45" fmla="*/ 140 h 280"/>
              <a:gd name="T46" fmla="*/ 156 w 209"/>
              <a:gd name="T47" fmla="*/ 131 h 280"/>
              <a:gd name="T48" fmla="*/ 184 w 209"/>
              <a:gd name="T49" fmla="*/ 35 h 280"/>
              <a:gd name="T50" fmla="*/ 192 w 209"/>
              <a:gd name="T51" fmla="*/ 35 h 280"/>
              <a:gd name="T52" fmla="*/ 192 w 209"/>
              <a:gd name="T53" fmla="*/ 18 h 280"/>
              <a:gd name="T54" fmla="*/ 145 w 209"/>
              <a:gd name="T55" fmla="*/ 117 h 280"/>
              <a:gd name="T56" fmla="*/ 122 w 209"/>
              <a:gd name="T57" fmla="*/ 129 h 280"/>
              <a:gd name="T58" fmla="*/ 122 w 209"/>
              <a:gd name="T59" fmla="*/ 151 h 280"/>
              <a:gd name="T60" fmla="*/ 145 w 209"/>
              <a:gd name="T61" fmla="*/ 163 h 280"/>
              <a:gd name="T62" fmla="*/ 166 w 209"/>
              <a:gd name="T63" fmla="*/ 242 h 280"/>
              <a:gd name="T64" fmla="*/ 165 w 209"/>
              <a:gd name="T65" fmla="*/ 245 h 280"/>
              <a:gd name="T66" fmla="*/ 147 w 209"/>
              <a:gd name="T67" fmla="*/ 245 h 280"/>
              <a:gd name="T68" fmla="*/ 134 w 209"/>
              <a:gd name="T69" fmla="*/ 204 h 280"/>
              <a:gd name="T70" fmla="*/ 113 w 209"/>
              <a:gd name="T71" fmla="*/ 194 h 280"/>
              <a:gd name="T72" fmla="*/ 113 w 209"/>
              <a:gd name="T73" fmla="*/ 122 h 280"/>
              <a:gd name="T74" fmla="*/ 142 w 209"/>
              <a:gd name="T75" fmla="*/ 109 h 280"/>
              <a:gd name="T76" fmla="*/ 158 w 209"/>
              <a:gd name="T77" fmla="*/ 88 h 280"/>
              <a:gd name="T78" fmla="*/ 51 w 209"/>
              <a:gd name="T79" fmla="*/ 88 h 280"/>
              <a:gd name="T80" fmla="*/ 67 w 209"/>
              <a:gd name="T81" fmla="*/ 109 h 280"/>
              <a:gd name="T82" fmla="*/ 96 w 209"/>
              <a:gd name="T83" fmla="*/ 122 h 280"/>
              <a:gd name="T84" fmla="*/ 96 w 209"/>
              <a:gd name="T85" fmla="*/ 194 h 280"/>
              <a:gd name="T86" fmla="*/ 75 w 209"/>
              <a:gd name="T87" fmla="*/ 204 h 280"/>
              <a:gd name="T88" fmla="*/ 62 w 209"/>
              <a:gd name="T89" fmla="*/ 245 h 280"/>
              <a:gd name="T90" fmla="*/ 44 w 209"/>
              <a:gd name="T91" fmla="*/ 245 h 280"/>
              <a:gd name="T92" fmla="*/ 43 w 209"/>
              <a:gd name="T93" fmla="*/ 242 h 280"/>
              <a:gd name="T94" fmla="*/ 64 w 209"/>
              <a:gd name="T95" fmla="*/ 163 h 280"/>
              <a:gd name="T96" fmla="*/ 87 w 209"/>
              <a:gd name="T97" fmla="*/ 151 h 280"/>
              <a:gd name="T98" fmla="*/ 87 w 209"/>
              <a:gd name="T99" fmla="*/ 129 h 280"/>
              <a:gd name="T100" fmla="*/ 64 w 209"/>
              <a:gd name="T101" fmla="*/ 117 h 280"/>
              <a:gd name="T102" fmla="*/ 43 w 209"/>
              <a:gd name="T103" fmla="*/ 39 h 280"/>
              <a:gd name="T104" fmla="*/ 44 w 209"/>
              <a:gd name="T105" fmla="*/ 35 h 280"/>
              <a:gd name="T106" fmla="*/ 165 w 209"/>
              <a:gd name="T107" fmla="*/ 35 h 280"/>
              <a:gd name="T108" fmla="*/ 166 w 209"/>
              <a:gd name="T109" fmla="*/ 39 h 280"/>
              <a:gd name="T110" fmla="*/ 145 w 209"/>
              <a:gd name="T111" fmla="*/ 11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9" h="280">
                <a:moveTo>
                  <a:pt x="192" y="18"/>
                </a:moveTo>
                <a:cubicBezTo>
                  <a:pt x="209" y="18"/>
                  <a:pt x="209" y="18"/>
                  <a:pt x="209" y="18"/>
                </a:cubicBezTo>
                <a:cubicBezTo>
                  <a:pt x="209" y="0"/>
                  <a:pt x="209" y="0"/>
                  <a:pt x="209" y="0"/>
                </a:cubicBezTo>
                <a:cubicBezTo>
                  <a:pt x="0" y="0"/>
                  <a:pt x="0" y="0"/>
                  <a:pt x="0" y="0"/>
                </a:cubicBezTo>
                <a:cubicBezTo>
                  <a:pt x="0" y="18"/>
                  <a:pt x="0" y="18"/>
                  <a:pt x="0" y="18"/>
                </a:cubicBezTo>
                <a:cubicBezTo>
                  <a:pt x="17" y="18"/>
                  <a:pt x="17" y="18"/>
                  <a:pt x="17" y="18"/>
                </a:cubicBezTo>
                <a:cubicBezTo>
                  <a:pt x="17" y="35"/>
                  <a:pt x="17" y="35"/>
                  <a:pt x="17" y="35"/>
                </a:cubicBezTo>
                <a:cubicBezTo>
                  <a:pt x="25" y="35"/>
                  <a:pt x="25" y="35"/>
                  <a:pt x="25" y="35"/>
                </a:cubicBezTo>
                <a:cubicBezTo>
                  <a:pt x="13" y="70"/>
                  <a:pt x="24" y="109"/>
                  <a:pt x="53" y="131"/>
                </a:cubicBezTo>
                <a:cubicBezTo>
                  <a:pt x="58" y="135"/>
                  <a:pt x="62" y="138"/>
                  <a:pt x="67" y="140"/>
                </a:cubicBezTo>
                <a:cubicBezTo>
                  <a:pt x="62" y="143"/>
                  <a:pt x="58" y="145"/>
                  <a:pt x="53" y="149"/>
                </a:cubicBezTo>
                <a:cubicBezTo>
                  <a:pt x="24" y="171"/>
                  <a:pt x="13" y="211"/>
                  <a:pt x="25" y="245"/>
                </a:cubicBezTo>
                <a:cubicBezTo>
                  <a:pt x="17" y="245"/>
                  <a:pt x="17" y="245"/>
                  <a:pt x="17" y="245"/>
                </a:cubicBezTo>
                <a:cubicBezTo>
                  <a:pt x="17" y="263"/>
                  <a:pt x="17" y="263"/>
                  <a:pt x="17" y="263"/>
                </a:cubicBezTo>
                <a:cubicBezTo>
                  <a:pt x="0" y="263"/>
                  <a:pt x="0" y="263"/>
                  <a:pt x="0" y="263"/>
                </a:cubicBezTo>
                <a:cubicBezTo>
                  <a:pt x="0" y="280"/>
                  <a:pt x="0" y="280"/>
                  <a:pt x="0" y="280"/>
                </a:cubicBezTo>
                <a:cubicBezTo>
                  <a:pt x="209" y="280"/>
                  <a:pt x="209" y="280"/>
                  <a:pt x="209" y="280"/>
                </a:cubicBezTo>
                <a:cubicBezTo>
                  <a:pt x="209" y="263"/>
                  <a:pt x="209" y="263"/>
                  <a:pt x="209" y="263"/>
                </a:cubicBezTo>
                <a:cubicBezTo>
                  <a:pt x="192" y="263"/>
                  <a:pt x="192" y="263"/>
                  <a:pt x="192" y="263"/>
                </a:cubicBezTo>
                <a:cubicBezTo>
                  <a:pt x="192" y="245"/>
                  <a:pt x="192" y="245"/>
                  <a:pt x="192" y="245"/>
                </a:cubicBezTo>
                <a:cubicBezTo>
                  <a:pt x="184" y="245"/>
                  <a:pt x="184" y="245"/>
                  <a:pt x="184" y="245"/>
                </a:cubicBezTo>
                <a:cubicBezTo>
                  <a:pt x="196" y="211"/>
                  <a:pt x="185" y="171"/>
                  <a:pt x="156" y="149"/>
                </a:cubicBezTo>
                <a:cubicBezTo>
                  <a:pt x="151" y="145"/>
                  <a:pt x="147" y="143"/>
                  <a:pt x="141" y="140"/>
                </a:cubicBezTo>
                <a:cubicBezTo>
                  <a:pt x="147" y="138"/>
                  <a:pt x="151" y="135"/>
                  <a:pt x="156" y="131"/>
                </a:cubicBezTo>
                <a:cubicBezTo>
                  <a:pt x="185" y="109"/>
                  <a:pt x="196" y="70"/>
                  <a:pt x="184" y="35"/>
                </a:cubicBezTo>
                <a:cubicBezTo>
                  <a:pt x="192" y="35"/>
                  <a:pt x="192" y="35"/>
                  <a:pt x="192" y="35"/>
                </a:cubicBezTo>
                <a:lnTo>
                  <a:pt x="192" y="18"/>
                </a:lnTo>
                <a:close/>
                <a:moveTo>
                  <a:pt x="145" y="117"/>
                </a:moveTo>
                <a:cubicBezTo>
                  <a:pt x="138" y="123"/>
                  <a:pt x="130" y="127"/>
                  <a:pt x="122" y="129"/>
                </a:cubicBezTo>
                <a:cubicBezTo>
                  <a:pt x="122" y="151"/>
                  <a:pt x="122" y="151"/>
                  <a:pt x="122" y="151"/>
                </a:cubicBezTo>
                <a:cubicBezTo>
                  <a:pt x="130" y="154"/>
                  <a:pt x="138" y="157"/>
                  <a:pt x="145" y="163"/>
                </a:cubicBezTo>
                <a:cubicBezTo>
                  <a:pt x="169" y="181"/>
                  <a:pt x="178" y="214"/>
                  <a:pt x="166" y="242"/>
                </a:cubicBezTo>
                <a:cubicBezTo>
                  <a:pt x="165" y="245"/>
                  <a:pt x="165" y="245"/>
                  <a:pt x="165" y="245"/>
                </a:cubicBezTo>
                <a:cubicBezTo>
                  <a:pt x="147" y="245"/>
                  <a:pt x="147" y="245"/>
                  <a:pt x="147" y="245"/>
                </a:cubicBezTo>
                <a:cubicBezTo>
                  <a:pt x="150" y="230"/>
                  <a:pt x="146" y="215"/>
                  <a:pt x="134" y="204"/>
                </a:cubicBezTo>
                <a:cubicBezTo>
                  <a:pt x="128" y="198"/>
                  <a:pt x="121" y="195"/>
                  <a:pt x="113" y="194"/>
                </a:cubicBezTo>
                <a:cubicBezTo>
                  <a:pt x="113" y="122"/>
                  <a:pt x="113" y="122"/>
                  <a:pt x="113" y="122"/>
                </a:cubicBezTo>
                <a:cubicBezTo>
                  <a:pt x="124" y="120"/>
                  <a:pt x="134" y="116"/>
                  <a:pt x="142" y="109"/>
                </a:cubicBezTo>
                <a:cubicBezTo>
                  <a:pt x="149" y="103"/>
                  <a:pt x="155" y="96"/>
                  <a:pt x="158" y="88"/>
                </a:cubicBezTo>
                <a:cubicBezTo>
                  <a:pt x="51" y="88"/>
                  <a:pt x="51" y="88"/>
                  <a:pt x="51" y="88"/>
                </a:cubicBezTo>
                <a:cubicBezTo>
                  <a:pt x="54" y="96"/>
                  <a:pt x="60" y="103"/>
                  <a:pt x="67" y="109"/>
                </a:cubicBezTo>
                <a:cubicBezTo>
                  <a:pt x="75" y="116"/>
                  <a:pt x="85" y="120"/>
                  <a:pt x="96" y="122"/>
                </a:cubicBezTo>
                <a:cubicBezTo>
                  <a:pt x="96" y="194"/>
                  <a:pt x="96" y="194"/>
                  <a:pt x="96" y="194"/>
                </a:cubicBezTo>
                <a:cubicBezTo>
                  <a:pt x="88" y="195"/>
                  <a:pt x="81" y="198"/>
                  <a:pt x="75" y="204"/>
                </a:cubicBezTo>
                <a:cubicBezTo>
                  <a:pt x="63" y="215"/>
                  <a:pt x="59" y="230"/>
                  <a:pt x="62" y="245"/>
                </a:cubicBezTo>
                <a:cubicBezTo>
                  <a:pt x="44" y="245"/>
                  <a:pt x="44" y="245"/>
                  <a:pt x="44" y="245"/>
                </a:cubicBezTo>
                <a:cubicBezTo>
                  <a:pt x="43" y="242"/>
                  <a:pt x="43" y="242"/>
                  <a:pt x="43" y="242"/>
                </a:cubicBezTo>
                <a:cubicBezTo>
                  <a:pt x="31" y="214"/>
                  <a:pt x="40" y="181"/>
                  <a:pt x="64" y="163"/>
                </a:cubicBezTo>
                <a:cubicBezTo>
                  <a:pt x="71" y="157"/>
                  <a:pt x="79" y="154"/>
                  <a:pt x="87" y="151"/>
                </a:cubicBezTo>
                <a:cubicBezTo>
                  <a:pt x="87" y="129"/>
                  <a:pt x="87" y="129"/>
                  <a:pt x="87" y="129"/>
                </a:cubicBezTo>
                <a:cubicBezTo>
                  <a:pt x="79" y="127"/>
                  <a:pt x="71" y="123"/>
                  <a:pt x="64" y="117"/>
                </a:cubicBezTo>
                <a:cubicBezTo>
                  <a:pt x="40" y="99"/>
                  <a:pt x="31" y="67"/>
                  <a:pt x="43" y="39"/>
                </a:cubicBezTo>
                <a:cubicBezTo>
                  <a:pt x="44" y="35"/>
                  <a:pt x="44" y="35"/>
                  <a:pt x="44" y="35"/>
                </a:cubicBezTo>
                <a:cubicBezTo>
                  <a:pt x="165" y="35"/>
                  <a:pt x="165" y="35"/>
                  <a:pt x="165" y="35"/>
                </a:cubicBezTo>
                <a:cubicBezTo>
                  <a:pt x="166" y="39"/>
                  <a:pt x="166" y="39"/>
                  <a:pt x="166" y="39"/>
                </a:cubicBezTo>
                <a:cubicBezTo>
                  <a:pt x="178" y="67"/>
                  <a:pt x="169" y="99"/>
                  <a:pt x="145"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18" name="Freeform 6"/>
          <p:cNvSpPr>
            <a:spLocks noEditPoints="1"/>
          </p:cNvSpPr>
          <p:nvPr/>
        </p:nvSpPr>
        <p:spPr bwMode="auto">
          <a:xfrm>
            <a:off x="5890986" y="3890223"/>
            <a:ext cx="462810" cy="489384"/>
          </a:xfrm>
          <a:custGeom>
            <a:avLst/>
            <a:gdLst>
              <a:gd name="T0" fmla="*/ 205 w 263"/>
              <a:gd name="T1" fmla="*/ 70 h 280"/>
              <a:gd name="T2" fmla="*/ 117 w 263"/>
              <a:gd name="T3" fmla="*/ 70 h 280"/>
              <a:gd name="T4" fmla="*/ 119 w 263"/>
              <a:gd name="T5" fmla="*/ 53 h 280"/>
              <a:gd name="T6" fmla="*/ 207 w 263"/>
              <a:gd name="T7" fmla="*/ 53 h 280"/>
              <a:gd name="T8" fmla="*/ 205 w 263"/>
              <a:gd name="T9" fmla="*/ 70 h 280"/>
              <a:gd name="T10" fmla="*/ 146 w 263"/>
              <a:gd name="T11" fmla="*/ 140 h 280"/>
              <a:gd name="T12" fmla="*/ 182 w 263"/>
              <a:gd name="T13" fmla="*/ 140 h 280"/>
              <a:gd name="T14" fmla="*/ 184 w 263"/>
              <a:gd name="T15" fmla="*/ 123 h 280"/>
              <a:gd name="T16" fmla="*/ 148 w 263"/>
              <a:gd name="T17" fmla="*/ 123 h 280"/>
              <a:gd name="T18" fmla="*/ 146 w 263"/>
              <a:gd name="T19" fmla="*/ 140 h 280"/>
              <a:gd name="T20" fmla="*/ 263 w 263"/>
              <a:gd name="T21" fmla="*/ 0 h 280"/>
              <a:gd name="T22" fmla="*/ 245 w 263"/>
              <a:gd name="T23" fmla="*/ 237 h 280"/>
              <a:gd name="T24" fmla="*/ 201 w 263"/>
              <a:gd name="T25" fmla="*/ 280 h 280"/>
              <a:gd name="T26" fmla="*/ 44 w 263"/>
              <a:gd name="T27" fmla="*/ 280 h 280"/>
              <a:gd name="T28" fmla="*/ 0 w 263"/>
              <a:gd name="T29" fmla="*/ 236 h 280"/>
              <a:gd name="T30" fmla="*/ 0 w 263"/>
              <a:gd name="T31" fmla="*/ 193 h 280"/>
              <a:gd name="T32" fmla="*/ 54 w 263"/>
              <a:gd name="T33" fmla="*/ 193 h 280"/>
              <a:gd name="T34" fmla="*/ 71 w 263"/>
              <a:gd name="T35" fmla="*/ 0 h 280"/>
              <a:gd name="T36" fmla="*/ 263 w 263"/>
              <a:gd name="T37" fmla="*/ 0 h 280"/>
              <a:gd name="T38" fmla="*/ 166 w 263"/>
              <a:gd name="T39" fmla="*/ 263 h 280"/>
              <a:gd name="T40" fmla="*/ 158 w 263"/>
              <a:gd name="T41" fmla="*/ 236 h 280"/>
              <a:gd name="T42" fmla="*/ 158 w 263"/>
              <a:gd name="T43" fmla="*/ 210 h 280"/>
              <a:gd name="T44" fmla="*/ 18 w 263"/>
              <a:gd name="T45" fmla="*/ 210 h 280"/>
              <a:gd name="T46" fmla="*/ 18 w 263"/>
              <a:gd name="T47" fmla="*/ 236 h 280"/>
              <a:gd name="T48" fmla="*/ 44 w 263"/>
              <a:gd name="T49" fmla="*/ 263 h 280"/>
              <a:gd name="T50" fmla="*/ 166 w 263"/>
              <a:gd name="T51" fmla="*/ 263 h 280"/>
              <a:gd name="T52" fmla="*/ 244 w 263"/>
              <a:gd name="T53" fmla="*/ 18 h 280"/>
              <a:gd name="T54" fmla="*/ 87 w 263"/>
              <a:gd name="T55" fmla="*/ 18 h 280"/>
              <a:gd name="T56" fmla="*/ 71 w 263"/>
              <a:gd name="T57" fmla="*/ 193 h 280"/>
              <a:gd name="T58" fmla="*/ 175 w 263"/>
              <a:gd name="T59" fmla="*/ 193 h 280"/>
              <a:gd name="T60" fmla="*/ 175 w 263"/>
              <a:gd name="T61" fmla="*/ 236 h 280"/>
              <a:gd name="T62" fmla="*/ 201 w 263"/>
              <a:gd name="T63" fmla="*/ 263 h 280"/>
              <a:gd name="T64" fmla="*/ 228 w 263"/>
              <a:gd name="T65" fmla="*/ 236 h 280"/>
              <a:gd name="T66" fmla="*/ 244 w 263"/>
              <a:gd name="T67" fmla="*/ 18 h 280"/>
              <a:gd name="T68" fmla="*/ 131 w 263"/>
              <a:gd name="T69" fmla="*/ 123 h 280"/>
              <a:gd name="T70" fmla="*/ 113 w 263"/>
              <a:gd name="T71" fmla="*/ 123 h 280"/>
              <a:gd name="T72" fmla="*/ 111 w 263"/>
              <a:gd name="T73" fmla="*/ 140 h 280"/>
              <a:gd name="T74" fmla="*/ 130 w 263"/>
              <a:gd name="T75" fmla="*/ 140 h 280"/>
              <a:gd name="T76" fmla="*/ 131 w 263"/>
              <a:gd name="T77" fmla="*/ 123 h 280"/>
              <a:gd name="T78" fmla="*/ 203 w 263"/>
              <a:gd name="T79" fmla="*/ 105 h 280"/>
              <a:gd name="T80" fmla="*/ 204 w 263"/>
              <a:gd name="T81" fmla="*/ 88 h 280"/>
              <a:gd name="T82" fmla="*/ 116 w 263"/>
              <a:gd name="T83" fmla="*/ 88 h 280"/>
              <a:gd name="T84" fmla="*/ 114 w 263"/>
              <a:gd name="T85" fmla="*/ 105 h 280"/>
              <a:gd name="T86" fmla="*/ 203 w 263"/>
              <a:gd name="T87" fmla="*/ 10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280">
                <a:moveTo>
                  <a:pt x="205" y="70"/>
                </a:moveTo>
                <a:cubicBezTo>
                  <a:pt x="117" y="70"/>
                  <a:pt x="117" y="70"/>
                  <a:pt x="117" y="70"/>
                </a:cubicBezTo>
                <a:cubicBezTo>
                  <a:pt x="119" y="53"/>
                  <a:pt x="119" y="53"/>
                  <a:pt x="119" y="53"/>
                </a:cubicBezTo>
                <a:cubicBezTo>
                  <a:pt x="207" y="53"/>
                  <a:pt x="207" y="53"/>
                  <a:pt x="207" y="53"/>
                </a:cubicBezTo>
                <a:lnTo>
                  <a:pt x="205" y="70"/>
                </a:lnTo>
                <a:close/>
                <a:moveTo>
                  <a:pt x="146" y="140"/>
                </a:moveTo>
                <a:cubicBezTo>
                  <a:pt x="182" y="140"/>
                  <a:pt x="182" y="140"/>
                  <a:pt x="182" y="140"/>
                </a:cubicBezTo>
                <a:cubicBezTo>
                  <a:pt x="184" y="123"/>
                  <a:pt x="184" y="123"/>
                  <a:pt x="184" y="123"/>
                </a:cubicBezTo>
                <a:cubicBezTo>
                  <a:pt x="148" y="123"/>
                  <a:pt x="148" y="123"/>
                  <a:pt x="148" y="123"/>
                </a:cubicBezTo>
                <a:lnTo>
                  <a:pt x="146" y="140"/>
                </a:lnTo>
                <a:close/>
                <a:moveTo>
                  <a:pt x="263" y="0"/>
                </a:moveTo>
                <a:cubicBezTo>
                  <a:pt x="245" y="237"/>
                  <a:pt x="245" y="237"/>
                  <a:pt x="245" y="237"/>
                </a:cubicBezTo>
                <a:cubicBezTo>
                  <a:pt x="245" y="261"/>
                  <a:pt x="226" y="280"/>
                  <a:pt x="201" y="280"/>
                </a:cubicBezTo>
                <a:cubicBezTo>
                  <a:pt x="44" y="280"/>
                  <a:pt x="44" y="280"/>
                  <a:pt x="44" y="280"/>
                </a:cubicBezTo>
                <a:cubicBezTo>
                  <a:pt x="20" y="280"/>
                  <a:pt x="0" y="261"/>
                  <a:pt x="0" y="236"/>
                </a:cubicBezTo>
                <a:cubicBezTo>
                  <a:pt x="0" y="193"/>
                  <a:pt x="0" y="193"/>
                  <a:pt x="0" y="193"/>
                </a:cubicBezTo>
                <a:cubicBezTo>
                  <a:pt x="54" y="193"/>
                  <a:pt x="54" y="193"/>
                  <a:pt x="54" y="193"/>
                </a:cubicBezTo>
                <a:cubicBezTo>
                  <a:pt x="71" y="0"/>
                  <a:pt x="71" y="0"/>
                  <a:pt x="71" y="0"/>
                </a:cubicBezTo>
                <a:lnTo>
                  <a:pt x="263" y="0"/>
                </a:lnTo>
                <a:close/>
                <a:moveTo>
                  <a:pt x="166" y="263"/>
                </a:moveTo>
                <a:cubicBezTo>
                  <a:pt x="161" y="255"/>
                  <a:pt x="158" y="246"/>
                  <a:pt x="158" y="236"/>
                </a:cubicBezTo>
                <a:cubicBezTo>
                  <a:pt x="158" y="210"/>
                  <a:pt x="158" y="210"/>
                  <a:pt x="158" y="210"/>
                </a:cubicBezTo>
                <a:cubicBezTo>
                  <a:pt x="18" y="210"/>
                  <a:pt x="18" y="210"/>
                  <a:pt x="18" y="210"/>
                </a:cubicBezTo>
                <a:cubicBezTo>
                  <a:pt x="18" y="236"/>
                  <a:pt x="18" y="236"/>
                  <a:pt x="18" y="236"/>
                </a:cubicBezTo>
                <a:cubicBezTo>
                  <a:pt x="18" y="251"/>
                  <a:pt x="30" y="263"/>
                  <a:pt x="44" y="263"/>
                </a:cubicBezTo>
                <a:lnTo>
                  <a:pt x="166" y="263"/>
                </a:lnTo>
                <a:close/>
                <a:moveTo>
                  <a:pt x="244" y="18"/>
                </a:moveTo>
                <a:cubicBezTo>
                  <a:pt x="87" y="18"/>
                  <a:pt x="87" y="18"/>
                  <a:pt x="87" y="18"/>
                </a:cubicBezTo>
                <a:cubicBezTo>
                  <a:pt x="71" y="193"/>
                  <a:pt x="71" y="193"/>
                  <a:pt x="71" y="193"/>
                </a:cubicBezTo>
                <a:cubicBezTo>
                  <a:pt x="175" y="193"/>
                  <a:pt x="175" y="193"/>
                  <a:pt x="175" y="193"/>
                </a:cubicBezTo>
                <a:cubicBezTo>
                  <a:pt x="175" y="236"/>
                  <a:pt x="175" y="236"/>
                  <a:pt x="175" y="236"/>
                </a:cubicBezTo>
                <a:cubicBezTo>
                  <a:pt x="175" y="251"/>
                  <a:pt x="187" y="263"/>
                  <a:pt x="201" y="263"/>
                </a:cubicBezTo>
                <a:cubicBezTo>
                  <a:pt x="216" y="263"/>
                  <a:pt x="228" y="251"/>
                  <a:pt x="228" y="236"/>
                </a:cubicBezTo>
                <a:lnTo>
                  <a:pt x="244" y="18"/>
                </a:lnTo>
                <a:close/>
                <a:moveTo>
                  <a:pt x="131" y="123"/>
                </a:moveTo>
                <a:cubicBezTo>
                  <a:pt x="113" y="123"/>
                  <a:pt x="113" y="123"/>
                  <a:pt x="113" y="123"/>
                </a:cubicBezTo>
                <a:cubicBezTo>
                  <a:pt x="111" y="140"/>
                  <a:pt x="111" y="140"/>
                  <a:pt x="111" y="140"/>
                </a:cubicBezTo>
                <a:cubicBezTo>
                  <a:pt x="130" y="140"/>
                  <a:pt x="130" y="140"/>
                  <a:pt x="130" y="140"/>
                </a:cubicBezTo>
                <a:lnTo>
                  <a:pt x="131" y="123"/>
                </a:lnTo>
                <a:close/>
                <a:moveTo>
                  <a:pt x="203" y="105"/>
                </a:moveTo>
                <a:cubicBezTo>
                  <a:pt x="204" y="88"/>
                  <a:pt x="204" y="88"/>
                  <a:pt x="204" y="88"/>
                </a:cubicBezTo>
                <a:cubicBezTo>
                  <a:pt x="116" y="88"/>
                  <a:pt x="116" y="88"/>
                  <a:pt x="116" y="88"/>
                </a:cubicBezTo>
                <a:cubicBezTo>
                  <a:pt x="114" y="105"/>
                  <a:pt x="114" y="105"/>
                  <a:pt x="114" y="105"/>
                </a:cubicBezTo>
                <a:cubicBezTo>
                  <a:pt x="203" y="105"/>
                  <a:pt x="203" y="105"/>
                  <a:pt x="203" y="10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19" name="Freeform 7"/>
          <p:cNvSpPr>
            <a:spLocks noEditPoints="1"/>
          </p:cNvSpPr>
          <p:nvPr/>
        </p:nvSpPr>
        <p:spPr bwMode="auto">
          <a:xfrm>
            <a:off x="5937488" y="2571310"/>
            <a:ext cx="369806" cy="488645"/>
          </a:xfrm>
          <a:custGeom>
            <a:avLst/>
            <a:gdLst>
              <a:gd name="T0" fmla="*/ 105 w 210"/>
              <a:gd name="T1" fmla="*/ 0 h 280"/>
              <a:gd name="T2" fmla="*/ 0 w 210"/>
              <a:gd name="T3" fmla="*/ 105 h 280"/>
              <a:gd name="T4" fmla="*/ 105 w 210"/>
              <a:gd name="T5" fmla="*/ 280 h 280"/>
              <a:gd name="T6" fmla="*/ 210 w 210"/>
              <a:gd name="T7" fmla="*/ 105 h 280"/>
              <a:gd name="T8" fmla="*/ 105 w 210"/>
              <a:gd name="T9" fmla="*/ 0 h 280"/>
              <a:gd name="T10" fmla="*/ 105 w 210"/>
              <a:gd name="T11" fmla="*/ 175 h 280"/>
              <a:gd name="T12" fmla="*/ 35 w 210"/>
              <a:gd name="T13" fmla="*/ 105 h 280"/>
              <a:gd name="T14" fmla="*/ 105 w 210"/>
              <a:gd name="T15" fmla="*/ 35 h 280"/>
              <a:gd name="T16" fmla="*/ 175 w 210"/>
              <a:gd name="T17" fmla="*/ 105 h 280"/>
              <a:gd name="T18" fmla="*/ 105 w 210"/>
              <a:gd name="T19" fmla="*/ 17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80">
                <a:moveTo>
                  <a:pt x="105" y="0"/>
                </a:moveTo>
                <a:cubicBezTo>
                  <a:pt x="47" y="0"/>
                  <a:pt x="0" y="47"/>
                  <a:pt x="0" y="105"/>
                </a:cubicBezTo>
                <a:cubicBezTo>
                  <a:pt x="0" y="163"/>
                  <a:pt x="88" y="280"/>
                  <a:pt x="105" y="280"/>
                </a:cubicBezTo>
                <a:cubicBezTo>
                  <a:pt x="123" y="280"/>
                  <a:pt x="210" y="163"/>
                  <a:pt x="210" y="105"/>
                </a:cubicBezTo>
                <a:cubicBezTo>
                  <a:pt x="210" y="47"/>
                  <a:pt x="163" y="0"/>
                  <a:pt x="105" y="0"/>
                </a:cubicBezTo>
                <a:close/>
                <a:moveTo>
                  <a:pt x="105" y="175"/>
                </a:moveTo>
                <a:cubicBezTo>
                  <a:pt x="67" y="175"/>
                  <a:pt x="35" y="143"/>
                  <a:pt x="35" y="105"/>
                </a:cubicBezTo>
                <a:cubicBezTo>
                  <a:pt x="35" y="66"/>
                  <a:pt x="67" y="35"/>
                  <a:pt x="105" y="35"/>
                </a:cubicBezTo>
                <a:cubicBezTo>
                  <a:pt x="144" y="35"/>
                  <a:pt x="175" y="66"/>
                  <a:pt x="175" y="105"/>
                </a:cubicBezTo>
                <a:cubicBezTo>
                  <a:pt x="175" y="143"/>
                  <a:pt x="144" y="175"/>
                  <a:pt x="105" y="17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20" name="文本框 19"/>
          <p:cNvSpPr txBox="1"/>
          <p:nvPr/>
        </p:nvSpPr>
        <p:spPr>
          <a:xfrm>
            <a:off x="1533371" y="2237597"/>
            <a:ext cx="1415772"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dirty="0" smtClean="0">
                <a:solidFill>
                  <a:schemeClr val="tx1">
                    <a:lumMod val="85000"/>
                    <a:lumOff val="15000"/>
                  </a:schemeClr>
                </a:solidFill>
                <a:effectLst/>
                <a:latin typeface="Bebas" pitchFamily="2" charset="0"/>
                <a:ea typeface="思源黑体" panose="020B0500000000000000" pitchFamily="34" charset="-122"/>
                <a:sym typeface="Bebas" pitchFamily="2" charset="0"/>
              </a:rPr>
              <a:t>公司中心思路</a:t>
            </a:r>
            <a:endParaRPr lang="zh-CN" altLang="en-US" dirty="0">
              <a:solidFill>
                <a:schemeClr val="tx1">
                  <a:lumMod val="85000"/>
                  <a:lumOff val="15000"/>
                </a:schemeClr>
              </a:solidFill>
              <a:effectLst/>
              <a:latin typeface="Bebas" pitchFamily="2" charset="0"/>
              <a:ea typeface="思源黑体" panose="020B0500000000000000" pitchFamily="34" charset="-122"/>
              <a:sym typeface="Bebas" pitchFamily="2" charset="0"/>
            </a:endParaRPr>
          </a:p>
        </p:txBody>
      </p:sp>
      <p:sp>
        <p:nvSpPr>
          <p:cNvPr id="21" name="TextBox 11"/>
          <p:cNvSpPr txBox="1"/>
          <p:nvPr/>
        </p:nvSpPr>
        <p:spPr>
          <a:xfrm>
            <a:off x="1533371" y="2625278"/>
            <a:ext cx="3390899" cy="692497"/>
          </a:xfrm>
          <a:prstGeom prst="rect">
            <a:avLst/>
          </a:prstGeom>
          <a:noFill/>
        </p:spPr>
        <p:txBody>
          <a:bodyPr wrap="square" rtlCol="0">
            <a:spAutoFit/>
          </a:bodyPr>
          <a:lstStyle/>
          <a:p>
            <a:pPr algn="just">
              <a:lnSpc>
                <a:spcPct val="130000"/>
              </a:lnSpc>
            </a:pPr>
            <a:r>
              <a:rPr lang="zh-CN" altLang="en-US" sz="1000" dirty="0">
                <a:solidFill>
                  <a:schemeClr val="tx1">
                    <a:lumMod val="65000"/>
                    <a:lumOff val="35000"/>
                  </a:schemeClr>
                </a:solidFill>
                <a:latin typeface="Bebas" pitchFamily="2" charset="0"/>
                <a:ea typeface="思源黑体" panose="020B0500000000000000" pitchFamily="34" charset="-122"/>
                <a:sym typeface="Bebas" pitchFamily="2" charset="0"/>
              </a:rPr>
              <a:t>您的内容打在这里，或者通过复制您的文本后，在此框中选择粘贴，并选择只保留文字。您的内容打在这里，或者通过复制您的文本后。</a:t>
            </a:r>
          </a:p>
        </p:txBody>
      </p:sp>
      <p:sp>
        <p:nvSpPr>
          <p:cNvPr id="22" name="文本框 21"/>
          <p:cNvSpPr txBox="1"/>
          <p:nvPr/>
        </p:nvSpPr>
        <p:spPr>
          <a:xfrm>
            <a:off x="7213676" y="3567946"/>
            <a:ext cx="1415772"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dirty="0" smtClean="0">
                <a:solidFill>
                  <a:schemeClr val="tx1">
                    <a:lumMod val="85000"/>
                    <a:lumOff val="15000"/>
                  </a:schemeClr>
                </a:solidFill>
                <a:effectLst/>
                <a:latin typeface="Bebas" pitchFamily="2" charset="0"/>
                <a:ea typeface="思源黑体" panose="020B0500000000000000" pitchFamily="34" charset="-122"/>
                <a:sym typeface="Bebas" pitchFamily="2" charset="0"/>
              </a:rPr>
              <a:t>着力升级产品</a:t>
            </a:r>
            <a:endParaRPr lang="zh-CN" altLang="en-US" dirty="0">
              <a:solidFill>
                <a:schemeClr val="tx1">
                  <a:lumMod val="85000"/>
                  <a:lumOff val="15000"/>
                </a:schemeClr>
              </a:solidFill>
              <a:effectLst/>
              <a:latin typeface="Bebas" pitchFamily="2" charset="0"/>
              <a:ea typeface="思源黑体" panose="020B0500000000000000" pitchFamily="34" charset="-122"/>
              <a:sym typeface="Bebas" pitchFamily="2" charset="0"/>
            </a:endParaRPr>
          </a:p>
        </p:txBody>
      </p:sp>
      <p:sp>
        <p:nvSpPr>
          <p:cNvPr id="25" name="TextBox 11"/>
          <p:cNvSpPr txBox="1"/>
          <p:nvPr/>
        </p:nvSpPr>
        <p:spPr>
          <a:xfrm>
            <a:off x="7213676" y="3955627"/>
            <a:ext cx="3390899" cy="692497"/>
          </a:xfrm>
          <a:prstGeom prst="rect">
            <a:avLst/>
          </a:prstGeom>
          <a:noFill/>
        </p:spPr>
        <p:txBody>
          <a:bodyPr wrap="square" rtlCol="0">
            <a:spAutoFit/>
          </a:bodyPr>
          <a:lstStyle/>
          <a:p>
            <a:pPr algn="just">
              <a:lnSpc>
                <a:spcPct val="130000"/>
              </a:lnSpc>
            </a:pPr>
            <a:r>
              <a:rPr lang="zh-CN" altLang="en-US" sz="1000" dirty="0">
                <a:solidFill>
                  <a:schemeClr val="tx1">
                    <a:lumMod val="65000"/>
                    <a:lumOff val="35000"/>
                  </a:schemeClr>
                </a:solidFill>
                <a:latin typeface="Bebas" pitchFamily="2" charset="0"/>
                <a:ea typeface="思源黑体" panose="020B0500000000000000" pitchFamily="34" charset="-122"/>
                <a:sym typeface="Bebas" pitchFamily="2" charset="0"/>
              </a:rPr>
              <a:t>您的内容打在这里，或者通过复制您的文本后，在此框中选择粘贴，并选择只保留文字。您的内容打在这里，或者通过复制您的文本后。</a:t>
            </a:r>
          </a:p>
        </p:txBody>
      </p:sp>
      <p:sp>
        <p:nvSpPr>
          <p:cNvPr id="26" name="文本框 25"/>
          <p:cNvSpPr txBox="1"/>
          <p:nvPr/>
        </p:nvSpPr>
        <p:spPr>
          <a:xfrm>
            <a:off x="1533371" y="4894291"/>
            <a:ext cx="1415772"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dirty="0" smtClean="0">
                <a:solidFill>
                  <a:schemeClr val="tx1">
                    <a:lumMod val="85000"/>
                    <a:lumOff val="15000"/>
                  </a:schemeClr>
                </a:solidFill>
                <a:effectLst/>
                <a:latin typeface="Bebas" pitchFamily="2" charset="0"/>
                <a:ea typeface="思源黑体" panose="020B0500000000000000" pitchFamily="34" charset="-122"/>
                <a:sym typeface="Bebas" pitchFamily="2" charset="0"/>
              </a:rPr>
              <a:t>产品营销技术</a:t>
            </a:r>
            <a:endParaRPr lang="zh-CN" altLang="en-US" dirty="0">
              <a:solidFill>
                <a:schemeClr val="tx1">
                  <a:lumMod val="85000"/>
                  <a:lumOff val="15000"/>
                </a:schemeClr>
              </a:solidFill>
              <a:effectLst/>
              <a:latin typeface="Bebas" pitchFamily="2" charset="0"/>
              <a:ea typeface="思源黑体" panose="020B0500000000000000" pitchFamily="34" charset="-122"/>
              <a:sym typeface="Bebas" pitchFamily="2" charset="0"/>
            </a:endParaRPr>
          </a:p>
        </p:txBody>
      </p:sp>
      <p:sp>
        <p:nvSpPr>
          <p:cNvPr id="30" name="TextBox 11"/>
          <p:cNvSpPr txBox="1"/>
          <p:nvPr/>
        </p:nvSpPr>
        <p:spPr>
          <a:xfrm>
            <a:off x="1533371" y="5281972"/>
            <a:ext cx="3390899" cy="692497"/>
          </a:xfrm>
          <a:prstGeom prst="rect">
            <a:avLst/>
          </a:prstGeom>
          <a:noFill/>
        </p:spPr>
        <p:txBody>
          <a:bodyPr wrap="square" rtlCol="0">
            <a:spAutoFit/>
          </a:bodyPr>
          <a:lstStyle/>
          <a:p>
            <a:pPr algn="just">
              <a:lnSpc>
                <a:spcPct val="130000"/>
              </a:lnSpc>
            </a:pPr>
            <a:r>
              <a:rPr lang="zh-CN" altLang="en-US" sz="1000" dirty="0">
                <a:solidFill>
                  <a:schemeClr val="tx1">
                    <a:lumMod val="65000"/>
                    <a:lumOff val="35000"/>
                  </a:schemeClr>
                </a:solidFill>
                <a:latin typeface="Bebas" pitchFamily="2" charset="0"/>
                <a:ea typeface="思源黑体" panose="020B0500000000000000" pitchFamily="34" charset="-122"/>
                <a:sym typeface="Bebas" pitchFamily="2" charset="0"/>
              </a:rPr>
              <a:t>您的内容打在这里，或者通过复制您的文本后，在此框中选择粘贴，并选择只保留文字。您的内容打在这里，或者通过复制您的文本后。</a:t>
            </a:r>
          </a:p>
        </p:txBody>
      </p:sp>
      <p:grpSp>
        <p:nvGrpSpPr>
          <p:cNvPr id="23" name="组合 22"/>
          <p:cNvGrpSpPr/>
          <p:nvPr/>
        </p:nvGrpSpPr>
        <p:grpSpPr>
          <a:xfrm>
            <a:off x="4522505" y="581295"/>
            <a:ext cx="3121367" cy="828372"/>
            <a:chOff x="4522505" y="581295"/>
            <a:chExt cx="3121367" cy="828372"/>
          </a:xfrm>
          <a:effectLst/>
        </p:grpSpPr>
        <p:sp>
          <p:nvSpPr>
            <p:cNvPr id="24"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27"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中心思想</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28" name="直接连接符 27"/>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393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Effect transition="in" filter="fade">
                                      <p:cBhvr>
                                        <p:cTn id="13" dur="10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1000" fill="hold"/>
                                        <p:tgtEl>
                                          <p:spTgt spid="19"/>
                                        </p:tgtEl>
                                        <p:attrNameLst>
                                          <p:attrName>ppt_w</p:attrName>
                                        </p:attrNameLst>
                                      </p:cBhvr>
                                      <p:tavLst>
                                        <p:tav tm="0">
                                          <p:val>
                                            <p:fltVal val="0"/>
                                          </p:val>
                                        </p:tav>
                                        <p:tav tm="100000">
                                          <p:val>
                                            <p:strVal val="#ppt_w"/>
                                          </p:val>
                                        </p:tav>
                                      </p:tavLst>
                                    </p:anim>
                                    <p:anim calcmode="lin" valueType="num">
                                      <p:cBhvr>
                                        <p:cTn id="17" dur="1000" fill="hold"/>
                                        <p:tgtEl>
                                          <p:spTgt spid="19"/>
                                        </p:tgtEl>
                                        <p:attrNameLst>
                                          <p:attrName>ppt_h</p:attrName>
                                        </p:attrNameLst>
                                      </p:cBhvr>
                                      <p:tavLst>
                                        <p:tav tm="0">
                                          <p:val>
                                            <p:fltVal val="0"/>
                                          </p:val>
                                        </p:tav>
                                        <p:tav tm="100000">
                                          <p:val>
                                            <p:strVal val="#ppt_h"/>
                                          </p:val>
                                        </p:tav>
                                      </p:tavLst>
                                    </p:anim>
                                    <p:animEffect transition="in" filter="fade">
                                      <p:cBhvr>
                                        <p:cTn id="18" dur="1000"/>
                                        <p:tgtEl>
                                          <p:spTgt spid="19"/>
                                        </p:tgtEl>
                                      </p:cBhvr>
                                    </p:animEffect>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par>
                                <p:cTn id="24" presetID="53" presetClass="entr" presetSubtype="16" fill="hold" grpId="0" nodeType="withEffect">
                                  <p:stCondLst>
                                    <p:cond delay="0"/>
                                  </p:stCondLst>
                                  <p:iterate type="lt">
                                    <p:tmPct val="10000"/>
                                  </p:iterate>
                                  <p:childTnLst>
                                    <p:set>
                                      <p:cBhvr>
                                        <p:cTn id="25" dur="1" fill="hold">
                                          <p:stCondLst>
                                            <p:cond delay="0"/>
                                          </p:stCondLst>
                                        </p:cTn>
                                        <p:tgtEl>
                                          <p:spTgt spid="21"/>
                                        </p:tgtEl>
                                        <p:attrNameLst>
                                          <p:attrName>style.visibility</p:attrName>
                                        </p:attrNameLst>
                                      </p:cBhvr>
                                      <p:to>
                                        <p:strVal val="visible"/>
                                      </p:to>
                                    </p:set>
                                    <p:anim calcmode="lin" valueType="num">
                                      <p:cBhvr>
                                        <p:cTn id="26" dur="300" fill="hold"/>
                                        <p:tgtEl>
                                          <p:spTgt spid="21"/>
                                        </p:tgtEl>
                                        <p:attrNameLst>
                                          <p:attrName>ppt_w</p:attrName>
                                        </p:attrNameLst>
                                      </p:cBhvr>
                                      <p:tavLst>
                                        <p:tav tm="0">
                                          <p:val>
                                            <p:fltVal val="0"/>
                                          </p:val>
                                        </p:tav>
                                        <p:tav tm="100000">
                                          <p:val>
                                            <p:strVal val="#ppt_w"/>
                                          </p:val>
                                        </p:tav>
                                      </p:tavLst>
                                    </p:anim>
                                    <p:anim calcmode="lin" valueType="num">
                                      <p:cBhvr>
                                        <p:cTn id="27" dur="300" fill="hold"/>
                                        <p:tgtEl>
                                          <p:spTgt spid="21"/>
                                        </p:tgtEl>
                                        <p:attrNameLst>
                                          <p:attrName>ppt_h</p:attrName>
                                        </p:attrNameLst>
                                      </p:cBhvr>
                                      <p:tavLst>
                                        <p:tav tm="0">
                                          <p:val>
                                            <p:fltVal val="0"/>
                                          </p:val>
                                        </p:tav>
                                        <p:tav tm="100000">
                                          <p:val>
                                            <p:strVal val="#ppt_h"/>
                                          </p:val>
                                        </p:tav>
                                      </p:tavLst>
                                    </p:anim>
                                    <p:animEffect transition="in" filter="fade">
                                      <p:cBhvr>
                                        <p:cTn id="28" dur="300"/>
                                        <p:tgtEl>
                                          <p:spTgt spid="21"/>
                                        </p:tgtEl>
                                      </p:cBhvr>
                                    </p:animEffect>
                                  </p:childTnLst>
                                </p:cTn>
                              </p:par>
                            </p:childTnLst>
                          </p:cTn>
                        </p:par>
                        <p:par>
                          <p:cTn id="29" fill="hold">
                            <p:stCondLst>
                              <p:cond delay="3070"/>
                            </p:stCondLst>
                            <p:childTnLst>
                              <p:par>
                                <p:cTn id="30" presetID="2" presetClass="entr" presetSubtype="2" decel="10000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000" fill="hold"/>
                                        <p:tgtEl>
                                          <p:spTgt spid="12"/>
                                        </p:tgtEl>
                                        <p:attrNameLst>
                                          <p:attrName>ppt_x</p:attrName>
                                        </p:attrNameLst>
                                      </p:cBhvr>
                                      <p:tavLst>
                                        <p:tav tm="0">
                                          <p:val>
                                            <p:strVal val="1+#ppt_w/2"/>
                                          </p:val>
                                        </p:tav>
                                        <p:tav tm="100000">
                                          <p:val>
                                            <p:strVal val="#ppt_x"/>
                                          </p:val>
                                        </p:tav>
                                      </p:tavLst>
                                    </p:anim>
                                    <p:anim calcmode="lin" valueType="num">
                                      <p:cBhvr additive="base">
                                        <p:cTn id="33" dur="1000" fill="hold"/>
                                        <p:tgtEl>
                                          <p:spTgt spid="12"/>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Effect transition="in" filter="fade">
                                      <p:cBhvr>
                                        <p:cTn id="38" dur="10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1000" fill="hold"/>
                                        <p:tgtEl>
                                          <p:spTgt spid="18"/>
                                        </p:tgtEl>
                                        <p:attrNameLst>
                                          <p:attrName>ppt_w</p:attrName>
                                        </p:attrNameLst>
                                      </p:cBhvr>
                                      <p:tavLst>
                                        <p:tav tm="0">
                                          <p:val>
                                            <p:fltVal val="0"/>
                                          </p:val>
                                        </p:tav>
                                        <p:tav tm="100000">
                                          <p:val>
                                            <p:strVal val="#ppt_w"/>
                                          </p:val>
                                        </p:tav>
                                      </p:tavLst>
                                    </p:anim>
                                    <p:anim calcmode="lin" valueType="num">
                                      <p:cBhvr>
                                        <p:cTn id="42" dur="1000" fill="hold"/>
                                        <p:tgtEl>
                                          <p:spTgt spid="18"/>
                                        </p:tgtEl>
                                        <p:attrNameLst>
                                          <p:attrName>ppt_h</p:attrName>
                                        </p:attrNameLst>
                                      </p:cBhvr>
                                      <p:tavLst>
                                        <p:tav tm="0">
                                          <p:val>
                                            <p:fltVal val="0"/>
                                          </p:val>
                                        </p:tav>
                                        <p:tav tm="100000">
                                          <p:val>
                                            <p:strVal val="#ppt_h"/>
                                          </p:val>
                                        </p:tav>
                                      </p:tavLst>
                                    </p:anim>
                                    <p:animEffect transition="in" filter="fade">
                                      <p:cBhvr>
                                        <p:cTn id="43" dur="1000"/>
                                        <p:tgtEl>
                                          <p:spTgt spid="18"/>
                                        </p:tgtEl>
                                      </p:cBhvr>
                                    </p:animEffect>
                                  </p:childTnLst>
                                </p:cTn>
                              </p:par>
                            </p:childTnLst>
                          </p:cTn>
                        </p:par>
                        <p:par>
                          <p:cTn id="44" fill="hold">
                            <p:stCondLst>
                              <p:cond delay="4070"/>
                            </p:stCondLst>
                            <p:childTnLst>
                              <p:par>
                                <p:cTn id="45" presetID="2" presetClass="entr" presetSubtype="4"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0"/>
                                  </p:stCondLst>
                                  <p:iterate type="lt">
                                    <p:tmPct val="10000"/>
                                  </p:iterate>
                                  <p:childTnLst>
                                    <p:set>
                                      <p:cBhvr>
                                        <p:cTn id="50" dur="1" fill="hold">
                                          <p:stCondLst>
                                            <p:cond delay="0"/>
                                          </p:stCondLst>
                                        </p:cTn>
                                        <p:tgtEl>
                                          <p:spTgt spid="25"/>
                                        </p:tgtEl>
                                        <p:attrNameLst>
                                          <p:attrName>style.visibility</p:attrName>
                                        </p:attrNameLst>
                                      </p:cBhvr>
                                      <p:to>
                                        <p:strVal val="visible"/>
                                      </p:to>
                                    </p:set>
                                    <p:anim calcmode="lin" valueType="num">
                                      <p:cBhvr>
                                        <p:cTn id="51" dur="300" fill="hold"/>
                                        <p:tgtEl>
                                          <p:spTgt spid="25"/>
                                        </p:tgtEl>
                                        <p:attrNameLst>
                                          <p:attrName>ppt_w</p:attrName>
                                        </p:attrNameLst>
                                      </p:cBhvr>
                                      <p:tavLst>
                                        <p:tav tm="0">
                                          <p:val>
                                            <p:fltVal val="0"/>
                                          </p:val>
                                        </p:tav>
                                        <p:tav tm="100000">
                                          <p:val>
                                            <p:strVal val="#ppt_w"/>
                                          </p:val>
                                        </p:tav>
                                      </p:tavLst>
                                    </p:anim>
                                    <p:anim calcmode="lin" valueType="num">
                                      <p:cBhvr>
                                        <p:cTn id="52" dur="300" fill="hold"/>
                                        <p:tgtEl>
                                          <p:spTgt spid="25"/>
                                        </p:tgtEl>
                                        <p:attrNameLst>
                                          <p:attrName>ppt_h</p:attrName>
                                        </p:attrNameLst>
                                      </p:cBhvr>
                                      <p:tavLst>
                                        <p:tav tm="0">
                                          <p:val>
                                            <p:fltVal val="0"/>
                                          </p:val>
                                        </p:tav>
                                        <p:tav tm="100000">
                                          <p:val>
                                            <p:strVal val="#ppt_h"/>
                                          </p:val>
                                        </p:tav>
                                      </p:tavLst>
                                    </p:anim>
                                    <p:animEffect transition="in" filter="fade">
                                      <p:cBhvr>
                                        <p:cTn id="53" dur="300"/>
                                        <p:tgtEl>
                                          <p:spTgt spid="25"/>
                                        </p:tgtEl>
                                      </p:cBhvr>
                                    </p:animEffect>
                                  </p:childTnLst>
                                </p:cTn>
                              </p:par>
                            </p:childTnLst>
                          </p:cTn>
                        </p:par>
                        <p:par>
                          <p:cTn id="54" fill="hold">
                            <p:stCondLst>
                              <p:cond delay="6140"/>
                            </p:stCondLst>
                            <p:childTnLst>
                              <p:par>
                                <p:cTn id="55" presetID="2" presetClass="entr" presetSubtype="8" decel="10000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1000" fill="hold"/>
                                        <p:tgtEl>
                                          <p:spTgt spid="13"/>
                                        </p:tgtEl>
                                        <p:attrNameLst>
                                          <p:attrName>ppt_x</p:attrName>
                                        </p:attrNameLst>
                                      </p:cBhvr>
                                      <p:tavLst>
                                        <p:tav tm="0">
                                          <p:val>
                                            <p:strVal val="0-#ppt_w/2"/>
                                          </p:val>
                                        </p:tav>
                                        <p:tav tm="100000">
                                          <p:val>
                                            <p:strVal val="#ppt_x"/>
                                          </p:val>
                                        </p:tav>
                                      </p:tavLst>
                                    </p:anim>
                                    <p:anim calcmode="lin" valueType="num">
                                      <p:cBhvr additive="base">
                                        <p:cTn id="58" dur="1000" fill="hold"/>
                                        <p:tgtEl>
                                          <p:spTgt spid="1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Effect transition="in" filter="fade">
                                      <p:cBhvr>
                                        <p:cTn id="63" dur="1000"/>
                                        <p:tgtEl>
                                          <p:spTgt spid="1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1000" fill="hold"/>
                                        <p:tgtEl>
                                          <p:spTgt spid="17"/>
                                        </p:tgtEl>
                                        <p:attrNameLst>
                                          <p:attrName>ppt_w</p:attrName>
                                        </p:attrNameLst>
                                      </p:cBhvr>
                                      <p:tavLst>
                                        <p:tav tm="0">
                                          <p:val>
                                            <p:fltVal val="0"/>
                                          </p:val>
                                        </p:tav>
                                        <p:tav tm="100000">
                                          <p:val>
                                            <p:strVal val="#ppt_w"/>
                                          </p:val>
                                        </p:tav>
                                      </p:tavLst>
                                    </p:anim>
                                    <p:anim calcmode="lin" valueType="num">
                                      <p:cBhvr>
                                        <p:cTn id="67" dur="1000" fill="hold"/>
                                        <p:tgtEl>
                                          <p:spTgt spid="17"/>
                                        </p:tgtEl>
                                        <p:attrNameLst>
                                          <p:attrName>ppt_h</p:attrName>
                                        </p:attrNameLst>
                                      </p:cBhvr>
                                      <p:tavLst>
                                        <p:tav tm="0">
                                          <p:val>
                                            <p:fltVal val="0"/>
                                          </p:val>
                                        </p:tav>
                                        <p:tav tm="100000">
                                          <p:val>
                                            <p:strVal val="#ppt_h"/>
                                          </p:val>
                                        </p:tav>
                                      </p:tavLst>
                                    </p:anim>
                                    <p:animEffect transition="in" filter="fade">
                                      <p:cBhvr>
                                        <p:cTn id="68" dur="1000"/>
                                        <p:tgtEl>
                                          <p:spTgt spid="17"/>
                                        </p:tgtEl>
                                      </p:cBhvr>
                                    </p:animEffect>
                                  </p:childTnLst>
                                </p:cTn>
                              </p:par>
                            </p:childTnLst>
                          </p:cTn>
                        </p:par>
                        <p:par>
                          <p:cTn id="69" fill="hold">
                            <p:stCondLst>
                              <p:cond delay="7140"/>
                            </p:stCondLst>
                            <p:childTnLst>
                              <p:par>
                                <p:cTn id="70" presetID="2" presetClass="entr" presetSubtype="4"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par>
                                <p:cTn id="74" presetID="53" presetClass="entr" presetSubtype="16" fill="hold" grpId="0" nodeType="withEffect">
                                  <p:stCondLst>
                                    <p:cond delay="0"/>
                                  </p:stCondLst>
                                  <p:iterate type="lt">
                                    <p:tmPct val="10000"/>
                                  </p:iterate>
                                  <p:childTnLst>
                                    <p:set>
                                      <p:cBhvr>
                                        <p:cTn id="75" dur="1" fill="hold">
                                          <p:stCondLst>
                                            <p:cond delay="0"/>
                                          </p:stCondLst>
                                        </p:cTn>
                                        <p:tgtEl>
                                          <p:spTgt spid="30"/>
                                        </p:tgtEl>
                                        <p:attrNameLst>
                                          <p:attrName>style.visibility</p:attrName>
                                        </p:attrNameLst>
                                      </p:cBhvr>
                                      <p:to>
                                        <p:strVal val="visible"/>
                                      </p:to>
                                    </p:set>
                                    <p:anim calcmode="lin" valueType="num">
                                      <p:cBhvr>
                                        <p:cTn id="76" dur="300" fill="hold"/>
                                        <p:tgtEl>
                                          <p:spTgt spid="30"/>
                                        </p:tgtEl>
                                        <p:attrNameLst>
                                          <p:attrName>ppt_w</p:attrName>
                                        </p:attrNameLst>
                                      </p:cBhvr>
                                      <p:tavLst>
                                        <p:tav tm="0">
                                          <p:val>
                                            <p:fltVal val="0"/>
                                          </p:val>
                                        </p:tav>
                                        <p:tav tm="100000">
                                          <p:val>
                                            <p:strVal val="#ppt_w"/>
                                          </p:val>
                                        </p:tav>
                                      </p:tavLst>
                                    </p:anim>
                                    <p:anim calcmode="lin" valueType="num">
                                      <p:cBhvr>
                                        <p:cTn id="77" dur="300" fill="hold"/>
                                        <p:tgtEl>
                                          <p:spTgt spid="30"/>
                                        </p:tgtEl>
                                        <p:attrNameLst>
                                          <p:attrName>ppt_h</p:attrName>
                                        </p:attrNameLst>
                                      </p:cBhvr>
                                      <p:tavLst>
                                        <p:tav tm="0">
                                          <p:val>
                                            <p:fltVal val="0"/>
                                          </p:val>
                                        </p:tav>
                                        <p:tav tm="100000">
                                          <p:val>
                                            <p:strVal val="#ppt_h"/>
                                          </p:val>
                                        </p:tav>
                                      </p:tavLst>
                                    </p:anim>
                                    <p:animEffect transition="in" filter="fade">
                                      <p:cBhvr>
                                        <p:cTn id="78"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5" grpId="0"/>
      <p:bldP spid="26"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43583" y="2209783"/>
            <a:ext cx="4140401" cy="798795"/>
            <a:chOff x="1243583" y="2209783"/>
            <a:chExt cx="4140401" cy="798795"/>
          </a:xfrm>
          <a:effectLst>
            <a:outerShdw blurRad="190500" dist="63500" dir="2700000" algn="tl" rotWithShape="0">
              <a:prstClr val="black">
                <a:alpha val="25000"/>
              </a:prstClr>
            </a:outerShdw>
          </a:effectLst>
        </p:grpSpPr>
        <p:sp>
          <p:nvSpPr>
            <p:cNvPr id="7" name="椭圆 6"/>
            <p:cNvSpPr/>
            <p:nvPr/>
          </p:nvSpPr>
          <p:spPr>
            <a:xfrm>
              <a:off x="1243583" y="2209783"/>
              <a:ext cx="798795" cy="798795"/>
            </a:xfrm>
            <a:prstGeom prst="ellipse">
              <a:avLst/>
            </a:prstGeom>
            <a:solidFill>
              <a:srgbClr val="A401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6200000">
              <a:off x="3479948" y="1034204"/>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A401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a:grpSpLocks noChangeAspect="1"/>
            </p:cNvGrpSpPr>
            <p:nvPr/>
          </p:nvGrpSpPr>
          <p:grpSpPr>
            <a:xfrm>
              <a:off x="1485914" y="2411956"/>
              <a:ext cx="350058" cy="391480"/>
              <a:chOff x="5999255" y="3275006"/>
              <a:chExt cx="402656" cy="450303"/>
            </a:xfrm>
            <a:solidFill>
              <a:srgbClr val="FEFEFE"/>
            </a:solidFill>
            <a:effectLst/>
          </p:grpSpPr>
          <p:sp>
            <p:nvSpPr>
              <p:cNvPr id="29"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6" name="组合 5"/>
          <p:cNvGrpSpPr/>
          <p:nvPr/>
        </p:nvGrpSpPr>
        <p:grpSpPr>
          <a:xfrm>
            <a:off x="7022139" y="2209783"/>
            <a:ext cx="4140401" cy="798795"/>
            <a:chOff x="7022139" y="2209783"/>
            <a:chExt cx="4140401" cy="798795"/>
          </a:xfrm>
          <a:effectLst>
            <a:outerShdw blurRad="190500" dist="63500" dir="2700000" algn="tl" rotWithShape="0">
              <a:prstClr val="black">
                <a:alpha val="25000"/>
              </a:prstClr>
            </a:outerShdw>
          </a:effectLst>
        </p:grpSpPr>
        <p:sp>
          <p:nvSpPr>
            <p:cNvPr id="10" name="椭圆 9"/>
            <p:cNvSpPr/>
            <p:nvPr/>
          </p:nvSpPr>
          <p:spPr>
            <a:xfrm>
              <a:off x="7022139" y="2209783"/>
              <a:ext cx="798795" cy="798795"/>
            </a:xfrm>
            <a:prstGeom prst="ellipse">
              <a:avLst/>
            </a:prstGeom>
            <a:solidFill>
              <a:srgbClr val="0D01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16200000">
              <a:off x="9258504" y="1034204"/>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0D01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7284568" y="2402575"/>
              <a:ext cx="334415" cy="359883"/>
              <a:chOff x="7005429" y="4859473"/>
              <a:chExt cx="466184" cy="501686"/>
            </a:xfrm>
            <a:solidFill>
              <a:srgbClr val="FEFEFE"/>
            </a:solidFill>
            <a:effectLst/>
          </p:grpSpPr>
          <p:sp>
            <p:nvSpPr>
              <p:cNvPr id="38"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7" name="组合 46"/>
          <p:cNvGrpSpPr/>
          <p:nvPr/>
        </p:nvGrpSpPr>
        <p:grpSpPr>
          <a:xfrm>
            <a:off x="1243583" y="4406219"/>
            <a:ext cx="4140401" cy="798795"/>
            <a:chOff x="1243583" y="4752588"/>
            <a:chExt cx="4140401" cy="798795"/>
          </a:xfrm>
          <a:effectLst>
            <a:outerShdw blurRad="190500" dist="63500" dir="2700000" algn="tl" rotWithShape="0">
              <a:prstClr val="black">
                <a:alpha val="25000"/>
              </a:prstClr>
            </a:outerShdw>
          </a:effectLst>
        </p:grpSpPr>
        <p:sp>
          <p:nvSpPr>
            <p:cNvPr id="14" name="椭圆 13"/>
            <p:cNvSpPr/>
            <p:nvPr/>
          </p:nvSpPr>
          <p:spPr>
            <a:xfrm>
              <a:off x="1243583" y="4752588"/>
              <a:ext cx="798795" cy="798795"/>
            </a:xfrm>
            <a:prstGeom prst="ellipse">
              <a:avLst/>
            </a:prstGeom>
            <a:solidFill>
              <a:srgbClr val="0D01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6200000">
              <a:off x="3479948" y="3577009"/>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0D01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479154" y="4972936"/>
              <a:ext cx="321063" cy="317751"/>
              <a:chOff x="6967126" y="4092464"/>
              <a:chExt cx="453105" cy="448433"/>
            </a:xfrm>
            <a:solidFill>
              <a:srgbClr val="FEFEFE"/>
            </a:solidFill>
            <a:effectLst/>
          </p:grpSpPr>
          <p:sp>
            <p:nvSpPr>
              <p:cNvPr id="35"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8" name="组合 47"/>
          <p:cNvGrpSpPr/>
          <p:nvPr/>
        </p:nvGrpSpPr>
        <p:grpSpPr>
          <a:xfrm>
            <a:off x="7022139" y="4406219"/>
            <a:ext cx="4140401" cy="798795"/>
            <a:chOff x="7022139" y="4752588"/>
            <a:chExt cx="4140401" cy="798795"/>
          </a:xfrm>
          <a:effectLst>
            <a:outerShdw blurRad="190500" dist="63500" dir="2700000" algn="tl" rotWithShape="0">
              <a:prstClr val="black">
                <a:alpha val="25000"/>
              </a:prstClr>
            </a:outerShdw>
          </a:effectLst>
        </p:grpSpPr>
        <p:sp>
          <p:nvSpPr>
            <p:cNvPr id="17" name="椭圆 16"/>
            <p:cNvSpPr/>
            <p:nvPr/>
          </p:nvSpPr>
          <p:spPr>
            <a:xfrm>
              <a:off x="7022139" y="4752588"/>
              <a:ext cx="798795" cy="798795"/>
            </a:xfrm>
            <a:prstGeom prst="ellipse">
              <a:avLst/>
            </a:prstGeom>
            <a:solidFill>
              <a:srgbClr val="A401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200000">
              <a:off x="9258504" y="3577009"/>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A401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7208893" y="4928091"/>
              <a:ext cx="425286" cy="445836"/>
              <a:chOff x="7002627" y="828237"/>
              <a:chExt cx="444697" cy="466185"/>
            </a:xfrm>
            <a:solidFill>
              <a:srgbClr val="FEFEFE"/>
            </a:solidFill>
            <a:effectLst/>
          </p:grpSpPr>
          <p:sp>
            <p:nvSpPr>
              <p:cNvPr id="20"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9" name="组合 48"/>
          <p:cNvGrpSpPr/>
          <p:nvPr/>
        </p:nvGrpSpPr>
        <p:grpSpPr>
          <a:xfrm>
            <a:off x="4522505" y="581295"/>
            <a:ext cx="3121367" cy="828372"/>
            <a:chOff x="4522505" y="581295"/>
            <a:chExt cx="3121367" cy="828372"/>
          </a:xfrm>
          <a:effectLst/>
        </p:grpSpPr>
        <p:sp>
          <p:nvSpPr>
            <p:cNvPr id="50"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51"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发展计划</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52" name="直接连接符 51"/>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586619" y="2458163"/>
            <a:ext cx="2784079" cy="1201087"/>
            <a:chOff x="2586619" y="2458163"/>
            <a:chExt cx="2784079" cy="1201087"/>
          </a:xfrm>
        </p:grpSpPr>
        <p:sp>
          <p:nvSpPr>
            <p:cNvPr id="53" name="文本框 52"/>
            <p:cNvSpPr txBox="1"/>
            <p:nvPr/>
          </p:nvSpPr>
          <p:spPr>
            <a:xfrm>
              <a:off x="2586619" y="3105252"/>
              <a:ext cx="2784079" cy="553998"/>
            </a:xfrm>
            <a:prstGeom prst="rect">
              <a:avLst/>
            </a:prstGeom>
            <a:noFill/>
            <a:effectLst/>
          </p:spPr>
          <p:txBody>
            <a:bodyPr wrap="square" rtlCol="0">
              <a:spAutoFit/>
            </a:bodyPr>
            <a:lstStyle/>
            <a:p>
              <a:pPr>
                <a:lnSpc>
                  <a:spcPct val="150000"/>
                </a:lnSpc>
              </a:pPr>
              <a:r>
                <a:rPr lang="zh-CN" altLang="en-US" sz="1000" dirty="0" smtClean="0">
                  <a:solidFill>
                    <a:schemeClr val="tx1">
                      <a:lumMod val="65000"/>
                      <a:lumOff val="35000"/>
                    </a:schemeClr>
                  </a:solidFill>
                  <a:latin typeface="Arial"/>
                  <a:ea typeface="思源黑体" panose="020B0500000000000000" pitchFamily="34" charset="-122"/>
                  <a:sym typeface="+mn-lt"/>
                </a:rPr>
                <a:t>您</a:t>
              </a:r>
              <a:r>
                <a:rPr lang="zh-CN" altLang="en-US" sz="1000" dirty="0">
                  <a:solidFill>
                    <a:schemeClr val="tx1">
                      <a:lumMod val="65000"/>
                      <a:lumOff val="35000"/>
                    </a:schemeClr>
                  </a:solidFill>
                  <a:latin typeface="Arial"/>
                  <a:ea typeface="思源黑体" panose="020B0500000000000000" pitchFamily="34" charset="-122"/>
                  <a:sym typeface="+mn-lt"/>
                </a:rPr>
                <a:t>的内容打在这里，或者通过复制您的文本后在此框中选择粘贴并选择只保留文字</a:t>
              </a:r>
              <a:r>
                <a:rPr lang="zh-CN" altLang="en-US" sz="1000" dirty="0" smtClean="0">
                  <a:solidFill>
                    <a:schemeClr val="tx1">
                      <a:lumMod val="65000"/>
                      <a:lumOff val="35000"/>
                    </a:schemeClr>
                  </a:solidFill>
                  <a:latin typeface="Arial"/>
                  <a:ea typeface="思源黑体" panose="020B0500000000000000" pitchFamily="34" charset="-122"/>
                  <a:sym typeface="+mn-lt"/>
                </a:rPr>
                <a:t>。</a:t>
              </a:r>
              <a:endParaRPr lang="en-US" altLang="zh-CN" sz="900" dirty="0" smtClean="0">
                <a:solidFill>
                  <a:schemeClr val="tx1">
                    <a:lumMod val="95000"/>
                    <a:lumOff val="5000"/>
                  </a:schemeClr>
                </a:solidFill>
                <a:latin typeface="方正姚体" panose="02010601030101010101" pitchFamily="2" charset="-122"/>
                <a:ea typeface="方正姚体" panose="02010601030101010101" pitchFamily="2" charset="-122"/>
              </a:endParaRPr>
            </a:p>
          </p:txBody>
        </p:sp>
        <p:sp>
          <p:nvSpPr>
            <p:cNvPr id="54" name="矩形 53"/>
            <p:cNvSpPr/>
            <p:nvPr/>
          </p:nvSpPr>
          <p:spPr>
            <a:xfrm>
              <a:off x="2614329" y="2458163"/>
              <a:ext cx="1826141"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bg1"/>
                  </a:solidFill>
                  <a:effectLst/>
                  <a:uLnTx/>
                  <a:uFillTx/>
                  <a:latin typeface="思源黑体" panose="020B0500000000000000" pitchFamily="34" charset="-122"/>
                  <a:ea typeface="思源黑体" panose="020B0500000000000000" pitchFamily="34" charset="-122"/>
                  <a:cs typeface="+mn-cs"/>
                </a:rPr>
                <a:t>寻找目标客户资料</a:t>
              </a:r>
              <a:endParaRPr kumimoji="0" lang="zh-CN" altLang="en-US" sz="1600" b="1" i="0" u="none" strike="noStrike" kern="120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cs typeface="+mn-cs"/>
              </a:endParaRPr>
            </a:p>
          </p:txBody>
        </p:sp>
      </p:grpSp>
      <p:grpSp>
        <p:nvGrpSpPr>
          <p:cNvPr id="55" name="组合 54"/>
          <p:cNvGrpSpPr/>
          <p:nvPr/>
        </p:nvGrpSpPr>
        <p:grpSpPr>
          <a:xfrm>
            <a:off x="8378462" y="2458163"/>
            <a:ext cx="2784079" cy="1201087"/>
            <a:chOff x="2586619" y="2458163"/>
            <a:chExt cx="2784079" cy="1201087"/>
          </a:xfrm>
        </p:grpSpPr>
        <p:sp>
          <p:nvSpPr>
            <p:cNvPr id="56" name="文本框 55"/>
            <p:cNvSpPr txBox="1"/>
            <p:nvPr/>
          </p:nvSpPr>
          <p:spPr>
            <a:xfrm>
              <a:off x="2586619" y="3105252"/>
              <a:ext cx="2784079" cy="553998"/>
            </a:xfrm>
            <a:prstGeom prst="rect">
              <a:avLst/>
            </a:prstGeom>
            <a:noFill/>
            <a:effectLst/>
          </p:spPr>
          <p:txBody>
            <a:bodyPr wrap="square" rtlCol="0">
              <a:spAutoFit/>
            </a:bodyPr>
            <a:lstStyle/>
            <a:p>
              <a:pPr>
                <a:lnSpc>
                  <a:spcPct val="150000"/>
                </a:lnSpc>
              </a:pPr>
              <a:r>
                <a:rPr lang="zh-CN" altLang="en-US" sz="1000" dirty="0" smtClean="0">
                  <a:solidFill>
                    <a:schemeClr val="tx1">
                      <a:lumMod val="65000"/>
                      <a:lumOff val="35000"/>
                    </a:schemeClr>
                  </a:solidFill>
                  <a:latin typeface="Arial"/>
                  <a:ea typeface="思源黑体" panose="020B0500000000000000" pitchFamily="34" charset="-122"/>
                  <a:sym typeface="+mn-lt"/>
                </a:rPr>
                <a:t>您</a:t>
              </a:r>
              <a:r>
                <a:rPr lang="zh-CN" altLang="en-US" sz="1000" dirty="0">
                  <a:solidFill>
                    <a:schemeClr val="tx1">
                      <a:lumMod val="65000"/>
                      <a:lumOff val="35000"/>
                    </a:schemeClr>
                  </a:solidFill>
                  <a:latin typeface="Arial"/>
                  <a:ea typeface="思源黑体" panose="020B0500000000000000" pitchFamily="34" charset="-122"/>
                  <a:sym typeface="+mn-lt"/>
                </a:rPr>
                <a:t>的内容打在这里，或者通过复制您的文本后在此框中选择粘贴并选择只保留文字</a:t>
              </a:r>
              <a:r>
                <a:rPr lang="zh-CN" altLang="en-US" sz="1000" dirty="0" smtClean="0">
                  <a:solidFill>
                    <a:schemeClr val="tx1">
                      <a:lumMod val="65000"/>
                      <a:lumOff val="35000"/>
                    </a:schemeClr>
                  </a:solidFill>
                  <a:latin typeface="Arial"/>
                  <a:ea typeface="思源黑体" panose="020B0500000000000000" pitchFamily="34" charset="-122"/>
                  <a:sym typeface="+mn-lt"/>
                </a:rPr>
                <a:t>。</a:t>
              </a:r>
              <a:endParaRPr lang="en-US" altLang="zh-CN" sz="900" dirty="0" smtClean="0">
                <a:solidFill>
                  <a:schemeClr val="tx1">
                    <a:lumMod val="95000"/>
                    <a:lumOff val="5000"/>
                  </a:schemeClr>
                </a:solidFill>
                <a:latin typeface="方正姚体" panose="02010601030101010101" pitchFamily="2" charset="-122"/>
                <a:ea typeface="方正姚体" panose="02010601030101010101" pitchFamily="2" charset="-122"/>
              </a:endParaRPr>
            </a:p>
          </p:txBody>
        </p:sp>
        <p:sp>
          <p:nvSpPr>
            <p:cNvPr id="57" name="矩形 56"/>
            <p:cNvSpPr/>
            <p:nvPr/>
          </p:nvSpPr>
          <p:spPr>
            <a:xfrm>
              <a:off x="2614329" y="2458163"/>
              <a:ext cx="1826141"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bg1"/>
                  </a:solidFill>
                  <a:effectLst/>
                  <a:uLnTx/>
                  <a:uFillTx/>
                  <a:latin typeface="思源黑体" panose="020B0500000000000000" pitchFamily="34" charset="-122"/>
                  <a:ea typeface="思源黑体" panose="020B0500000000000000" pitchFamily="34" charset="-122"/>
                  <a:cs typeface="+mn-cs"/>
                </a:rPr>
                <a:t>升级产品技术科技</a:t>
              </a:r>
              <a:endParaRPr kumimoji="0" lang="zh-CN" altLang="en-US" sz="1600" b="1" i="0" u="none" strike="noStrike" kern="120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cs typeface="+mn-cs"/>
              </a:endParaRPr>
            </a:p>
          </p:txBody>
        </p:sp>
      </p:grpSp>
      <p:grpSp>
        <p:nvGrpSpPr>
          <p:cNvPr id="58" name="组合 57"/>
          <p:cNvGrpSpPr/>
          <p:nvPr/>
        </p:nvGrpSpPr>
        <p:grpSpPr>
          <a:xfrm>
            <a:off x="2586619" y="4671356"/>
            <a:ext cx="2784079" cy="1201087"/>
            <a:chOff x="2586619" y="2458163"/>
            <a:chExt cx="2784079" cy="1201087"/>
          </a:xfrm>
        </p:grpSpPr>
        <p:sp>
          <p:nvSpPr>
            <p:cNvPr id="59" name="文本框 58"/>
            <p:cNvSpPr txBox="1"/>
            <p:nvPr/>
          </p:nvSpPr>
          <p:spPr>
            <a:xfrm>
              <a:off x="2586619" y="3105252"/>
              <a:ext cx="2784079" cy="553998"/>
            </a:xfrm>
            <a:prstGeom prst="rect">
              <a:avLst/>
            </a:prstGeom>
            <a:noFill/>
            <a:effectLst/>
          </p:spPr>
          <p:txBody>
            <a:bodyPr wrap="square" rtlCol="0">
              <a:spAutoFit/>
            </a:bodyPr>
            <a:lstStyle/>
            <a:p>
              <a:pPr>
                <a:lnSpc>
                  <a:spcPct val="150000"/>
                </a:lnSpc>
              </a:pPr>
              <a:r>
                <a:rPr lang="zh-CN" altLang="en-US" sz="1000" dirty="0" smtClean="0">
                  <a:solidFill>
                    <a:schemeClr val="tx1">
                      <a:lumMod val="65000"/>
                      <a:lumOff val="35000"/>
                    </a:schemeClr>
                  </a:solidFill>
                  <a:latin typeface="Arial"/>
                  <a:ea typeface="思源黑体" panose="020B0500000000000000" pitchFamily="34" charset="-122"/>
                  <a:sym typeface="+mn-lt"/>
                </a:rPr>
                <a:t>您</a:t>
              </a:r>
              <a:r>
                <a:rPr lang="zh-CN" altLang="en-US" sz="1000" dirty="0">
                  <a:solidFill>
                    <a:schemeClr val="tx1">
                      <a:lumMod val="65000"/>
                      <a:lumOff val="35000"/>
                    </a:schemeClr>
                  </a:solidFill>
                  <a:latin typeface="Arial"/>
                  <a:ea typeface="思源黑体" panose="020B0500000000000000" pitchFamily="34" charset="-122"/>
                  <a:sym typeface="+mn-lt"/>
                </a:rPr>
                <a:t>的内容打在这里，或者通过复制您的文本后在此框中选择粘贴并选择只保留文字</a:t>
              </a:r>
              <a:r>
                <a:rPr lang="zh-CN" altLang="en-US" sz="1000" dirty="0" smtClean="0">
                  <a:solidFill>
                    <a:schemeClr val="tx1">
                      <a:lumMod val="65000"/>
                      <a:lumOff val="35000"/>
                    </a:schemeClr>
                  </a:solidFill>
                  <a:latin typeface="Arial"/>
                  <a:ea typeface="思源黑体" panose="020B0500000000000000" pitchFamily="34" charset="-122"/>
                  <a:sym typeface="+mn-lt"/>
                </a:rPr>
                <a:t>。</a:t>
              </a:r>
              <a:endParaRPr lang="en-US" altLang="zh-CN" sz="900" dirty="0" smtClean="0">
                <a:solidFill>
                  <a:schemeClr val="tx1">
                    <a:lumMod val="95000"/>
                    <a:lumOff val="5000"/>
                  </a:schemeClr>
                </a:solidFill>
                <a:latin typeface="方正姚体" panose="02010601030101010101" pitchFamily="2" charset="-122"/>
                <a:ea typeface="方正姚体" panose="02010601030101010101" pitchFamily="2" charset="-122"/>
              </a:endParaRPr>
            </a:p>
          </p:txBody>
        </p:sp>
        <p:sp>
          <p:nvSpPr>
            <p:cNvPr id="60" name="矩形 59"/>
            <p:cNvSpPr/>
            <p:nvPr/>
          </p:nvSpPr>
          <p:spPr>
            <a:xfrm>
              <a:off x="2614329" y="2458163"/>
              <a:ext cx="2236510"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bg1"/>
                  </a:solidFill>
                  <a:effectLst/>
                  <a:uLnTx/>
                  <a:uFillTx/>
                  <a:latin typeface="思源黑体" panose="020B0500000000000000" pitchFamily="34" charset="-122"/>
                  <a:ea typeface="思源黑体" panose="020B0500000000000000" pitchFamily="34" charset="-122"/>
                  <a:cs typeface="+mn-cs"/>
                </a:rPr>
                <a:t>有效实施市场营销规划</a:t>
              </a:r>
              <a:endParaRPr kumimoji="0" lang="zh-CN" altLang="en-US" sz="1600" b="1" i="0" u="none" strike="noStrike" kern="120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cs typeface="+mn-cs"/>
              </a:endParaRPr>
            </a:p>
          </p:txBody>
        </p:sp>
      </p:grpSp>
      <p:grpSp>
        <p:nvGrpSpPr>
          <p:cNvPr id="61" name="组合 60"/>
          <p:cNvGrpSpPr/>
          <p:nvPr/>
        </p:nvGrpSpPr>
        <p:grpSpPr>
          <a:xfrm>
            <a:off x="8378462" y="4671356"/>
            <a:ext cx="2784079" cy="1201087"/>
            <a:chOff x="2586619" y="2458163"/>
            <a:chExt cx="2784079" cy="1201087"/>
          </a:xfrm>
        </p:grpSpPr>
        <p:sp>
          <p:nvSpPr>
            <p:cNvPr id="62" name="文本框 61"/>
            <p:cNvSpPr txBox="1"/>
            <p:nvPr/>
          </p:nvSpPr>
          <p:spPr>
            <a:xfrm>
              <a:off x="2586619" y="3105252"/>
              <a:ext cx="2784079" cy="553998"/>
            </a:xfrm>
            <a:prstGeom prst="rect">
              <a:avLst/>
            </a:prstGeom>
            <a:noFill/>
            <a:effectLst/>
          </p:spPr>
          <p:txBody>
            <a:bodyPr wrap="square" rtlCol="0">
              <a:spAutoFit/>
            </a:bodyPr>
            <a:lstStyle/>
            <a:p>
              <a:pPr>
                <a:lnSpc>
                  <a:spcPct val="150000"/>
                </a:lnSpc>
              </a:pPr>
              <a:r>
                <a:rPr lang="zh-CN" altLang="en-US" sz="1000" dirty="0" smtClean="0">
                  <a:solidFill>
                    <a:schemeClr val="tx1">
                      <a:lumMod val="65000"/>
                      <a:lumOff val="35000"/>
                    </a:schemeClr>
                  </a:solidFill>
                  <a:latin typeface="Arial"/>
                  <a:ea typeface="思源黑体" panose="020B0500000000000000" pitchFamily="34" charset="-122"/>
                  <a:sym typeface="+mn-lt"/>
                </a:rPr>
                <a:t>您</a:t>
              </a:r>
              <a:r>
                <a:rPr lang="zh-CN" altLang="en-US" sz="1000" dirty="0">
                  <a:solidFill>
                    <a:schemeClr val="tx1">
                      <a:lumMod val="65000"/>
                      <a:lumOff val="35000"/>
                    </a:schemeClr>
                  </a:solidFill>
                  <a:latin typeface="Arial"/>
                  <a:ea typeface="思源黑体" panose="020B0500000000000000" pitchFamily="34" charset="-122"/>
                  <a:sym typeface="+mn-lt"/>
                </a:rPr>
                <a:t>的内容打在这里，或者通过复制您的文本后在此框中选择粘贴并选择只保留文字</a:t>
              </a:r>
              <a:r>
                <a:rPr lang="zh-CN" altLang="en-US" sz="1000" dirty="0" smtClean="0">
                  <a:solidFill>
                    <a:schemeClr val="tx1">
                      <a:lumMod val="65000"/>
                      <a:lumOff val="35000"/>
                    </a:schemeClr>
                  </a:solidFill>
                  <a:latin typeface="Arial"/>
                  <a:ea typeface="思源黑体" panose="020B0500000000000000" pitchFamily="34" charset="-122"/>
                  <a:sym typeface="+mn-lt"/>
                </a:rPr>
                <a:t>。</a:t>
              </a:r>
              <a:endParaRPr lang="en-US" altLang="zh-CN" sz="900" dirty="0" smtClean="0">
                <a:solidFill>
                  <a:schemeClr val="tx1">
                    <a:lumMod val="95000"/>
                    <a:lumOff val="5000"/>
                  </a:schemeClr>
                </a:solidFill>
                <a:latin typeface="方正姚体" panose="02010601030101010101" pitchFamily="2" charset="-122"/>
                <a:ea typeface="方正姚体" panose="02010601030101010101" pitchFamily="2" charset="-122"/>
              </a:endParaRPr>
            </a:p>
          </p:txBody>
        </p:sp>
        <p:sp>
          <p:nvSpPr>
            <p:cNvPr id="63" name="矩形 62"/>
            <p:cNvSpPr/>
            <p:nvPr/>
          </p:nvSpPr>
          <p:spPr>
            <a:xfrm>
              <a:off x="2614329" y="2458163"/>
              <a:ext cx="1826141"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bg1"/>
                  </a:solidFill>
                  <a:effectLst/>
                  <a:uLnTx/>
                  <a:uFillTx/>
                  <a:latin typeface="思源黑体" panose="020B0500000000000000" pitchFamily="34" charset="-122"/>
                  <a:ea typeface="思源黑体" panose="020B0500000000000000" pitchFamily="34" charset="-122"/>
                  <a:cs typeface="+mn-cs"/>
                </a:rPr>
                <a:t>销售团队营销培训</a:t>
              </a:r>
              <a:endParaRPr kumimoji="0" lang="zh-CN" altLang="en-US" sz="1600" b="1" i="0" u="none" strike="noStrike" kern="120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cs typeface="+mn-cs"/>
              </a:endParaRPr>
            </a:p>
          </p:txBody>
        </p:sp>
      </p:grpSp>
    </p:spTree>
    <p:extLst>
      <p:ext uri="{BB962C8B-B14F-4D97-AF65-F5344CB8AC3E}">
        <p14:creationId xmlns:p14="http://schemas.microsoft.com/office/powerpoint/2010/main" val="690412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53" presetClass="entr" presetSubtype="16" fill="hold" nodeType="withEffect">
                                  <p:stCondLst>
                                    <p:cond delay="75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nodeType="withEffect">
                                  <p:stCondLst>
                                    <p:cond delay="750"/>
                                  </p:stCondLst>
                                  <p:childTnLst>
                                    <p:set>
                                      <p:cBhvr>
                                        <p:cTn id="31" dur="1" fill="hold">
                                          <p:stCondLst>
                                            <p:cond delay="0"/>
                                          </p:stCondLst>
                                        </p:cTn>
                                        <p:tgtEl>
                                          <p:spTgt spid="55"/>
                                        </p:tgtEl>
                                        <p:attrNameLst>
                                          <p:attrName>style.visibility</p:attrName>
                                        </p:attrNameLst>
                                      </p:cBhvr>
                                      <p:to>
                                        <p:strVal val="visible"/>
                                      </p:to>
                                    </p:set>
                                    <p:anim calcmode="lin" valueType="num">
                                      <p:cBhvr>
                                        <p:cTn id="32" dur="500" fill="hold"/>
                                        <p:tgtEl>
                                          <p:spTgt spid="55"/>
                                        </p:tgtEl>
                                        <p:attrNameLst>
                                          <p:attrName>ppt_w</p:attrName>
                                        </p:attrNameLst>
                                      </p:cBhvr>
                                      <p:tavLst>
                                        <p:tav tm="0">
                                          <p:val>
                                            <p:fltVal val="0"/>
                                          </p:val>
                                        </p:tav>
                                        <p:tav tm="100000">
                                          <p:val>
                                            <p:strVal val="#ppt_w"/>
                                          </p:val>
                                        </p:tav>
                                      </p:tavLst>
                                    </p:anim>
                                    <p:anim calcmode="lin" valueType="num">
                                      <p:cBhvr>
                                        <p:cTn id="33" dur="500" fill="hold"/>
                                        <p:tgtEl>
                                          <p:spTgt spid="55"/>
                                        </p:tgtEl>
                                        <p:attrNameLst>
                                          <p:attrName>ppt_h</p:attrName>
                                        </p:attrNameLst>
                                      </p:cBhvr>
                                      <p:tavLst>
                                        <p:tav tm="0">
                                          <p:val>
                                            <p:fltVal val="0"/>
                                          </p:val>
                                        </p:tav>
                                        <p:tav tm="100000">
                                          <p:val>
                                            <p:strVal val="#ppt_h"/>
                                          </p:val>
                                        </p:tav>
                                      </p:tavLst>
                                    </p:anim>
                                    <p:animEffect transition="in" filter="fade">
                                      <p:cBhvr>
                                        <p:cTn id="34" dur="500"/>
                                        <p:tgtEl>
                                          <p:spTgt spid="55"/>
                                        </p:tgtEl>
                                      </p:cBhvr>
                                    </p:animEffect>
                                  </p:childTnLst>
                                </p:cTn>
                              </p:par>
                              <p:par>
                                <p:cTn id="35" presetID="53" presetClass="entr" presetSubtype="16" fill="hold" nodeType="withEffect">
                                  <p:stCondLst>
                                    <p:cond delay="75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par>
                                <p:cTn id="40" presetID="53" presetClass="entr" presetSubtype="16" fill="hold" nodeType="withEffect">
                                  <p:stCondLst>
                                    <p:cond delay="75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
          <p:cNvSpPr>
            <a:spLocks/>
          </p:cNvSpPr>
          <p:nvPr/>
        </p:nvSpPr>
        <p:spPr bwMode="auto">
          <a:xfrm>
            <a:off x="9732187" y="2902433"/>
            <a:ext cx="1575644" cy="177397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0D0143"/>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US" altLang="zh-CN" sz="4400" dirty="0">
                <a:solidFill>
                  <a:prstClr val="white"/>
                </a:solidFill>
                <a:latin typeface="Bebas" pitchFamily="2" charset="0"/>
                <a:ea typeface="思源黑体" panose="020B0500000000000000" pitchFamily="34" charset="-122"/>
                <a:sym typeface="Bebas" pitchFamily="2" charset="0"/>
              </a:rPr>
              <a:t>8.8</a:t>
            </a:r>
          </a:p>
          <a:p>
            <a:pPr lvl="0" algn="ctr"/>
            <a:r>
              <a:rPr lang="zh-CN" altLang="en-US" sz="1200" dirty="0">
                <a:solidFill>
                  <a:prstClr val="white"/>
                </a:solidFill>
                <a:latin typeface="Bebas" pitchFamily="2" charset="0"/>
                <a:ea typeface="思源黑体" panose="020B0500000000000000" pitchFamily="34" charset="-122"/>
                <a:sym typeface="Bebas" pitchFamily="2" charset="0"/>
              </a:rPr>
              <a:t>填写标题</a:t>
            </a:r>
          </a:p>
        </p:txBody>
      </p:sp>
      <p:sp>
        <p:nvSpPr>
          <p:cNvPr id="12" name="Freeform 2"/>
          <p:cNvSpPr>
            <a:spLocks/>
          </p:cNvSpPr>
          <p:nvPr/>
        </p:nvSpPr>
        <p:spPr bwMode="auto">
          <a:xfrm>
            <a:off x="10796511" y="2846833"/>
            <a:ext cx="574456" cy="64676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57150">
            <a:solidFill>
              <a:srgbClr val="0D01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Bebas" pitchFamily="2" charset="0"/>
              <a:ea typeface="思源黑体" panose="020B0500000000000000" pitchFamily="34" charset="-122"/>
              <a:sym typeface="Bebas" pitchFamily="2" charset="0"/>
            </a:endParaRPr>
          </a:p>
        </p:txBody>
      </p:sp>
      <p:sp>
        <p:nvSpPr>
          <p:cNvPr id="13" name="Freeform 1"/>
          <p:cNvSpPr>
            <a:spLocks/>
          </p:cNvSpPr>
          <p:nvPr/>
        </p:nvSpPr>
        <p:spPr bwMode="auto">
          <a:xfrm>
            <a:off x="7656937" y="1919381"/>
            <a:ext cx="1575644" cy="177397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A4013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US" altLang="zh-CN" sz="4400" dirty="0">
                <a:solidFill>
                  <a:prstClr val="white"/>
                </a:solidFill>
                <a:latin typeface="Bebas" pitchFamily="2" charset="0"/>
                <a:ea typeface="思源黑体" panose="020B0500000000000000" pitchFamily="34" charset="-122"/>
                <a:sym typeface="Bebas" pitchFamily="2" charset="0"/>
              </a:rPr>
              <a:t>5.3</a:t>
            </a:r>
          </a:p>
          <a:p>
            <a:pPr lvl="0" algn="ctr"/>
            <a:r>
              <a:rPr lang="zh-CN" altLang="en-US" sz="1200" dirty="0">
                <a:solidFill>
                  <a:prstClr val="white"/>
                </a:solidFill>
                <a:latin typeface="Bebas" pitchFamily="2" charset="0"/>
                <a:ea typeface="思源黑体" panose="020B0500000000000000" pitchFamily="34" charset="-122"/>
                <a:sym typeface="Bebas" pitchFamily="2" charset="0"/>
              </a:rPr>
              <a:t>填写标题</a:t>
            </a:r>
          </a:p>
        </p:txBody>
      </p:sp>
      <p:sp>
        <p:nvSpPr>
          <p:cNvPr id="14" name="Freeform 2"/>
          <p:cNvSpPr>
            <a:spLocks/>
          </p:cNvSpPr>
          <p:nvPr/>
        </p:nvSpPr>
        <p:spPr bwMode="auto">
          <a:xfrm>
            <a:off x="8721261" y="1863781"/>
            <a:ext cx="574456" cy="64676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57150">
            <a:solidFill>
              <a:srgbClr val="A401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Bebas" pitchFamily="2" charset="0"/>
              <a:ea typeface="思源黑体" panose="020B0500000000000000" pitchFamily="34" charset="-122"/>
              <a:sym typeface="Bebas" pitchFamily="2" charset="0"/>
            </a:endParaRPr>
          </a:p>
        </p:txBody>
      </p:sp>
      <p:sp>
        <p:nvSpPr>
          <p:cNvPr id="15" name="Freeform 1"/>
          <p:cNvSpPr>
            <a:spLocks/>
          </p:cNvSpPr>
          <p:nvPr/>
        </p:nvSpPr>
        <p:spPr bwMode="auto">
          <a:xfrm>
            <a:off x="5401851" y="2363372"/>
            <a:ext cx="1575644" cy="177397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0D0143"/>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US" altLang="zh-CN" sz="4400" dirty="0">
                <a:solidFill>
                  <a:prstClr val="white"/>
                </a:solidFill>
                <a:latin typeface="Bebas" pitchFamily="2" charset="0"/>
                <a:ea typeface="思源黑体" panose="020B0500000000000000" pitchFamily="34" charset="-122"/>
                <a:sym typeface="Bebas" pitchFamily="2" charset="0"/>
              </a:rPr>
              <a:t>1.0</a:t>
            </a:r>
          </a:p>
          <a:p>
            <a:pPr lvl="0" algn="ctr"/>
            <a:r>
              <a:rPr lang="zh-CN" altLang="en-US" sz="1200" dirty="0">
                <a:solidFill>
                  <a:prstClr val="white"/>
                </a:solidFill>
                <a:latin typeface="Bebas" pitchFamily="2" charset="0"/>
                <a:ea typeface="思源黑体" panose="020B0500000000000000" pitchFamily="34" charset="-122"/>
                <a:sym typeface="Bebas" pitchFamily="2" charset="0"/>
              </a:rPr>
              <a:t>填写标题</a:t>
            </a:r>
          </a:p>
        </p:txBody>
      </p:sp>
      <p:sp>
        <p:nvSpPr>
          <p:cNvPr id="16" name="Freeform 2"/>
          <p:cNvSpPr>
            <a:spLocks/>
          </p:cNvSpPr>
          <p:nvPr/>
        </p:nvSpPr>
        <p:spPr bwMode="auto">
          <a:xfrm>
            <a:off x="6466175" y="2307772"/>
            <a:ext cx="574456" cy="64676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57150">
            <a:solidFill>
              <a:srgbClr val="0D01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Bebas" pitchFamily="2" charset="0"/>
              <a:ea typeface="思源黑体" panose="020B0500000000000000" pitchFamily="34" charset="-122"/>
              <a:sym typeface="Bebas" pitchFamily="2" charset="0"/>
            </a:endParaRPr>
          </a:p>
        </p:txBody>
      </p:sp>
      <p:sp>
        <p:nvSpPr>
          <p:cNvPr id="17" name="Freeform 1"/>
          <p:cNvSpPr>
            <a:spLocks/>
          </p:cNvSpPr>
          <p:nvPr/>
        </p:nvSpPr>
        <p:spPr bwMode="auto">
          <a:xfrm>
            <a:off x="3059493" y="2949902"/>
            <a:ext cx="1575644" cy="177397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A4013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US" altLang="zh-CN" sz="4400" dirty="0">
                <a:solidFill>
                  <a:prstClr val="white"/>
                </a:solidFill>
                <a:latin typeface="Bebas" pitchFamily="2" charset="0"/>
                <a:ea typeface="思源黑体" panose="020B0500000000000000" pitchFamily="34" charset="-122"/>
                <a:sym typeface="Bebas" pitchFamily="2" charset="0"/>
              </a:rPr>
              <a:t>3.2</a:t>
            </a:r>
          </a:p>
          <a:p>
            <a:pPr lvl="0" algn="ctr"/>
            <a:r>
              <a:rPr lang="zh-CN" altLang="en-US" sz="1200" dirty="0">
                <a:solidFill>
                  <a:prstClr val="white"/>
                </a:solidFill>
                <a:latin typeface="Bebas" pitchFamily="2" charset="0"/>
                <a:ea typeface="思源黑体" panose="020B0500000000000000" pitchFamily="34" charset="-122"/>
                <a:sym typeface="Bebas" pitchFamily="2" charset="0"/>
              </a:rPr>
              <a:t>填写标题</a:t>
            </a:r>
          </a:p>
        </p:txBody>
      </p:sp>
      <p:sp>
        <p:nvSpPr>
          <p:cNvPr id="18" name="Freeform 2"/>
          <p:cNvSpPr>
            <a:spLocks/>
          </p:cNvSpPr>
          <p:nvPr/>
        </p:nvSpPr>
        <p:spPr bwMode="auto">
          <a:xfrm>
            <a:off x="4123817" y="2894302"/>
            <a:ext cx="574456" cy="64676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57150">
            <a:solidFill>
              <a:srgbClr val="A401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Bebas" pitchFamily="2" charset="0"/>
              <a:ea typeface="思源黑体" panose="020B0500000000000000" pitchFamily="34" charset="-122"/>
              <a:sym typeface="Bebas" pitchFamily="2" charset="0"/>
            </a:endParaRPr>
          </a:p>
        </p:txBody>
      </p:sp>
      <p:sp>
        <p:nvSpPr>
          <p:cNvPr id="19" name="Freeform 1"/>
          <p:cNvSpPr>
            <a:spLocks/>
          </p:cNvSpPr>
          <p:nvPr/>
        </p:nvSpPr>
        <p:spPr bwMode="auto">
          <a:xfrm>
            <a:off x="969595" y="1878342"/>
            <a:ext cx="1575644" cy="177397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0D0143"/>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US" altLang="zh-CN" sz="4400" dirty="0">
                <a:solidFill>
                  <a:prstClr val="white"/>
                </a:solidFill>
                <a:latin typeface="Bebas" pitchFamily="2" charset="0"/>
                <a:ea typeface="思源黑体" panose="020B0500000000000000" pitchFamily="34" charset="-122"/>
                <a:sym typeface="Bebas" pitchFamily="2" charset="0"/>
              </a:rPr>
              <a:t>7.8</a:t>
            </a:r>
          </a:p>
          <a:p>
            <a:pPr lvl="0" algn="ctr"/>
            <a:r>
              <a:rPr lang="zh-CN" altLang="en-US" sz="1200" dirty="0">
                <a:solidFill>
                  <a:prstClr val="white"/>
                </a:solidFill>
                <a:latin typeface="Bebas" pitchFamily="2" charset="0"/>
                <a:ea typeface="思源黑体" panose="020B0500000000000000" pitchFamily="34" charset="-122"/>
                <a:sym typeface="Bebas" pitchFamily="2" charset="0"/>
              </a:rPr>
              <a:t>填写标题</a:t>
            </a:r>
          </a:p>
        </p:txBody>
      </p:sp>
      <p:sp>
        <p:nvSpPr>
          <p:cNvPr id="20" name="Freeform 2"/>
          <p:cNvSpPr>
            <a:spLocks/>
          </p:cNvSpPr>
          <p:nvPr/>
        </p:nvSpPr>
        <p:spPr bwMode="auto">
          <a:xfrm>
            <a:off x="2033919" y="1822742"/>
            <a:ext cx="574456" cy="64676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57150">
            <a:solidFill>
              <a:srgbClr val="0D01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Bebas" pitchFamily="2" charset="0"/>
              <a:ea typeface="思源黑体" panose="020B0500000000000000" pitchFamily="34" charset="-122"/>
              <a:sym typeface="Bebas" pitchFamily="2" charset="0"/>
            </a:endParaRPr>
          </a:p>
        </p:txBody>
      </p:sp>
      <p:grpSp>
        <p:nvGrpSpPr>
          <p:cNvPr id="21" name="组合 20"/>
          <p:cNvGrpSpPr/>
          <p:nvPr/>
        </p:nvGrpSpPr>
        <p:grpSpPr>
          <a:xfrm>
            <a:off x="2188990" y="1977825"/>
            <a:ext cx="287484" cy="336598"/>
            <a:chOff x="5767388" y="2987676"/>
            <a:chExt cx="696913" cy="815975"/>
          </a:xfrm>
          <a:solidFill>
            <a:srgbClr val="0D0143"/>
          </a:solidFill>
        </p:grpSpPr>
        <p:sp>
          <p:nvSpPr>
            <p:cNvPr id="22" name="Oval 591"/>
            <p:cNvSpPr>
              <a:spLocks noChangeArrowheads="1"/>
            </p:cNvSpPr>
            <p:nvPr/>
          </p:nvSpPr>
          <p:spPr bwMode="auto">
            <a:xfrm>
              <a:off x="5932488" y="2987676"/>
              <a:ext cx="127000" cy="157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25" name="Freeform 592"/>
            <p:cNvSpPr>
              <a:spLocks noEditPoints="1"/>
            </p:cNvSpPr>
            <p:nvPr/>
          </p:nvSpPr>
          <p:spPr bwMode="auto">
            <a:xfrm>
              <a:off x="5767388" y="3159126"/>
              <a:ext cx="454025" cy="641350"/>
            </a:xfrm>
            <a:custGeom>
              <a:avLst/>
              <a:gdLst>
                <a:gd name="T0" fmla="*/ 120 w 121"/>
                <a:gd name="T1" fmla="*/ 26 h 171"/>
                <a:gd name="T2" fmla="*/ 120 w 121"/>
                <a:gd name="T3" fmla="*/ 26 h 171"/>
                <a:gd name="T4" fmla="*/ 114 w 121"/>
                <a:gd name="T5" fmla="*/ 21 h 171"/>
                <a:gd name="T6" fmla="*/ 90 w 121"/>
                <a:gd name="T7" fmla="*/ 3 h 171"/>
                <a:gd name="T8" fmla="*/ 84 w 121"/>
                <a:gd name="T9" fmla="*/ 1 h 171"/>
                <a:gd name="T10" fmla="*/ 75 w 121"/>
                <a:gd name="T11" fmla="*/ 1 h 171"/>
                <a:gd name="T12" fmla="*/ 74 w 121"/>
                <a:gd name="T13" fmla="*/ 11 h 171"/>
                <a:gd name="T14" fmla="*/ 67 w 121"/>
                <a:gd name="T15" fmla="*/ 42 h 171"/>
                <a:gd name="T16" fmla="*/ 67 w 121"/>
                <a:gd name="T17" fmla="*/ 7 h 171"/>
                <a:gd name="T18" fmla="*/ 58 w 121"/>
                <a:gd name="T19" fmla="*/ 0 h 171"/>
                <a:gd name="T20" fmla="*/ 57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2 w 121"/>
                <a:gd name="T33" fmla="*/ 35 h 171"/>
                <a:gd name="T34" fmla="*/ 1 w 121"/>
                <a:gd name="T35" fmla="*/ 48 h 171"/>
                <a:gd name="T36" fmla="*/ 1 w 121"/>
                <a:gd name="T37" fmla="*/ 48 h 171"/>
                <a:gd name="T38" fmla="*/ 2 w 121"/>
                <a:gd name="T39" fmla="*/ 50 h 171"/>
                <a:gd name="T40" fmla="*/ 6 w 121"/>
                <a:gd name="T41" fmla="*/ 57 h 171"/>
                <a:gd name="T42" fmla="*/ 20 w 121"/>
                <a:gd name="T43" fmla="*/ 84 h 171"/>
                <a:gd name="T44" fmla="*/ 32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3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26" name="Freeform 593"/>
            <p:cNvSpPr>
              <a:spLocks/>
            </p:cNvSpPr>
            <p:nvPr/>
          </p:nvSpPr>
          <p:spPr bwMode="auto">
            <a:xfrm>
              <a:off x="6007101" y="3692526"/>
              <a:ext cx="90488" cy="107950"/>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0" name="Freeform 594"/>
            <p:cNvSpPr>
              <a:spLocks noEditPoints="1"/>
            </p:cNvSpPr>
            <p:nvPr/>
          </p:nvSpPr>
          <p:spPr bwMode="auto">
            <a:xfrm>
              <a:off x="5999163" y="3340101"/>
              <a:ext cx="465138" cy="463550"/>
            </a:xfrm>
            <a:custGeom>
              <a:avLst/>
              <a:gdLst>
                <a:gd name="T0" fmla="*/ 62 w 124"/>
                <a:gd name="T1" fmla="*/ 0 h 124"/>
                <a:gd name="T2" fmla="*/ 0 w 124"/>
                <a:gd name="T3" fmla="*/ 62 h 124"/>
                <a:gd name="T4" fmla="*/ 62 w 124"/>
                <a:gd name="T5" fmla="*/ 124 h 124"/>
                <a:gd name="T6" fmla="*/ 124 w 124"/>
                <a:gd name="T7" fmla="*/ 62 h 124"/>
                <a:gd name="T8" fmla="*/ 62 w 124"/>
                <a:gd name="T9" fmla="*/ 0 h 124"/>
                <a:gd name="T10" fmla="*/ 68 w 124"/>
                <a:gd name="T11" fmla="*/ 112 h 124"/>
                <a:gd name="T12" fmla="*/ 68 w 124"/>
                <a:gd name="T13" fmla="*/ 100 h 124"/>
                <a:gd name="T14" fmla="*/ 62 w 124"/>
                <a:gd name="T15" fmla="*/ 101 h 124"/>
                <a:gd name="T16" fmla="*/ 56 w 124"/>
                <a:gd name="T17" fmla="*/ 100 h 124"/>
                <a:gd name="T18" fmla="*/ 56 w 124"/>
                <a:gd name="T19" fmla="*/ 112 h 124"/>
                <a:gd name="T20" fmla="*/ 12 w 124"/>
                <a:gd name="T21" fmla="*/ 67 h 124"/>
                <a:gd name="T22" fmla="*/ 24 w 124"/>
                <a:gd name="T23" fmla="*/ 67 h 124"/>
                <a:gd name="T24" fmla="*/ 23 w 124"/>
                <a:gd name="T25" fmla="*/ 62 h 124"/>
                <a:gd name="T26" fmla="*/ 24 w 124"/>
                <a:gd name="T27" fmla="*/ 56 h 124"/>
                <a:gd name="T28" fmla="*/ 12 w 124"/>
                <a:gd name="T29" fmla="*/ 56 h 124"/>
                <a:gd name="T30" fmla="*/ 56 w 124"/>
                <a:gd name="T31" fmla="*/ 11 h 124"/>
                <a:gd name="T32" fmla="*/ 56 w 124"/>
                <a:gd name="T33" fmla="*/ 23 h 124"/>
                <a:gd name="T34" fmla="*/ 62 w 124"/>
                <a:gd name="T35" fmla="*/ 23 h 124"/>
                <a:gd name="T36" fmla="*/ 68 w 124"/>
                <a:gd name="T37" fmla="*/ 23 h 124"/>
                <a:gd name="T38" fmla="*/ 68 w 124"/>
                <a:gd name="T39" fmla="*/ 11 h 124"/>
                <a:gd name="T40" fmla="*/ 112 w 124"/>
                <a:gd name="T41" fmla="*/ 56 h 124"/>
                <a:gd name="T42" fmla="*/ 101 w 124"/>
                <a:gd name="T43" fmla="*/ 56 h 124"/>
                <a:gd name="T44" fmla="*/ 101 w 124"/>
                <a:gd name="T45" fmla="*/ 62 h 124"/>
                <a:gd name="T46" fmla="*/ 101 w 124"/>
                <a:gd name="T47" fmla="*/ 67 h 124"/>
                <a:gd name="T48" fmla="*/ 112 w 124"/>
                <a:gd name="T49" fmla="*/ 67 h 124"/>
                <a:gd name="T50" fmla="*/ 68 w 124"/>
                <a:gd name="T51" fmla="*/ 1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1" name="Freeform 595"/>
            <p:cNvSpPr>
              <a:spLocks/>
            </p:cNvSpPr>
            <p:nvPr/>
          </p:nvSpPr>
          <p:spPr bwMode="auto">
            <a:xfrm>
              <a:off x="6138863" y="3409951"/>
              <a:ext cx="33338" cy="38100"/>
            </a:xfrm>
            <a:custGeom>
              <a:avLst/>
              <a:gdLst>
                <a:gd name="T0" fmla="*/ 3 w 9"/>
                <a:gd name="T1" fmla="*/ 10 h 10"/>
                <a:gd name="T2" fmla="*/ 9 w 9"/>
                <a:gd name="T3" fmla="*/ 7 h 10"/>
                <a:gd name="T4" fmla="*/ 6 w 9"/>
                <a:gd name="T5" fmla="*/ 2 h 10"/>
                <a:gd name="T6" fmla="*/ 3 w 9"/>
                <a:gd name="T7" fmla="*/ 0 h 10"/>
                <a:gd name="T8" fmla="*/ 2 w 9"/>
                <a:gd name="T9" fmla="*/ 1 h 10"/>
                <a:gd name="T10" fmla="*/ 0 w 9"/>
                <a:gd name="T11" fmla="*/ 3 h 10"/>
                <a:gd name="T12" fmla="*/ 1 w 9"/>
                <a:gd name="T13" fmla="*/ 5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2" name="Freeform 596"/>
            <p:cNvSpPr>
              <a:spLocks/>
            </p:cNvSpPr>
            <p:nvPr/>
          </p:nvSpPr>
          <p:spPr bwMode="auto">
            <a:xfrm>
              <a:off x="6292851" y="3409951"/>
              <a:ext cx="33338" cy="38100"/>
            </a:xfrm>
            <a:custGeom>
              <a:avLst/>
              <a:gdLst>
                <a:gd name="T0" fmla="*/ 7 w 9"/>
                <a:gd name="T1" fmla="*/ 1 h 10"/>
                <a:gd name="T2" fmla="*/ 6 w 9"/>
                <a:gd name="T3" fmla="*/ 0 h 10"/>
                <a:gd name="T4" fmla="*/ 3 w 9"/>
                <a:gd name="T5" fmla="*/ 2 h 10"/>
                <a:gd name="T6" fmla="*/ 0 w 9"/>
                <a:gd name="T7" fmla="*/ 7 h 10"/>
                <a:gd name="T8" fmla="*/ 6 w 9"/>
                <a:gd name="T9" fmla="*/ 10 h 10"/>
                <a:gd name="T10" fmla="*/ 9 w 9"/>
                <a:gd name="T11" fmla="*/ 5 h 10"/>
                <a:gd name="T12" fmla="*/ 7 w 9"/>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3" name="Freeform 597"/>
            <p:cNvSpPr>
              <a:spLocks/>
            </p:cNvSpPr>
            <p:nvPr/>
          </p:nvSpPr>
          <p:spPr bwMode="auto">
            <a:xfrm>
              <a:off x="6351588" y="3475038"/>
              <a:ext cx="34925" cy="30163"/>
            </a:xfrm>
            <a:custGeom>
              <a:avLst/>
              <a:gdLst>
                <a:gd name="T0" fmla="*/ 8 w 9"/>
                <a:gd name="T1" fmla="*/ 6 h 8"/>
                <a:gd name="T2" fmla="*/ 9 w 9"/>
                <a:gd name="T3" fmla="*/ 4 h 8"/>
                <a:gd name="T4" fmla="*/ 9 w 9"/>
                <a:gd name="T5" fmla="*/ 1 h 8"/>
                <a:gd name="T6" fmla="*/ 6 w 9"/>
                <a:gd name="T7" fmla="*/ 0 h 8"/>
                <a:gd name="T8" fmla="*/ 5 w 9"/>
                <a:gd name="T9" fmla="*/ 0 h 8"/>
                <a:gd name="T10" fmla="*/ 0 w 9"/>
                <a:gd name="T11" fmla="*/ 3 h 8"/>
                <a:gd name="T12" fmla="*/ 3 w 9"/>
                <a:gd name="T13" fmla="*/ 8 h 8"/>
                <a:gd name="T14" fmla="*/ 8 w 9"/>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4" name="Freeform 598"/>
            <p:cNvSpPr>
              <a:spLocks/>
            </p:cNvSpPr>
            <p:nvPr/>
          </p:nvSpPr>
          <p:spPr bwMode="auto">
            <a:xfrm>
              <a:off x="6078538" y="3475038"/>
              <a:ext cx="33338" cy="30163"/>
            </a:xfrm>
            <a:custGeom>
              <a:avLst/>
              <a:gdLst>
                <a:gd name="T0" fmla="*/ 3 w 9"/>
                <a:gd name="T1" fmla="*/ 0 h 8"/>
                <a:gd name="T2" fmla="*/ 0 w 9"/>
                <a:gd name="T3" fmla="*/ 1 h 8"/>
                <a:gd name="T4" fmla="*/ 0 w 9"/>
                <a:gd name="T5" fmla="*/ 4 h 8"/>
                <a:gd name="T6" fmla="*/ 1 w 9"/>
                <a:gd name="T7" fmla="*/ 6 h 8"/>
                <a:gd name="T8" fmla="*/ 6 w 9"/>
                <a:gd name="T9" fmla="*/ 8 h 8"/>
                <a:gd name="T10" fmla="*/ 9 w 9"/>
                <a:gd name="T11" fmla="*/ 3 h 8"/>
                <a:gd name="T12" fmla="*/ 4 w 9"/>
                <a:gd name="T13" fmla="*/ 0 h 8"/>
                <a:gd name="T14" fmla="*/ 3 w 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5" name="Freeform 599"/>
            <p:cNvSpPr>
              <a:spLocks/>
            </p:cNvSpPr>
            <p:nvPr/>
          </p:nvSpPr>
          <p:spPr bwMode="auto">
            <a:xfrm>
              <a:off x="6351588" y="3635376"/>
              <a:ext cx="34925" cy="30163"/>
            </a:xfrm>
            <a:custGeom>
              <a:avLst/>
              <a:gdLst>
                <a:gd name="T0" fmla="*/ 0 w 9"/>
                <a:gd name="T1" fmla="*/ 5 h 8"/>
                <a:gd name="T2" fmla="*/ 5 w 9"/>
                <a:gd name="T3" fmla="*/ 8 h 8"/>
                <a:gd name="T4" fmla="*/ 6 w 9"/>
                <a:gd name="T5" fmla="*/ 8 h 8"/>
                <a:gd name="T6" fmla="*/ 9 w 9"/>
                <a:gd name="T7" fmla="*/ 7 h 8"/>
                <a:gd name="T8" fmla="*/ 9 w 9"/>
                <a:gd name="T9" fmla="*/ 5 h 8"/>
                <a:gd name="T10" fmla="*/ 8 w 9"/>
                <a:gd name="T11" fmla="*/ 3 h 8"/>
                <a:gd name="T12" fmla="*/ 3 w 9"/>
                <a:gd name="T13" fmla="*/ 0 h 8"/>
                <a:gd name="T14" fmla="*/ 0 w 9"/>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6" name="Freeform 600"/>
            <p:cNvSpPr>
              <a:spLocks/>
            </p:cNvSpPr>
            <p:nvPr/>
          </p:nvSpPr>
          <p:spPr bwMode="auto">
            <a:xfrm>
              <a:off x="6078538" y="3635376"/>
              <a:ext cx="33338" cy="30163"/>
            </a:xfrm>
            <a:custGeom>
              <a:avLst/>
              <a:gdLst>
                <a:gd name="T0" fmla="*/ 1 w 9"/>
                <a:gd name="T1" fmla="*/ 3 h 8"/>
                <a:gd name="T2" fmla="*/ 0 w 9"/>
                <a:gd name="T3" fmla="*/ 5 h 8"/>
                <a:gd name="T4" fmla="*/ 0 w 9"/>
                <a:gd name="T5" fmla="*/ 7 h 8"/>
                <a:gd name="T6" fmla="*/ 3 w 9"/>
                <a:gd name="T7" fmla="*/ 8 h 8"/>
                <a:gd name="T8" fmla="*/ 4 w 9"/>
                <a:gd name="T9" fmla="*/ 8 h 8"/>
                <a:gd name="T10" fmla="*/ 9 w 9"/>
                <a:gd name="T11" fmla="*/ 5 h 8"/>
                <a:gd name="T12" fmla="*/ 6 w 9"/>
                <a:gd name="T13" fmla="*/ 0 h 8"/>
                <a:gd name="T14" fmla="*/ 1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7" name="Freeform 601"/>
            <p:cNvSpPr>
              <a:spLocks/>
            </p:cNvSpPr>
            <p:nvPr/>
          </p:nvSpPr>
          <p:spPr bwMode="auto">
            <a:xfrm>
              <a:off x="6292851" y="3692526"/>
              <a:ext cx="33338" cy="36513"/>
            </a:xfrm>
            <a:custGeom>
              <a:avLst/>
              <a:gdLst>
                <a:gd name="T0" fmla="*/ 6 w 9"/>
                <a:gd name="T1" fmla="*/ 0 h 10"/>
                <a:gd name="T2" fmla="*/ 0 w 9"/>
                <a:gd name="T3" fmla="*/ 3 h 10"/>
                <a:gd name="T4" fmla="*/ 3 w 9"/>
                <a:gd name="T5" fmla="*/ 8 h 10"/>
                <a:gd name="T6" fmla="*/ 6 w 9"/>
                <a:gd name="T7" fmla="*/ 10 h 10"/>
                <a:gd name="T8" fmla="*/ 7 w 9"/>
                <a:gd name="T9" fmla="*/ 9 h 10"/>
                <a:gd name="T10" fmla="*/ 9 w 9"/>
                <a:gd name="T11" fmla="*/ 5 h 10"/>
                <a:gd name="T12" fmla="*/ 6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8" name="Freeform 602"/>
            <p:cNvSpPr>
              <a:spLocks/>
            </p:cNvSpPr>
            <p:nvPr/>
          </p:nvSpPr>
          <p:spPr bwMode="auto">
            <a:xfrm>
              <a:off x="6138863" y="3692526"/>
              <a:ext cx="33338" cy="36513"/>
            </a:xfrm>
            <a:custGeom>
              <a:avLst/>
              <a:gdLst>
                <a:gd name="T0" fmla="*/ 1 w 9"/>
                <a:gd name="T1" fmla="*/ 5 h 10"/>
                <a:gd name="T2" fmla="*/ 0 w 9"/>
                <a:gd name="T3" fmla="*/ 8 h 10"/>
                <a:gd name="T4" fmla="*/ 2 w 9"/>
                <a:gd name="T5" fmla="*/ 9 h 10"/>
                <a:gd name="T6" fmla="*/ 3 w 9"/>
                <a:gd name="T7" fmla="*/ 10 h 10"/>
                <a:gd name="T8" fmla="*/ 6 w 9"/>
                <a:gd name="T9" fmla="*/ 8 h 10"/>
                <a:gd name="T10" fmla="*/ 9 w 9"/>
                <a:gd name="T11" fmla="*/ 3 h 10"/>
                <a:gd name="T12" fmla="*/ 3 w 9"/>
                <a:gd name="T13" fmla="*/ 0 h 10"/>
                <a:gd name="T14" fmla="*/ 1 w 9"/>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39" name="Oval 603"/>
            <p:cNvSpPr>
              <a:spLocks noChangeArrowheads="1"/>
            </p:cNvSpPr>
            <p:nvPr/>
          </p:nvSpPr>
          <p:spPr bwMode="auto">
            <a:xfrm>
              <a:off x="6213476" y="3552826"/>
              <a:ext cx="3333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40" name="Freeform 604"/>
            <p:cNvSpPr>
              <a:spLocks/>
            </p:cNvSpPr>
            <p:nvPr/>
          </p:nvSpPr>
          <p:spPr bwMode="auto">
            <a:xfrm>
              <a:off x="6164263" y="3455988"/>
              <a:ext cx="82550" cy="96838"/>
            </a:xfrm>
            <a:custGeom>
              <a:avLst/>
              <a:gdLst>
                <a:gd name="T0" fmla="*/ 22 w 22"/>
                <a:gd name="T1" fmla="*/ 25 h 26"/>
                <a:gd name="T2" fmla="*/ 21 w 22"/>
                <a:gd name="T3" fmla="*/ 7 h 26"/>
                <a:gd name="T4" fmla="*/ 18 w 22"/>
                <a:gd name="T5" fmla="*/ 3 h 26"/>
                <a:gd name="T6" fmla="*/ 14 w 22"/>
                <a:gd name="T7" fmla="*/ 7 h 26"/>
                <a:gd name="T8" fmla="*/ 14 w 22"/>
                <a:gd name="T9" fmla="*/ 17 h 26"/>
                <a:gd name="T10" fmla="*/ 5 w 22"/>
                <a:gd name="T11" fmla="*/ 1 h 26"/>
                <a:gd name="T12" fmla="*/ 2 w 22"/>
                <a:gd name="T13" fmla="*/ 1 h 26"/>
                <a:gd name="T14" fmla="*/ 1 w 22"/>
                <a:gd name="T15" fmla="*/ 4 h 26"/>
                <a:gd name="T16" fmla="*/ 13 w 22"/>
                <a:gd name="T17" fmla="*/ 26 h 26"/>
                <a:gd name="T18" fmla="*/ 18 w 22"/>
                <a:gd name="T19" fmla="*/ 24 h 26"/>
                <a:gd name="T20" fmla="*/ 22 w 22"/>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grpSp>
      <p:sp>
        <p:nvSpPr>
          <p:cNvPr id="41" name="TextBox 53"/>
          <p:cNvSpPr txBox="1"/>
          <p:nvPr/>
        </p:nvSpPr>
        <p:spPr>
          <a:xfrm>
            <a:off x="961064" y="4736668"/>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您的内容打在这里，或者通过复制您的文本后，在此框中选择粘贴。</a:t>
            </a:r>
          </a:p>
        </p:txBody>
      </p:sp>
      <p:sp>
        <p:nvSpPr>
          <p:cNvPr id="42" name="TextBox 54"/>
          <p:cNvSpPr txBox="1"/>
          <p:nvPr/>
        </p:nvSpPr>
        <p:spPr>
          <a:xfrm>
            <a:off x="961062" y="4385920"/>
            <a:ext cx="1313781" cy="323165"/>
          </a:xfrm>
          <a:prstGeom prst="rect">
            <a:avLst/>
          </a:prstGeom>
          <a:noFill/>
        </p:spPr>
        <p:txBody>
          <a:bodyPr wrap="square" tIns="0" bIns="0" rtlCol="0" anchor="t">
            <a:spAutoFit/>
          </a:bodyPr>
          <a:lstStyle/>
          <a:p>
            <a:pPr>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公司技术调整</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sp>
        <p:nvSpPr>
          <p:cNvPr id="45" name="TextBox 55"/>
          <p:cNvSpPr txBox="1"/>
          <p:nvPr/>
        </p:nvSpPr>
        <p:spPr>
          <a:xfrm>
            <a:off x="961063" y="3975486"/>
            <a:ext cx="481222" cy="523220"/>
          </a:xfrm>
          <a:prstGeom prst="rect">
            <a:avLst/>
          </a:prstGeom>
          <a:noFill/>
        </p:spPr>
        <p:txBody>
          <a:bodyPr wrap="none" rtlCol="0">
            <a:spAutoFit/>
          </a:bodyPr>
          <a:lstStyle/>
          <a:p>
            <a:r>
              <a:rPr lang="en-US" altLang="zh-CN" sz="2800" dirty="0">
                <a:solidFill>
                  <a:schemeClr val="tx1">
                    <a:lumMod val="85000"/>
                    <a:lumOff val="15000"/>
                  </a:schemeClr>
                </a:solidFill>
                <a:latin typeface="Bebas" pitchFamily="2" charset="0"/>
                <a:ea typeface="思源黑体" panose="020B0500000000000000" pitchFamily="34" charset="-122"/>
                <a:sym typeface="Bebas" pitchFamily="2" charset="0"/>
              </a:rPr>
              <a:t>01.</a:t>
            </a:r>
            <a:endParaRPr lang="zh-CN" altLang="en-US" sz="2800" dirty="0">
              <a:solidFill>
                <a:schemeClr val="tx1">
                  <a:lumMod val="85000"/>
                  <a:lumOff val="15000"/>
                </a:schemeClr>
              </a:solidFill>
              <a:latin typeface="Bebas" pitchFamily="2" charset="0"/>
              <a:ea typeface="思源黑体" panose="020B0500000000000000" pitchFamily="34" charset="-122"/>
              <a:sym typeface="Bebas" pitchFamily="2" charset="0"/>
            </a:endParaRPr>
          </a:p>
        </p:txBody>
      </p:sp>
      <p:sp>
        <p:nvSpPr>
          <p:cNvPr id="46" name="TextBox 75"/>
          <p:cNvSpPr txBox="1"/>
          <p:nvPr/>
        </p:nvSpPr>
        <p:spPr>
          <a:xfrm>
            <a:off x="3049295" y="5860395"/>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您的内容打在这里，或者通过复制您的文本后，在此框中选择粘贴。</a:t>
            </a:r>
          </a:p>
        </p:txBody>
      </p:sp>
      <p:sp>
        <p:nvSpPr>
          <p:cNvPr id="47" name="TextBox 76"/>
          <p:cNvSpPr txBox="1"/>
          <p:nvPr/>
        </p:nvSpPr>
        <p:spPr>
          <a:xfrm>
            <a:off x="3049293" y="5509647"/>
            <a:ext cx="1313781" cy="323165"/>
          </a:xfrm>
          <a:prstGeom prst="rect">
            <a:avLst/>
          </a:prstGeom>
          <a:noFill/>
        </p:spPr>
        <p:txBody>
          <a:bodyPr wrap="square" tIns="0" bIns="0" rtlCol="0" anchor="t">
            <a:spAutoFit/>
          </a:bodyPr>
          <a:lstStyle/>
          <a:p>
            <a:pPr lvl="0">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产品升级参数</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sp>
        <p:nvSpPr>
          <p:cNvPr id="48" name="TextBox 77"/>
          <p:cNvSpPr txBox="1"/>
          <p:nvPr/>
        </p:nvSpPr>
        <p:spPr>
          <a:xfrm>
            <a:off x="3049294" y="5099213"/>
            <a:ext cx="481222" cy="523220"/>
          </a:xfrm>
          <a:prstGeom prst="rect">
            <a:avLst/>
          </a:prstGeom>
          <a:noFill/>
        </p:spPr>
        <p:txBody>
          <a:bodyPr wrap="none" rtlCol="0">
            <a:spAutoFit/>
          </a:bodyPr>
          <a:lstStyle/>
          <a:p>
            <a:r>
              <a:rPr lang="en-US" altLang="zh-CN" sz="2800" dirty="0">
                <a:solidFill>
                  <a:schemeClr val="tx1">
                    <a:lumMod val="85000"/>
                    <a:lumOff val="15000"/>
                  </a:schemeClr>
                </a:solidFill>
                <a:latin typeface="Bebas" pitchFamily="2" charset="0"/>
                <a:ea typeface="思源黑体" panose="020B0500000000000000" pitchFamily="34" charset="-122"/>
                <a:sym typeface="Bebas" pitchFamily="2" charset="0"/>
              </a:rPr>
              <a:t>02.</a:t>
            </a:r>
            <a:endParaRPr lang="zh-CN" altLang="en-US" sz="2800" dirty="0">
              <a:solidFill>
                <a:schemeClr val="tx1">
                  <a:lumMod val="85000"/>
                  <a:lumOff val="15000"/>
                </a:schemeClr>
              </a:solidFill>
              <a:latin typeface="Bebas" pitchFamily="2" charset="0"/>
              <a:ea typeface="思源黑体" panose="020B0500000000000000" pitchFamily="34" charset="-122"/>
              <a:sym typeface="Bebas" pitchFamily="2" charset="0"/>
            </a:endParaRPr>
          </a:p>
        </p:txBody>
      </p:sp>
      <p:sp>
        <p:nvSpPr>
          <p:cNvPr id="49" name="TextBox 95"/>
          <p:cNvSpPr txBox="1"/>
          <p:nvPr/>
        </p:nvSpPr>
        <p:spPr>
          <a:xfrm>
            <a:off x="5385953" y="5214190"/>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您的内容打在这里，或者通过复制您的文本后，在此框中选择粘贴。</a:t>
            </a:r>
          </a:p>
        </p:txBody>
      </p:sp>
      <p:sp>
        <p:nvSpPr>
          <p:cNvPr id="50" name="TextBox 96"/>
          <p:cNvSpPr txBox="1"/>
          <p:nvPr/>
        </p:nvSpPr>
        <p:spPr>
          <a:xfrm>
            <a:off x="5385951" y="4863442"/>
            <a:ext cx="1313781" cy="323165"/>
          </a:xfrm>
          <a:prstGeom prst="rect">
            <a:avLst/>
          </a:prstGeom>
          <a:noFill/>
        </p:spPr>
        <p:txBody>
          <a:bodyPr wrap="square" tIns="0" bIns="0" rtlCol="0" anchor="t">
            <a:spAutoFit/>
          </a:bodyPr>
          <a:lstStyle/>
          <a:p>
            <a:pPr lvl="0">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营销技术方式</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sp>
        <p:nvSpPr>
          <p:cNvPr id="51" name="TextBox 97"/>
          <p:cNvSpPr txBox="1"/>
          <p:nvPr/>
        </p:nvSpPr>
        <p:spPr>
          <a:xfrm>
            <a:off x="5385952" y="4453008"/>
            <a:ext cx="481222" cy="523220"/>
          </a:xfrm>
          <a:prstGeom prst="rect">
            <a:avLst/>
          </a:prstGeom>
          <a:noFill/>
        </p:spPr>
        <p:txBody>
          <a:bodyPr wrap="none" rtlCol="0">
            <a:spAutoFit/>
          </a:bodyPr>
          <a:lstStyle/>
          <a:p>
            <a:r>
              <a:rPr lang="en-US" altLang="zh-CN" sz="2800" dirty="0">
                <a:solidFill>
                  <a:schemeClr val="tx1">
                    <a:lumMod val="85000"/>
                    <a:lumOff val="15000"/>
                  </a:schemeClr>
                </a:solidFill>
                <a:latin typeface="Bebas" pitchFamily="2" charset="0"/>
                <a:ea typeface="思源黑体" panose="020B0500000000000000" pitchFamily="34" charset="-122"/>
                <a:sym typeface="Bebas" pitchFamily="2" charset="0"/>
              </a:rPr>
              <a:t>03.</a:t>
            </a:r>
            <a:endParaRPr lang="zh-CN" altLang="en-US" sz="2800" dirty="0">
              <a:solidFill>
                <a:schemeClr val="tx1">
                  <a:lumMod val="85000"/>
                  <a:lumOff val="15000"/>
                </a:schemeClr>
              </a:solidFill>
              <a:latin typeface="Bebas" pitchFamily="2" charset="0"/>
              <a:ea typeface="思源黑体" panose="020B0500000000000000" pitchFamily="34" charset="-122"/>
              <a:sym typeface="Bebas" pitchFamily="2" charset="0"/>
            </a:endParaRPr>
          </a:p>
        </p:txBody>
      </p:sp>
      <p:sp>
        <p:nvSpPr>
          <p:cNvPr id="52" name="TextBox 115"/>
          <p:cNvSpPr txBox="1"/>
          <p:nvPr/>
        </p:nvSpPr>
        <p:spPr>
          <a:xfrm>
            <a:off x="7657807" y="4748872"/>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您的内容打在这里，或者通过复制您的文本后，在此框中选择粘贴。</a:t>
            </a:r>
          </a:p>
        </p:txBody>
      </p:sp>
      <p:sp>
        <p:nvSpPr>
          <p:cNvPr id="53" name="TextBox 116"/>
          <p:cNvSpPr txBox="1"/>
          <p:nvPr/>
        </p:nvSpPr>
        <p:spPr>
          <a:xfrm>
            <a:off x="7657805" y="4398124"/>
            <a:ext cx="1313781" cy="323165"/>
          </a:xfrm>
          <a:prstGeom prst="rect">
            <a:avLst/>
          </a:prstGeom>
          <a:noFill/>
        </p:spPr>
        <p:txBody>
          <a:bodyPr wrap="square" tIns="0" bIns="0" rtlCol="0" anchor="t">
            <a:spAutoFit/>
          </a:bodyPr>
          <a:lstStyle/>
          <a:p>
            <a:pPr lvl="0">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销售技术提升</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sp>
        <p:nvSpPr>
          <p:cNvPr id="54" name="TextBox 117"/>
          <p:cNvSpPr txBox="1"/>
          <p:nvPr/>
        </p:nvSpPr>
        <p:spPr>
          <a:xfrm>
            <a:off x="7657806" y="3987690"/>
            <a:ext cx="481222" cy="523220"/>
          </a:xfrm>
          <a:prstGeom prst="rect">
            <a:avLst/>
          </a:prstGeom>
          <a:noFill/>
        </p:spPr>
        <p:txBody>
          <a:bodyPr wrap="none" rtlCol="0">
            <a:spAutoFit/>
          </a:bodyPr>
          <a:lstStyle/>
          <a:p>
            <a:r>
              <a:rPr lang="en-US" altLang="zh-CN" sz="2800" dirty="0">
                <a:solidFill>
                  <a:schemeClr val="tx1">
                    <a:lumMod val="85000"/>
                    <a:lumOff val="15000"/>
                  </a:schemeClr>
                </a:solidFill>
                <a:latin typeface="Bebas" pitchFamily="2" charset="0"/>
                <a:ea typeface="思源黑体" panose="020B0500000000000000" pitchFamily="34" charset="-122"/>
                <a:sym typeface="Bebas" pitchFamily="2" charset="0"/>
              </a:rPr>
              <a:t>04.</a:t>
            </a:r>
            <a:endParaRPr lang="zh-CN" altLang="en-US" sz="2800" dirty="0">
              <a:solidFill>
                <a:schemeClr val="tx1">
                  <a:lumMod val="85000"/>
                  <a:lumOff val="15000"/>
                </a:schemeClr>
              </a:solidFill>
              <a:latin typeface="Bebas" pitchFamily="2" charset="0"/>
              <a:ea typeface="思源黑体" panose="020B0500000000000000" pitchFamily="34" charset="-122"/>
              <a:sym typeface="Bebas" pitchFamily="2" charset="0"/>
            </a:endParaRPr>
          </a:p>
        </p:txBody>
      </p:sp>
      <p:sp>
        <p:nvSpPr>
          <p:cNvPr id="55" name="TextBox 135"/>
          <p:cNvSpPr txBox="1"/>
          <p:nvPr/>
        </p:nvSpPr>
        <p:spPr>
          <a:xfrm>
            <a:off x="9723656" y="5799120"/>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Bebas" pitchFamily="2" charset="0"/>
                <a:ea typeface="思源黑体" panose="020B0500000000000000" pitchFamily="34" charset="-122"/>
                <a:sym typeface="Bebas" pitchFamily="2" charset="0"/>
              </a:rPr>
              <a:t>您的内容打在这里，或者通过复制您的文本后，在此框中选择粘贴。</a:t>
            </a:r>
          </a:p>
        </p:txBody>
      </p:sp>
      <p:sp>
        <p:nvSpPr>
          <p:cNvPr id="56" name="TextBox 136"/>
          <p:cNvSpPr txBox="1"/>
          <p:nvPr/>
        </p:nvSpPr>
        <p:spPr>
          <a:xfrm>
            <a:off x="9723654" y="5448372"/>
            <a:ext cx="1313781" cy="323165"/>
          </a:xfrm>
          <a:prstGeom prst="rect">
            <a:avLst/>
          </a:prstGeom>
          <a:noFill/>
        </p:spPr>
        <p:txBody>
          <a:bodyPr wrap="square" tIns="0" bIns="0" rtlCol="0" anchor="t">
            <a:spAutoFit/>
          </a:bodyPr>
          <a:lstStyle/>
          <a:p>
            <a:pPr lvl="0">
              <a:lnSpc>
                <a:spcPct val="150000"/>
              </a:lnSpc>
            </a:pPr>
            <a:r>
              <a:rPr lang="zh-CN" altLang="en-US" sz="1400" b="1" dirty="0" smtClean="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rPr>
              <a:t>公司综合能力</a:t>
            </a:r>
            <a:endParaRPr lang="zh-CN" altLang="en-US" sz="1400" b="1" dirty="0">
              <a:solidFill>
                <a:schemeClr val="tx1">
                  <a:lumMod val="85000"/>
                  <a:lumOff val="15000"/>
                </a:schemeClr>
              </a:solidFill>
              <a:latin typeface="Bebas" pitchFamily="2" charset="0"/>
              <a:ea typeface="思源黑体" panose="020B0500000000000000" pitchFamily="34" charset="-122"/>
              <a:cs typeface="华文黑体" pitchFamily="2" charset="-122"/>
              <a:sym typeface="Bebas" pitchFamily="2" charset="0"/>
            </a:endParaRPr>
          </a:p>
        </p:txBody>
      </p:sp>
      <p:sp>
        <p:nvSpPr>
          <p:cNvPr id="57" name="TextBox 137"/>
          <p:cNvSpPr txBox="1"/>
          <p:nvPr/>
        </p:nvSpPr>
        <p:spPr>
          <a:xfrm>
            <a:off x="9723655" y="5037938"/>
            <a:ext cx="481222" cy="523220"/>
          </a:xfrm>
          <a:prstGeom prst="rect">
            <a:avLst/>
          </a:prstGeom>
          <a:noFill/>
        </p:spPr>
        <p:txBody>
          <a:bodyPr wrap="none" rtlCol="0">
            <a:spAutoFit/>
          </a:bodyPr>
          <a:lstStyle/>
          <a:p>
            <a:r>
              <a:rPr lang="en-US" altLang="zh-CN" sz="2800" dirty="0">
                <a:solidFill>
                  <a:schemeClr val="tx1">
                    <a:lumMod val="85000"/>
                    <a:lumOff val="15000"/>
                  </a:schemeClr>
                </a:solidFill>
                <a:latin typeface="Bebas" pitchFamily="2" charset="0"/>
                <a:ea typeface="思源黑体" panose="020B0500000000000000" pitchFamily="34" charset="-122"/>
                <a:sym typeface="Bebas" pitchFamily="2" charset="0"/>
              </a:rPr>
              <a:t>05.</a:t>
            </a:r>
            <a:endParaRPr lang="zh-CN" altLang="en-US" sz="2800" dirty="0">
              <a:solidFill>
                <a:schemeClr val="tx1">
                  <a:lumMod val="85000"/>
                  <a:lumOff val="15000"/>
                </a:schemeClr>
              </a:solidFill>
              <a:latin typeface="Bebas" pitchFamily="2" charset="0"/>
              <a:ea typeface="思源黑体" panose="020B0500000000000000" pitchFamily="34" charset="-122"/>
              <a:sym typeface="Bebas" pitchFamily="2" charset="0"/>
            </a:endParaRPr>
          </a:p>
        </p:txBody>
      </p:sp>
      <p:grpSp>
        <p:nvGrpSpPr>
          <p:cNvPr id="58" name="组合 57"/>
          <p:cNvGrpSpPr/>
          <p:nvPr/>
        </p:nvGrpSpPr>
        <p:grpSpPr>
          <a:xfrm>
            <a:off x="10947526" y="2997658"/>
            <a:ext cx="272426" cy="345114"/>
            <a:chOff x="8950326" y="1212851"/>
            <a:chExt cx="636588" cy="806450"/>
          </a:xfrm>
          <a:solidFill>
            <a:srgbClr val="0D0143"/>
          </a:solidFill>
        </p:grpSpPr>
        <p:sp>
          <p:nvSpPr>
            <p:cNvPr id="59" name="Freeform 605"/>
            <p:cNvSpPr>
              <a:spLocks/>
            </p:cNvSpPr>
            <p:nvPr/>
          </p:nvSpPr>
          <p:spPr bwMode="auto">
            <a:xfrm>
              <a:off x="90408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0" name="Freeform 606"/>
            <p:cNvSpPr>
              <a:spLocks/>
            </p:cNvSpPr>
            <p:nvPr/>
          </p:nvSpPr>
          <p:spPr bwMode="auto">
            <a:xfrm>
              <a:off x="9120188"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1" name="Freeform 607"/>
            <p:cNvSpPr>
              <a:spLocks/>
            </p:cNvSpPr>
            <p:nvPr/>
          </p:nvSpPr>
          <p:spPr bwMode="auto">
            <a:xfrm>
              <a:off x="9032876" y="1438276"/>
              <a:ext cx="106363" cy="120650"/>
            </a:xfrm>
            <a:custGeom>
              <a:avLst/>
              <a:gdLst>
                <a:gd name="T0" fmla="*/ 25 w 28"/>
                <a:gd name="T1" fmla="*/ 11 h 32"/>
                <a:gd name="T2" fmla="*/ 20 w 28"/>
                <a:gd name="T3" fmla="*/ 30 h 32"/>
                <a:gd name="T4" fmla="*/ 3 w 28"/>
                <a:gd name="T5" fmla="*/ 21 h 32"/>
                <a:gd name="T6" fmla="*/ 9 w 28"/>
                <a:gd name="T7" fmla="*/ 2 h 32"/>
                <a:gd name="T8" fmla="*/ 25 w 28"/>
                <a:gd name="T9" fmla="*/ 11 h 32"/>
              </a:gdLst>
              <a:ahLst/>
              <a:cxnLst>
                <a:cxn ang="0">
                  <a:pos x="T0" y="T1"/>
                </a:cxn>
                <a:cxn ang="0">
                  <a:pos x="T2" y="T3"/>
                </a:cxn>
                <a:cxn ang="0">
                  <a:pos x="T4" y="T5"/>
                </a:cxn>
                <a:cxn ang="0">
                  <a:pos x="T6" y="T7"/>
                </a:cxn>
                <a:cxn ang="0">
                  <a:pos x="T8" y="T9"/>
                </a:cxn>
              </a:cxnLst>
              <a:rect l="0" t="0" r="r" b="b"/>
              <a:pathLst>
                <a:path w="28" h="32">
                  <a:moveTo>
                    <a:pt x="25" y="11"/>
                  </a:moveTo>
                  <a:cubicBezTo>
                    <a:pt x="28" y="19"/>
                    <a:pt x="26" y="27"/>
                    <a:pt x="20" y="30"/>
                  </a:cubicBezTo>
                  <a:cubicBezTo>
                    <a:pt x="14" y="32"/>
                    <a:pt x="6" y="28"/>
                    <a:pt x="3" y="21"/>
                  </a:cubicBezTo>
                  <a:cubicBezTo>
                    <a:pt x="0" y="13"/>
                    <a:pt x="2" y="5"/>
                    <a:pt x="9" y="2"/>
                  </a:cubicBezTo>
                  <a:cubicBezTo>
                    <a:pt x="15" y="0"/>
                    <a:pt x="22" y="4"/>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2" name="Rectangle 608"/>
            <p:cNvSpPr>
              <a:spLocks noChangeArrowheads="1"/>
            </p:cNvSpPr>
            <p:nvPr/>
          </p:nvSpPr>
          <p:spPr bwMode="auto">
            <a:xfrm>
              <a:off x="9112251"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3" name="Freeform 609"/>
            <p:cNvSpPr>
              <a:spLocks/>
            </p:cNvSpPr>
            <p:nvPr/>
          </p:nvSpPr>
          <p:spPr bwMode="auto">
            <a:xfrm>
              <a:off x="8950326" y="1449388"/>
              <a:ext cx="319088" cy="363538"/>
            </a:xfrm>
            <a:custGeom>
              <a:avLst/>
              <a:gdLst>
                <a:gd name="T0" fmla="*/ 69 w 85"/>
                <a:gd name="T1" fmla="*/ 0 h 97"/>
                <a:gd name="T2" fmla="*/ 63 w 85"/>
                <a:gd name="T3" fmla="*/ 23 h 97"/>
                <a:gd name="T4" fmla="*/ 46 w 85"/>
                <a:gd name="T5" fmla="*/ 28 h 97"/>
                <a:gd name="T6" fmla="*/ 45 w 85"/>
                <a:gd name="T7" fmla="*/ 28 h 97"/>
                <a:gd name="T8" fmla="*/ 49 w 85"/>
                <a:gd name="T9" fmla="*/ 33 h 97"/>
                <a:gd name="T10" fmla="*/ 45 w 85"/>
                <a:gd name="T11" fmla="*/ 37 h 97"/>
                <a:gd name="T12" fmla="*/ 48 w 85"/>
                <a:gd name="T13" fmla="*/ 42 h 97"/>
                <a:gd name="T14" fmla="*/ 43 w 85"/>
                <a:gd name="T15" fmla="*/ 69 h 97"/>
                <a:gd name="T16" fmla="*/ 43 w 85"/>
                <a:gd name="T17" fmla="*/ 69 h 97"/>
                <a:gd name="T18" fmla="*/ 43 w 85"/>
                <a:gd name="T19" fmla="*/ 69 h 97"/>
                <a:gd name="T20" fmla="*/ 43 w 85"/>
                <a:gd name="T21" fmla="*/ 69 h 97"/>
                <a:gd name="T22" fmla="*/ 43 w 85"/>
                <a:gd name="T23" fmla="*/ 69 h 97"/>
                <a:gd name="T24" fmla="*/ 33 w 85"/>
                <a:gd name="T25" fmla="*/ 43 h 97"/>
                <a:gd name="T26" fmla="*/ 34 w 85"/>
                <a:gd name="T27" fmla="*/ 38 h 97"/>
                <a:gd name="T28" fmla="*/ 30 w 85"/>
                <a:gd name="T29" fmla="*/ 35 h 97"/>
                <a:gd name="T30" fmla="*/ 33 w 85"/>
                <a:gd name="T31" fmla="*/ 30 h 97"/>
                <a:gd name="T32" fmla="*/ 22 w 85"/>
                <a:gd name="T33" fmla="*/ 32 h 97"/>
                <a:gd name="T34" fmla="*/ 19 w 85"/>
                <a:gd name="T35" fmla="*/ 36 h 97"/>
                <a:gd name="T36" fmla="*/ 6 w 85"/>
                <a:gd name="T37" fmla="*/ 63 h 97"/>
                <a:gd name="T38" fmla="*/ 0 w 85"/>
                <a:gd name="T39" fmla="*/ 94 h 97"/>
                <a:gd name="T40" fmla="*/ 17 w 85"/>
                <a:gd name="T41" fmla="*/ 97 h 97"/>
                <a:gd name="T42" fmla="*/ 20 w 85"/>
                <a:gd name="T43" fmla="*/ 69 h 97"/>
                <a:gd name="T44" fmla="*/ 21 w 85"/>
                <a:gd name="T45" fmla="*/ 66 h 97"/>
                <a:gd name="T46" fmla="*/ 23 w 85"/>
                <a:gd name="T47" fmla="*/ 95 h 97"/>
                <a:gd name="T48" fmla="*/ 23 w 85"/>
                <a:gd name="T49" fmla="*/ 96 h 97"/>
                <a:gd name="T50" fmla="*/ 58 w 85"/>
                <a:gd name="T51" fmla="*/ 93 h 97"/>
                <a:gd name="T52" fmla="*/ 58 w 85"/>
                <a:gd name="T53" fmla="*/ 93 h 97"/>
                <a:gd name="T54" fmla="*/ 53 w 85"/>
                <a:gd name="T55" fmla="*/ 41 h 97"/>
                <a:gd name="T56" fmla="*/ 62 w 85"/>
                <a:gd name="T57" fmla="*/ 39 h 97"/>
                <a:gd name="T58" fmla="*/ 71 w 85"/>
                <a:gd name="T59" fmla="*/ 37 h 97"/>
                <a:gd name="T60" fmla="*/ 72 w 85"/>
                <a:gd name="T61" fmla="*/ 37 h 97"/>
                <a:gd name="T62" fmla="*/ 77 w 85"/>
                <a:gd name="T63" fmla="*/ 31 h 97"/>
                <a:gd name="T64" fmla="*/ 77 w 85"/>
                <a:gd name="T65" fmla="*/ 31 h 97"/>
                <a:gd name="T66" fmla="*/ 77 w 85"/>
                <a:gd name="T67" fmla="*/ 31 h 97"/>
                <a:gd name="T68" fmla="*/ 77 w 85"/>
                <a:gd name="T69" fmla="*/ 31 h 97"/>
                <a:gd name="T70" fmla="*/ 77 w 85"/>
                <a:gd name="T71" fmla="*/ 30 h 97"/>
                <a:gd name="T72" fmla="*/ 78 w 85"/>
                <a:gd name="T73" fmla="*/ 29 h 97"/>
                <a:gd name="T74" fmla="*/ 85 w 85"/>
                <a:gd name="T75" fmla="*/ 4 h 97"/>
                <a:gd name="T76" fmla="*/ 69 w 85"/>
                <a:gd name="T7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97">
                  <a:moveTo>
                    <a:pt x="69" y="0"/>
                  </a:moveTo>
                  <a:cubicBezTo>
                    <a:pt x="63" y="23"/>
                    <a:pt x="63" y="23"/>
                    <a:pt x="63" y="23"/>
                  </a:cubicBezTo>
                  <a:cubicBezTo>
                    <a:pt x="46" y="28"/>
                    <a:pt x="46" y="28"/>
                    <a:pt x="46" y="28"/>
                  </a:cubicBezTo>
                  <a:cubicBezTo>
                    <a:pt x="46" y="28"/>
                    <a:pt x="46" y="28"/>
                    <a:pt x="45" y="28"/>
                  </a:cubicBezTo>
                  <a:cubicBezTo>
                    <a:pt x="49" y="33"/>
                    <a:pt x="49" y="33"/>
                    <a:pt x="49" y="33"/>
                  </a:cubicBezTo>
                  <a:cubicBezTo>
                    <a:pt x="45" y="37"/>
                    <a:pt x="45" y="37"/>
                    <a:pt x="45" y="37"/>
                  </a:cubicBezTo>
                  <a:cubicBezTo>
                    <a:pt x="48" y="42"/>
                    <a:pt x="48" y="42"/>
                    <a:pt x="48" y="42"/>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33" y="43"/>
                    <a:pt x="33" y="43"/>
                    <a:pt x="33" y="43"/>
                  </a:cubicBezTo>
                  <a:cubicBezTo>
                    <a:pt x="34" y="38"/>
                    <a:pt x="34" y="38"/>
                    <a:pt x="34" y="38"/>
                  </a:cubicBezTo>
                  <a:cubicBezTo>
                    <a:pt x="30" y="35"/>
                    <a:pt x="30" y="35"/>
                    <a:pt x="30" y="35"/>
                  </a:cubicBezTo>
                  <a:cubicBezTo>
                    <a:pt x="33" y="30"/>
                    <a:pt x="33" y="30"/>
                    <a:pt x="33" y="30"/>
                  </a:cubicBezTo>
                  <a:cubicBezTo>
                    <a:pt x="31" y="31"/>
                    <a:pt x="23" y="32"/>
                    <a:pt x="22" y="32"/>
                  </a:cubicBezTo>
                  <a:cubicBezTo>
                    <a:pt x="21" y="32"/>
                    <a:pt x="20" y="35"/>
                    <a:pt x="19" y="36"/>
                  </a:cubicBezTo>
                  <a:cubicBezTo>
                    <a:pt x="6" y="63"/>
                    <a:pt x="6" y="63"/>
                    <a:pt x="6" y="63"/>
                  </a:cubicBezTo>
                  <a:cubicBezTo>
                    <a:pt x="3" y="77"/>
                    <a:pt x="2" y="84"/>
                    <a:pt x="0" y="94"/>
                  </a:cubicBezTo>
                  <a:cubicBezTo>
                    <a:pt x="6" y="95"/>
                    <a:pt x="12" y="96"/>
                    <a:pt x="17" y="97"/>
                  </a:cubicBezTo>
                  <a:cubicBezTo>
                    <a:pt x="18" y="88"/>
                    <a:pt x="20" y="74"/>
                    <a:pt x="20" y="69"/>
                  </a:cubicBezTo>
                  <a:cubicBezTo>
                    <a:pt x="21" y="66"/>
                    <a:pt x="21" y="66"/>
                    <a:pt x="21" y="66"/>
                  </a:cubicBezTo>
                  <a:cubicBezTo>
                    <a:pt x="22" y="76"/>
                    <a:pt x="23" y="86"/>
                    <a:pt x="23" y="95"/>
                  </a:cubicBezTo>
                  <a:cubicBezTo>
                    <a:pt x="23" y="96"/>
                    <a:pt x="23" y="96"/>
                    <a:pt x="23" y="96"/>
                  </a:cubicBezTo>
                  <a:cubicBezTo>
                    <a:pt x="35" y="95"/>
                    <a:pt x="46" y="94"/>
                    <a:pt x="58" y="93"/>
                  </a:cubicBezTo>
                  <a:cubicBezTo>
                    <a:pt x="58" y="93"/>
                    <a:pt x="58" y="93"/>
                    <a:pt x="58" y="93"/>
                  </a:cubicBezTo>
                  <a:cubicBezTo>
                    <a:pt x="57" y="75"/>
                    <a:pt x="55" y="58"/>
                    <a:pt x="53" y="41"/>
                  </a:cubicBezTo>
                  <a:cubicBezTo>
                    <a:pt x="62" y="39"/>
                    <a:pt x="62" y="39"/>
                    <a:pt x="62" y="39"/>
                  </a:cubicBezTo>
                  <a:cubicBezTo>
                    <a:pt x="71" y="37"/>
                    <a:pt x="71" y="37"/>
                    <a:pt x="71" y="37"/>
                  </a:cubicBezTo>
                  <a:cubicBezTo>
                    <a:pt x="72" y="37"/>
                    <a:pt x="72" y="37"/>
                    <a:pt x="72" y="37"/>
                  </a:cubicBezTo>
                  <a:cubicBezTo>
                    <a:pt x="77" y="31"/>
                    <a:pt x="77" y="31"/>
                    <a:pt x="77" y="31"/>
                  </a:cubicBezTo>
                  <a:cubicBezTo>
                    <a:pt x="77" y="31"/>
                    <a:pt x="77" y="31"/>
                    <a:pt x="77" y="31"/>
                  </a:cubicBezTo>
                  <a:cubicBezTo>
                    <a:pt x="77" y="31"/>
                    <a:pt x="77" y="31"/>
                    <a:pt x="77" y="31"/>
                  </a:cubicBezTo>
                  <a:cubicBezTo>
                    <a:pt x="77" y="31"/>
                    <a:pt x="77" y="31"/>
                    <a:pt x="77" y="31"/>
                  </a:cubicBezTo>
                  <a:cubicBezTo>
                    <a:pt x="77" y="30"/>
                    <a:pt x="77" y="30"/>
                    <a:pt x="77" y="30"/>
                  </a:cubicBezTo>
                  <a:cubicBezTo>
                    <a:pt x="78" y="29"/>
                    <a:pt x="78" y="29"/>
                    <a:pt x="78" y="29"/>
                  </a:cubicBezTo>
                  <a:cubicBezTo>
                    <a:pt x="85" y="4"/>
                    <a:pt x="85" y="4"/>
                    <a:pt x="85" y="4"/>
                  </a:cubicBezTo>
                  <a:cubicBezTo>
                    <a:pt x="80" y="3"/>
                    <a:pt x="74" y="1"/>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4" name="Freeform 610"/>
            <p:cNvSpPr>
              <a:spLocks/>
            </p:cNvSpPr>
            <p:nvPr/>
          </p:nvSpPr>
          <p:spPr bwMode="auto">
            <a:xfrm>
              <a:off x="9090026" y="1558926"/>
              <a:ext cx="19050" cy="33338"/>
            </a:xfrm>
            <a:custGeom>
              <a:avLst/>
              <a:gdLst>
                <a:gd name="T0" fmla="*/ 9 w 12"/>
                <a:gd name="T1" fmla="*/ 0 h 21"/>
                <a:gd name="T2" fmla="*/ 12 w 12"/>
                <a:gd name="T3" fmla="*/ 11 h 21"/>
                <a:gd name="T4" fmla="*/ 7 w 12"/>
                <a:gd name="T5" fmla="*/ 21 h 21"/>
                <a:gd name="T6" fmla="*/ 0 w 12"/>
                <a:gd name="T7" fmla="*/ 14 h 21"/>
                <a:gd name="T8" fmla="*/ 2 w 12"/>
                <a:gd name="T9" fmla="*/ 0 h 21"/>
                <a:gd name="T10" fmla="*/ 9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9" y="0"/>
                  </a:moveTo>
                  <a:lnTo>
                    <a:pt x="12" y="11"/>
                  </a:lnTo>
                  <a:lnTo>
                    <a:pt x="7" y="21"/>
                  </a:lnTo>
                  <a:lnTo>
                    <a:pt x="0" y="14"/>
                  </a:lnTo>
                  <a:lnTo>
                    <a:pt x="2"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5" name="Freeform 611"/>
            <p:cNvSpPr>
              <a:spLocks/>
            </p:cNvSpPr>
            <p:nvPr/>
          </p:nvSpPr>
          <p:spPr bwMode="auto">
            <a:xfrm>
              <a:off x="9093201" y="1581151"/>
              <a:ext cx="30163" cy="138113"/>
            </a:xfrm>
            <a:custGeom>
              <a:avLst/>
              <a:gdLst>
                <a:gd name="T0" fmla="*/ 10 w 19"/>
                <a:gd name="T1" fmla="*/ 0 h 87"/>
                <a:gd name="T2" fmla="*/ 19 w 19"/>
                <a:gd name="T3" fmla="*/ 80 h 87"/>
                <a:gd name="T4" fmla="*/ 12 w 19"/>
                <a:gd name="T5" fmla="*/ 87 h 87"/>
                <a:gd name="T6" fmla="*/ 5 w 19"/>
                <a:gd name="T7" fmla="*/ 80 h 87"/>
                <a:gd name="T8" fmla="*/ 0 w 19"/>
                <a:gd name="T9" fmla="*/ 0 h 87"/>
                <a:gd name="T10" fmla="*/ 10 w 19"/>
                <a:gd name="T11" fmla="*/ 0 h 87"/>
              </a:gdLst>
              <a:ahLst/>
              <a:cxnLst>
                <a:cxn ang="0">
                  <a:pos x="T0" y="T1"/>
                </a:cxn>
                <a:cxn ang="0">
                  <a:pos x="T2" y="T3"/>
                </a:cxn>
                <a:cxn ang="0">
                  <a:pos x="T4" y="T5"/>
                </a:cxn>
                <a:cxn ang="0">
                  <a:pos x="T6" y="T7"/>
                </a:cxn>
                <a:cxn ang="0">
                  <a:pos x="T8" y="T9"/>
                </a:cxn>
                <a:cxn ang="0">
                  <a:pos x="T10" y="T11"/>
                </a:cxn>
              </a:cxnLst>
              <a:rect l="0" t="0" r="r" b="b"/>
              <a:pathLst>
                <a:path w="19" h="87">
                  <a:moveTo>
                    <a:pt x="10" y="0"/>
                  </a:moveTo>
                  <a:lnTo>
                    <a:pt x="19" y="80"/>
                  </a:lnTo>
                  <a:lnTo>
                    <a:pt x="12" y="87"/>
                  </a:lnTo>
                  <a:lnTo>
                    <a:pt x="5" y="80"/>
                  </a:lnTo>
                  <a:lnTo>
                    <a:pt x="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6" name="Freeform 612"/>
            <p:cNvSpPr>
              <a:spLocks/>
            </p:cNvSpPr>
            <p:nvPr/>
          </p:nvSpPr>
          <p:spPr bwMode="auto">
            <a:xfrm>
              <a:off x="94345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7" name="Freeform 613"/>
            <p:cNvSpPr>
              <a:spLocks/>
            </p:cNvSpPr>
            <p:nvPr/>
          </p:nvSpPr>
          <p:spPr bwMode="auto">
            <a:xfrm>
              <a:off x="9390063"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8" name="Freeform 614"/>
            <p:cNvSpPr>
              <a:spLocks/>
            </p:cNvSpPr>
            <p:nvPr/>
          </p:nvSpPr>
          <p:spPr bwMode="auto">
            <a:xfrm>
              <a:off x="9409113" y="1438276"/>
              <a:ext cx="104775" cy="120650"/>
            </a:xfrm>
            <a:custGeom>
              <a:avLst/>
              <a:gdLst>
                <a:gd name="T0" fmla="*/ 3 w 28"/>
                <a:gd name="T1" fmla="*/ 11 h 32"/>
                <a:gd name="T2" fmla="*/ 8 w 28"/>
                <a:gd name="T3" fmla="*/ 30 h 32"/>
                <a:gd name="T4" fmla="*/ 25 w 28"/>
                <a:gd name="T5" fmla="*/ 21 h 32"/>
                <a:gd name="T6" fmla="*/ 20 w 28"/>
                <a:gd name="T7" fmla="*/ 2 h 32"/>
                <a:gd name="T8" fmla="*/ 3 w 28"/>
                <a:gd name="T9" fmla="*/ 11 h 32"/>
              </a:gdLst>
              <a:ahLst/>
              <a:cxnLst>
                <a:cxn ang="0">
                  <a:pos x="T0" y="T1"/>
                </a:cxn>
                <a:cxn ang="0">
                  <a:pos x="T2" y="T3"/>
                </a:cxn>
                <a:cxn ang="0">
                  <a:pos x="T4" y="T5"/>
                </a:cxn>
                <a:cxn ang="0">
                  <a:pos x="T6" y="T7"/>
                </a:cxn>
                <a:cxn ang="0">
                  <a:pos x="T8" y="T9"/>
                </a:cxn>
              </a:cxnLst>
              <a:rect l="0" t="0" r="r" b="b"/>
              <a:pathLst>
                <a:path w="28" h="32">
                  <a:moveTo>
                    <a:pt x="3" y="11"/>
                  </a:moveTo>
                  <a:cubicBezTo>
                    <a:pt x="0" y="19"/>
                    <a:pt x="2" y="27"/>
                    <a:pt x="8" y="30"/>
                  </a:cubicBezTo>
                  <a:cubicBezTo>
                    <a:pt x="14" y="32"/>
                    <a:pt x="22" y="28"/>
                    <a:pt x="25" y="21"/>
                  </a:cubicBezTo>
                  <a:cubicBezTo>
                    <a:pt x="28" y="13"/>
                    <a:pt x="26" y="5"/>
                    <a:pt x="20" y="2"/>
                  </a:cubicBezTo>
                  <a:cubicBezTo>
                    <a:pt x="14" y="0"/>
                    <a:pt x="6" y="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69" name="Rectangle 615"/>
            <p:cNvSpPr>
              <a:spLocks noChangeArrowheads="1"/>
            </p:cNvSpPr>
            <p:nvPr/>
          </p:nvSpPr>
          <p:spPr bwMode="auto">
            <a:xfrm>
              <a:off x="9585326" y="16700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0" name="Rectangle 616"/>
            <p:cNvSpPr>
              <a:spLocks noChangeArrowheads="1"/>
            </p:cNvSpPr>
            <p:nvPr/>
          </p:nvSpPr>
          <p:spPr bwMode="auto">
            <a:xfrm>
              <a:off x="9434513"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1" name="Freeform 617"/>
            <p:cNvSpPr>
              <a:spLocks noEditPoints="1"/>
            </p:cNvSpPr>
            <p:nvPr/>
          </p:nvSpPr>
          <p:spPr bwMode="auto">
            <a:xfrm>
              <a:off x="9255126" y="1441451"/>
              <a:ext cx="330200" cy="371475"/>
            </a:xfrm>
            <a:custGeom>
              <a:avLst/>
              <a:gdLst>
                <a:gd name="T0" fmla="*/ 88 w 88"/>
                <a:gd name="T1" fmla="*/ 62 h 99"/>
                <a:gd name="T2" fmla="*/ 86 w 88"/>
                <a:gd name="T3" fmla="*/ 60 h 99"/>
                <a:gd name="T4" fmla="*/ 84 w 88"/>
                <a:gd name="T5" fmla="*/ 57 h 99"/>
                <a:gd name="T6" fmla="*/ 80 w 88"/>
                <a:gd name="T7" fmla="*/ 50 h 99"/>
                <a:gd name="T8" fmla="*/ 72 w 88"/>
                <a:gd name="T9" fmla="*/ 37 h 99"/>
                <a:gd name="T10" fmla="*/ 70 w 88"/>
                <a:gd name="T11" fmla="*/ 35 h 99"/>
                <a:gd name="T12" fmla="*/ 69 w 88"/>
                <a:gd name="T13" fmla="*/ 34 h 99"/>
                <a:gd name="T14" fmla="*/ 69 w 88"/>
                <a:gd name="T15" fmla="*/ 34 h 99"/>
                <a:gd name="T16" fmla="*/ 57 w 88"/>
                <a:gd name="T17" fmla="*/ 32 h 99"/>
                <a:gd name="T18" fmla="*/ 59 w 88"/>
                <a:gd name="T19" fmla="*/ 37 h 99"/>
                <a:gd name="T20" fmla="*/ 55 w 88"/>
                <a:gd name="T21" fmla="*/ 40 h 99"/>
                <a:gd name="T22" fmla="*/ 57 w 88"/>
                <a:gd name="T23" fmla="*/ 45 h 99"/>
                <a:gd name="T24" fmla="*/ 48 w 88"/>
                <a:gd name="T25" fmla="*/ 71 h 99"/>
                <a:gd name="T26" fmla="*/ 48 w 88"/>
                <a:gd name="T27" fmla="*/ 71 h 99"/>
                <a:gd name="T28" fmla="*/ 48 w 88"/>
                <a:gd name="T29" fmla="*/ 71 h 99"/>
                <a:gd name="T30" fmla="*/ 48 w 88"/>
                <a:gd name="T31" fmla="*/ 71 h 99"/>
                <a:gd name="T32" fmla="*/ 48 w 88"/>
                <a:gd name="T33" fmla="*/ 71 h 99"/>
                <a:gd name="T34" fmla="*/ 43 w 88"/>
                <a:gd name="T35" fmla="*/ 44 h 99"/>
                <a:gd name="T36" fmla="*/ 45 w 88"/>
                <a:gd name="T37" fmla="*/ 39 h 99"/>
                <a:gd name="T38" fmla="*/ 42 w 88"/>
                <a:gd name="T39" fmla="*/ 36 h 99"/>
                <a:gd name="T40" fmla="*/ 45 w 88"/>
                <a:gd name="T41" fmla="*/ 32 h 99"/>
                <a:gd name="T42" fmla="*/ 45 w 88"/>
                <a:gd name="T43" fmla="*/ 32 h 99"/>
                <a:gd name="T44" fmla="*/ 43 w 88"/>
                <a:gd name="T45" fmla="*/ 32 h 99"/>
                <a:gd name="T46" fmla="*/ 29 w 88"/>
                <a:gd name="T47" fmla="*/ 25 h 99"/>
                <a:gd name="T48" fmla="*/ 14 w 88"/>
                <a:gd name="T49" fmla="*/ 0 h 99"/>
                <a:gd name="T50" fmla="*/ 0 w 88"/>
                <a:gd name="T51" fmla="*/ 10 h 99"/>
                <a:gd name="T52" fmla="*/ 16 w 88"/>
                <a:gd name="T53" fmla="*/ 33 h 99"/>
                <a:gd name="T54" fmla="*/ 38 w 88"/>
                <a:gd name="T55" fmla="*/ 45 h 99"/>
                <a:gd name="T56" fmla="*/ 33 w 88"/>
                <a:gd name="T57" fmla="*/ 95 h 99"/>
                <a:gd name="T58" fmla="*/ 33 w 88"/>
                <a:gd name="T59" fmla="*/ 95 h 99"/>
                <a:gd name="T60" fmla="*/ 68 w 88"/>
                <a:gd name="T61" fmla="*/ 98 h 99"/>
                <a:gd name="T62" fmla="*/ 68 w 88"/>
                <a:gd name="T63" fmla="*/ 97 h 99"/>
                <a:gd name="T64" fmla="*/ 68 w 88"/>
                <a:gd name="T65" fmla="*/ 96 h 99"/>
                <a:gd name="T66" fmla="*/ 74 w 88"/>
                <a:gd name="T67" fmla="*/ 99 h 99"/>
                <a:gd name="T68" fmla="*/ 87 w 88"/>
                <a:gd name="T69" fmla="*/ 71 h 99"/>
                <a:gd name="T70" fmla="*/ 88 w 88"/>
                <a:gd name="T71" fmla="*/ 70 h 99"/>
                <a:gd name="T72" fmla="*/ 88 w 88"/>
                <a:gd name="T73" fmla="*/ 70 h 99"/>
                <a:gd name="T74" fmla="*/ 88 w 88"/>
                <a:gd name="T75" fmla="*/ 70 h 99"/>
                <a:gd name="T76" fmla="*/ 88 w 88"/>
                <a:gd name="T77" fmla="*/ 70 h 99"/>
                <a:gd name="T78" fmla="*/ 88 w 88"/>
                <a:gd name="T79" fmla="*/ 70 h 99"/>
                <a:gd name="T80" fmla="*/ 88 w 88"/>
                <a:gd name="T81" fmla="*/ 62 h 99"/>
                <a:gd name="T82" fmla="*/ 70 w 88"/>
                <a:gd name="T83" fmla="*/ 71 h 99"/>
                <a:gd name="T84" fmla="*/ 70 w 88"/>
                <a:gd name="T85" fmla="*/ 62 h 99"/>
                <a:gd name="T86" fmla="*/ 71 w 88"/>
                <a:gd name="T87" fmla="*/ 64 h 99"/>
                <a:gd name="T88" fmla="*/ 72 w 88"/>
                <a:gd name="T89" fmla="*/ 66 h 99"/>
                <a:gd name="T90" fmla="*/ 70 w 88"/>
                <a:gd name="T91"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99">
                  <a:moveTo>
                    <a:pt x="88" y="62"/>
                  </a:moveTo>
                  <a:cubicBezTo>
                    <a:pt x="86" y="60"/>
                    <a:pt x="86" y="60"/>
                    <a:pt x="86" y="60"/>
                  </a:cubicBezTo>
                  <a:cubicBezTo>
                    <a:pt x="84" y="57"/>
                    <a:pt x="84" y="57"/>
                    <a:pt x="84" y="57"/>
                  </a:cubicBezTo>
                  <a:cubicBezTo>
                    <a:pt x="80" y="50"/>
                    <a:pt x="80" y="50"/>
                    <a:pt x="80" y="50"/>
                  </a:cubicBezTo>
                  <a:cubicBezTo>
                    <a:pt x="72" y="37"/>
                    <a:pt x="72" y="37"/>
                    <a:pt x="72" y="37"/>
                  </a:cubicBezTo>
                  <a:cubicBezTo>
                    <a:pt x="72" y="36"/>
                    <a:pt x="71" y="35"/>
                    <a:pt x="70" y="35"/>
                  </a:cubicBezTo>
                  <a:cubicBezTo>
                    <a:pt x="70" y="34"/>
                    <a:pt x="69" y="34"/>
                    <a:pt x="69" y="34"/>
                  </a:cubicBezTo>
                  <a:cubicBezTo>
                    <a:pt x="69" y="34"/>
                    <a:pt x="69" y="34"/>
                    <a:pt x="69" y="34"/>
                  </a:cubicBezTo>
                  <a:cubicBezTo>
                    <a:pt x="68" y="34"/>
                    <a:pt x="63" y="33"/>
                    <a:pt x="57" y="32"/>
                  </a:cubicBezTo>
                  <a:cubicBezTo>
                    <a:pt x="59" y="37"/>
                    <a:pt x="59" y="37"/>
                    <a:pt x="59" y="37"/>
                  </a:cubicBezTo>
                  <a:cubicBezTo>
                    <a:pt x="55" y="40"/>
                    <a:pt x="55" y="40"/>
                    <a:pt x="55" y="40"/>
                  </a:cubicBezTo>
                  <a:cubicBezTo>
                    <a:pt x="57" y="45"/>
                    <a:pt x="57" y="45"/>
                    <a:pt x="57" y="45"/>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3" y="44"/>
                    <a:pt x="43" y="44"/>
                    <a:pt x="43" y="44"/>
                  </a:cubicBezTo>
                  <a:cubicBezTo>
                    <a:pt x="45" y="39"/>
                    <a:pt x="45" y="39"/>
                    <a:pt x="45" y="39"/>
                  </a:cubicBezTo>
                  <a:cubicBezTo>
                    <a:pt x="42" y="36"/>
                    <a:pt x="42" y="36"/>
                    <a:pt x="42" y="36"/>
                  </a:cubicBezTo>
                  <a:cubicBezTo>
                    <a:pt x="45" y="32"/>
                    <a:pt x="45" y="32"/>
                    <a:pt x="45" y="32"/>
                  </a:cubicBezTo>
                  <a:cubicBezTo>
                    <a:pt x="45" y="32"/>
                    <a:pt x="45" y="32"/>
                    <a:pt x="45" y="32"/>
                  </a:cubicBezTo>
                  <a:cubicBezTo>
                    <a:pt x="45" y="32"/>
                    <a:pt x="44" y="32"/>
                    <a:pt x="43" y="32"/>
                  </a:cubicBezTo>
                  <a:cubicBezTo>
                    <a:pt x="37" y="29"/>
                    <a:pt x="29" y="25"/>
                    <a:pt x="29" y="25"/>
                  </a:cubicBezTo>
                  <a:cubicBezTo>
                    <a:pt x="14" y="0"/>
                    <a:pt x="14" y="0"/>
                    <a:pt x="14" y="0"/>
                  </a:cubicBezTo>
                  <a:cubicBezTo>
                    <a:pt x="9" y="3"/>
                    <a:pt x="4" y="6"/>
                    <a:pt x="0" y="10"/>
                  </a:cubicBezTo>
                  <a:cubicBezTo>
                    <a:pt x="16" y="33"/>
                    <a:pt x="16" y="33"/>
                    <a:pt x="16" y="33"/>
                  </a:cubicBezTo>
                  <a:cubicBezTo>
                    <a:pt x="26" y="41"/>
                    <a:pt x="32" y="42"/>
                    <a:pt x="38" y="45"/>
                  </a:cubicBezTo>
                  <a:cubicBezTo>
                    <a:pt x="36" y="61"/>
                    <a:pt x="35" y="78"/>
                    <a:pt x="33" y="95"/>
                  </a:cubicBezTo>
                  <a:cubicBezTo>
                    <a:pt x="33" y="95"/>
                    <a:pt x="33" y="95"/>
                    <a:pt x="33" y="95"/>
                  </a:cubicBezTo>
                  <a:cubicBezTo>
                    <a:pt x="45" y="96"/>
                    <a:pt x="56" y="97"/>
                    <a:pt x="68" y="98"/>
                  </a:cubicBezTo>
                  <a:cubicBezTo>
                    <a:pt x="68" y="98"/>
                    <a:pt x="68" y="98"/>
                    <a:pt x="68" y="97"/>
                  </a:cubicBezTo>
                  <a:cubicBezTo>
                    <a:pt x="68" y="97"/>
                    <a:pt x="68" y="96"/>
                    <a:pt x="68" y="96"/>
                  </a:cubicBezTo>
                  <a:cubicBezTo>
                    <a:pt x="70" y="97"/>
                    <a:pt x="72" y="98"/>
                    <a:pt x="74" y="99"/>
                  </a:cubicBezTo>
                  <a:cubicBezTo>
                    <a:pt x="87" y="71"/>
                    <a:pt x="87" y="71"/>
                    <a:pt x="87" y="71"/>
                  </a:cubicBezTo>
                  <a:cubicBezTo>
                    <a:pt x="88" y="70"/>
                    <a:pt x="88" y="70"/>
                    <a:pt x="88" y="70"/>
                  </a:cubicBezTo>
                  <a:cubicBezTo>
                    <a:pt x="88" y="70"/>
                    <a:pt x="88" y="70"/>
                    <a:pt x="88" y="70"/>
                  </a:cubicBezTo>
                  <a:cubicBezTo>
                    <a:pt x="88" y="70"/>
                    <a:pt x="88" y="70"/>
                    <a:pt x="88" y="70"/>
                  </a:cubicBezTo>
                  <a:cubicBezTo>
                    <a:pt x="88" y="70"/>
                    <a:pt x="88" y="70"/>
                    <a:pt x="88" y="70"/>
                  </a:cubicBezTo>
                  <a:cubicBezTo>
                    <a:pt x="88" y="70"/>
                    <a:pt x="88" y="70"/>
                    <a:pt x="88" y="70"/>
                  </a:cubicBezTo>
                  <a:cubicBezTo>
                    <a:pt x="88" y="71"/>
                    <a:pt x="88" y="62"/>
                    <a:pt x="88" y="62"/>
                  </a:cubicBezTo>
                  <a:close/>
                  <a:moveTo>
                    <a:pt x="70" y="71"/>
                  </a:moveTo>
                  <a:cubicBezTo>
                    <a:pt x="70" y="68"/>
                    <a:pt x="70" y="65"/>
                    <a:pt x="70" y="62"/>
                  </a:cubicBezTo>
                  <a:cubicBezTo>
                    <a:pt x="71" y="64"/>
                    <a:pt x="71" y="64"/>
                    <a:pt x="71" y="64"/>
                  </a:cubicBezTo>
                  <a:cubicBezTo>
                    <a:pt x="72" y="66"/>
                    <a:pt x="72" y="66"/>
                    <a:pt x="72" y="66"/>
                  </a:cubicBezTo>
                  <a:lnTo>
                    <a:pt x="7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2" name="Freeform 618"/>
            <p:cNvSpPr>
              <a:spLocks/>
            </p:cNvSpPr>
            <p:nvPr/>
          </p:nvSpPr>
          <p:spPr bwMode="auto">
            <a:xfrm>
              <a:off x="9434513" y="1562101"/>
              <a:ext cx="19050" cy="33338"/>
            </a:xfrm>
            <a:custGeom>
              <a:avLst/>
              <a:gdLst>
                <a:gd name="T0" fmla="*/ 5 w 12"/>
                <a:gd name="T1" fmla="*/ 0 h 21"/>
                <a:gd name="T2" fmla="*/ 0 w 12"/>
                <a:gd name="T3" fmla="*/ 12 h 21"/>
                <a:gd name="T4" fmla="*/ 5 w 12"/>
                <a:gd name="T5" fmla="*/ 21 h 21"/>
                <a:gd name="T6" fmla="*/ 12 w 12"/>
                <a:gd name="T7" fmla="*/ 12 h 21"/>
                <a:gd name="T8" fmla="*/ 12 w 12"/>
                <a:gd name="T9" fmla="*/ 0 h 21"/>
                <a:gd name="T10" fmla="*/ 5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5" y="0"/>
                  </a:moveTo>
                  <a:lnTo>
                    <a:pt x="0" y="12"/>
                  </a:lnTo>
                  <a:lnTo>
                    <a:pt x="5" y="21"/>
                  </a:lnTo>
                  <a:lnTo>
                    <a:pt x="12" y="12"/>
                  </a:lnTo>
                  <a:lnTo>
                    <a:pt x="1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3" name="Freeform 619"/>
            <p:cNvSpPr>
              <a:spLocks/>
            </p:cNvSpPr>
            <p:nvPr/>
          </p:nvSpPr>
          <p:spPr bwMode="auto">
            <a:xfrm>
              <a:off x="9423401" y="1584326"/>
              <a:ext cx="26988" cy="134938"/>
            </a:xfrm>
            <a:custGeom>
              <a:avLst/>
              <a:gdLst>
                <a:gd name="T0" fmla="*/ 9 w 17"/>
                <a:gd name="T1" fmla="*/ 0 h 85"/>
                <a:gd name="T2" fmla="*/ 0 w 17"/>
                <a:gd name="T3" fmla="*/ 78 h 85"/>
                <a:gd name="T4" fmla="*/ 7 w 17"/>
                <a:gd name="T5" fmla="*/ 85 h 85"/>
                <a:gd name="T6" fmla="*/ 12 w 17"/>
                <a:gd name="T7" fmla="*/ 78 h 85"/>
                <a:gd name="T8" fmla="*/ 17 w 17"/>
                <a:gd name="T9" fmla="*/ 0 h 85"/>
                <a:gd name="T10" fmla="*/ 9 w 17"/>
                <a:gd name="T11" fmla="*/ 0 h 85"/>
              </a:gdLst>
              <a:ahLst/>
              <a:cxnLst>
                <a:cxn ang="0">
                  <a:pos x="T0" y="T1"/>
                </a:cxn>
                <a:cxn ang="0">
                  <a:pos x="T2" y="T3"/>
                </a:cxn>
                <a:cxn ang="0">
                  <a:pos x="T4" y="T5"/>
                </a:cxn>
                <a:cxn ang="0">
                  <a:pos x="T6" y="T7"/>
                </a:cxn>
                <a:cxn ang="0">
                  <a:pos x="T8" y="T9"/>
                </a:cxn>
                <a:cxn ang="0">
                  <a:pos x="T10" y="T11"/>
                </a:cxn>
              </a:cxnLst>
              <a:rect l="0" t="0" r="r" b="b"/>
              <a:pathLst>
                <a:path w="17" h="85">
                  <a:moveTo>
                    <a:pt x="9" y="0"/>
                  </a:moveTo>
                  <a:lnTo>
                    <a:pt x="0" y="78"/>
                  </a:lnTo>
                  <a:lnTo>
                    <a:pt x="7" y="85"/>
                  </a:lnTo>
                  <a:lnTo>
                    <a:pt x="12" y="78"/>
                  </a:lnTo>
                  <a:lnTo>
                    <a:pt x="17"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4" name="Freeform 620"/>
            <p:cNvSpPr>
              <a:spLocks/>
            </p:cNvSpPr>
            <p:nvPr/>
          </p:nvSpPr>
          <p:spPr bwMode="auto">
            <a:xfrm>
              <a:off x="9153526" y="1212851"/>
              <a:ext cx="220663" cy="192088"/>
            </a:xfrm>
            <a:custGeom>
              <a:avLst/>
              <a:gdLst>
                <a:gd name="T0" fmla="*/ 32 w 59"/>
                <a:gd name="T1" fmla="*/ 0 h 51"/>
                <a:gd name="T2" fmla="*/ 28 w 59"/>
                <a:gd name="T3" fmla="*/ 0 h 51"/>
                <a:gd name="T4" fmla="*/ 5 w 59"/>
                <a:gd name="T5" fmla="*/ 0 h 51"/>
                <a:gd name="T6" fmla="*/ 16 w 59"/>
                <a:gd name="T7" fmla="*/ 39 h 51"/>
                <a:gd name="T8" fmla="*/ 26 w 59"/>
                <a:gd name="T9" fmla="*/ 46 h 51"/>
                <a:gd name="T10" fmla="*/ 27 w 59"/>
                <a:gd name="T11" fmla="*/ 51 h 51"/>
                <a:gd name="T12" fmla="*/ 30 w 59"/>
                <a:gd name="T13" fmla="*/ 49 h 51"/>
                <a:gd name="T14" fmla="*/ 33 w 59"/>
                <a:gd name="T15" fmla="*/ 51 h 51"/>
                <a:gd name="T16" fmla="*/ 33 w 59"/>
                <a:gd name="T17" fmla="*/ 46 h 51"/>
                <a:gd name="T18" fmla="*/ 44 w 59"/>
                <a:gd name="T19" fmla="*/ 39 h 51"/>
                <a:gd name="T20" fmla="*/ 55 w 59"/>
                <a:gd name="T21" fmla="*/ 0 h 51"/>
                <a:gd name="T22" fmla="*/ 32 w 59"/>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1">
                  <a:moveTo>
                    <a:pt x="32" y="0"/>
                  </a:moveTo>
                  <a:cubicBezTo>
                    <a:pt x="30" y="0"/>
                    <a:pt x="29" y="0"/>
                    <a:pt x="28" y="0"/>
                  </a:cubicBezTo>
                  <a:cubicBezTo>
                    <a:pt x="20" y="0"/>
                    <a:pt x="12" y="0"/>
                    <a:pt x="5" y="0"/>
                  </a:cubicBezTo>
                  <a:cubicBezTo>
                    <a:pt x="6" y="0"/>
                    <a:pt x="0" y="31"/>
                    <a:pt x="16" y="39"/>
                  </a:cubicBezTo>
                  <a:cubicBezTo>
                    <a:pt x="23" y="42"/>
                    <a:pt x="26" y="44"/>
                    <a:pt x="26" y="46"/>
                  </a:cubicBezTo>
                  <a:cubicBezTo>
                    <a:pt x="27" y="50"/>
                    <a:pt x="27" y="51"/>
                    <a:pt x="27" y="51"/>
                  </a:cubicBezTo>
                  <a:cubicBezTo>
                    <a:pt x="28" y="50"/>
                    <a:pt x="29" y="50"/>
                    <a:pt x="30" y="49"/>
                  </a:cubicBezTo>
                  <a:cubicBezTo>
                    <a:pt x="31" y="50"/>
                    <a:pt x="32" y="50"/>
                    <a:pt x="33" y="51"/>
                  </a:cubicBezTo>
                  <a:cubicBezTo>
                    <a:pt x="33" y="51"/>
                    <a:pt x="33" y="50"/>
                    <a:pt x="33" y="46"/>
                  </a:cubicBezTo>
                  <a:cubicBezTo>
                    <a:pt x="34" y="44"/>
                    <a:pt x="37" y="42"/>
                    <a:pt x="44" y="39"/>
                  </a:cubicBezTo>
                  <a:cubicBezTo>
                    <a:pt x="59" y="31"/>
                    <a:pt x="53" y="0"/>
                    <a:pt x="55" y="0"/>
                  </a:cubicBezTo>
                  <a:cubicBezTo>
                    <a:pt x="47" y="0"/>
                    <a:pt x="39"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5" name="Freeform 621"/>
            <p:cNvSpPr>
              <a:spLocks/>
            </p:cNvSpPr>
            <p:nvPr/>
          </p:nvSpPr>
          <p:spPr bwMode="auto">
            <a:xfrm>
              <a:off x="9186863" y="1358901"/>
              <a:ext cx="153988" cy="106363"/>
            </a:xfrm>
            <a:custGeom>
              <a:avLst/>
              <a:gdLst>
                <a:gd name="T0" fmla="*/ 38 w 41"/>
                <a:gd name="T1" fmla="*/ 24 h 28"/>
                <a:gd name="T2" fmla="*/ 31 w 41"/>
                <a:gd name="T3" fmla="*/ 20 h 28"/>
                <a:gd name="T4" fmla="*/ 26 w 41"/>
                <a:gd name="T5" fmla="*/ 14 h 28"/>
                <a:gd name="T6" fmla="*/ 25 w 41"/>
                <a:gd name="T7" fmla="*/ 0 h 28"/>
                <a:gd name="T8" fmla="*/ 21 w 41"/>
                <a:gd name="T9" fmla="*/ 2 h 28"/>
                <a:gd name="T10" fmla="*/ 17 w 41"/>
                <a:gd name="T11" fmla="*/ 0 h 28"/>
                <a:gd name="T12" fmla="*/ 16 w 41"/>
                <a:gd name="T13" fmla="*/ 14 h 28"/>
                <a:gd name="T14" fmla="*/ 11 w 41"/>
                <a:gd name="T15" fmla="*/ 20 h 28"/>
                <a:gd name="T16" fmla="*/ 3 w 41"/>
                <a:gd name="T17" fmla="*/ 24 h 28"/>
                <a:gd name="T18" fmla="*/ 0 w 41"/>
                <a:gd name="T19" fmla="*/ 26 h 28"/>
                <a:gd name="T20" fmla="*/ 41 w 41"/>
                <a:gd name="T21" fmla="*/ 26 h 28"/>
                <a:gd name="T22" fmla="*/ 38 w 41"/>
                <a:gd name="T2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8">
                  <a:moveTo>
                    <a:pt x="38" y="24"/>
                  </a:moveTo>
                  <a:cubicBezTo>
                    <a:pt x="35" y="23"/>
                    <a:pt x="31" y="21"/>
                    <a:pt x="31" y="20"/>
                  </a:cubicBezTo>
                  <a:cubicBezTo>
                    <a:pt x="31" y="18"/>
                    <a:pt x="27" y="17"/>
                    <a:pt x="26" y="14"/>
                  </a:cubicBezTo>
                  <a:cubicBezTo>
                    <a:pt x="25" y="11"/>
                    <a:pt x="25" y="0"/>
                    <a:pt x="25" y="0"/>
                  </a:cubicBezTo>
                  <a:cubicBezTo>
                    <a:pt x="21" y="2"/>
                    <a:pt x="21" y="2"/>
                    <a:pt x="21" y="2"/>
                  </a:cubicBezTo>
                  <a:cubicBezTo>
                    <a:pt x="17" y="0"/>
                    <a:pt x="17" y="0"/>
                    <a:pt x="17" y="0"/>
                  </a:cubicBezTo>
                  <a:cubicBezTo>
                    <a:pt x="17" y="0"/>
                    <a:pt x="16" y="11"/>
                    <a:pt x="16" y="14"/>
                  </a:cubicBezTo>
                  <a:cubicBezTo>
                    <a:pt x="15" y="17"/>
                    <a:pt x="11" y="18"/>
                    <a:pt x="11" y="20"/>
                  </a:cubicBezTo>
                  <a:cubicBezTo>
                    <a:pt x="11" y="21"/>
                    <a:pt x="6" y="23"/>
                    <a:pt x="3" y="24"/>
                  </a:cubicBezTo>
                  <a:cubicBezTo>
                    <a:pt x="0" y="24"/>
                    <a:pt x="0" y="25"/>
                    <a:pt x="0" y="26"/>
                  </a:cubicBezTo>
                  <a:cubicBezTo>
                    <a:pt x="0" y="28"/>
                    <a:pt x="41" y="28"/>
                    <a:pt x="41" y="26"/>
                  </a:cubicBezTo>
                  <a:cubicBezTo>
                    <a:pt x="41" y="25"/>
                    <a:pt x="41" y="24"/>
                    <a:pt x="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6" name="Rectangle 622"/>
            <p:cNvSpPr>
              <a:spLocks noChangeArrowheads="1"/>
            </p:cNvSpPr>
            <p:nvPr/>
          </p:nvSpPr>
          <p:spPr bwMode="auto">
            <a:xfrm>
              <a:off x="9186863" y="1457326"/>
              <a:ext cx="153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7" name="Rectangle 623"/>
            <p:cNvSpPr>
              <a:spLocks noChangeArrowheads="1"/>
            </p:cNvSpPr>
            <p:nvPr/>
          </p:nvSpPr>
          <p:spPr bwMode="auto">
            <a:xfrm>
              <a:off x="9183688" y="1476376"/>
              <a:ext cx="1603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8" name="Freeform 624"/>
            <p:cNvSpPr>
              <a:spLocks noEditPoints="1"/>
            </p:cNvSpPr>
            <p:nvPr/>
          </p:nvSpPr>
          <p:spPr bwMode="auto">
            <a:xfrm>
              <a:off x="9120188" y="1228726"/>
              <a:ext cx="231775" cy="112713"/>
            </a:xfrm>
            <a:custGeom>
              <a:avLst/>
              <a:gdLst>
                <a:gd name="T0" fmla="*/ 28 w 62"/>
                <a:gd name="T1" fmla="*/ 30 h 30"/>
                <a:gd name="T2" fmla="*/ 1 w 62"/>
                <a:gd name="T3" fmla="*/ 9 h 30"/>
                <a:gd name="T4" fmla="*/ 1 w 62"/>
                <a:gd name="T5" fmla="*/ 2 h 30"/>
                <a:gd name="T6" fmla="*/ 7 w 62"/>
                <a:gd name="T7" fmla="*/ 0 h 30"/>
                <a:gd name="T8" fmla="*/ 8 w 62"/>
                <a:gd name="T9" fmla="*/ 0 h 30"/>
                <a:gd name="T10" fmla="*/ 39 w 62"/>
                <a:gd name="T11" fmla="*/ 0 h 30"/>
                <a:gd name="T12" fmla="*/ 62 w 62"/>
                <a:gd name="T13" fmla="*/ 0 h 30"/>
                <a:gd name="T14" fmla="*/ 62 w 62"/>
                <a:gd name="T15" fmla="*/ 2 h 30"/>
                <a:gd name="T16" fmla="*/ 62 w 62"/>
                <a:gd name="T17" fmla="*/ 3 h 30"/>
                <a:gd name="T18" fmla="*/ 32 w 62"/>
                <a:gd name="T19" fmla="*/ 30 h 30"/>
                <a:gd name="T20" fmla="*/ 28 w 62"/>
                <a:gd name="T21" fmla="*/ 30 h 30"/>
                <a:gd name="T22" fmla="*/ 7 w 62"/>
                <a:gd name="T23" fmla="*/ 4 h 30"/>
                <a:gd name="T24" fmla="*/ 5 w 62"/>
                <a:gd name="T25" fmla="*/ 5 h 30"/>
                <a:gd name="T26" fmla="*/ 5 w 62"/>
                <a:gd name="T27" fmla="*/ 7 h 30"/>
                <a:gd name="T28" fmla="*/ 5 w 62"/>
                <a:gd name="T29" fmla="*/ 8 h 30"/>
                <a:gd name="T30" fmla="*/ 28 w 62"/>
                <a:gd name="T31" fmla="*/ 26 h 30"/>
                <a:gd name="T32" fmla="*/ 31 w 62"/>
                <a:gd name="T33" fmla="*/ 25 h 30"/>
                <a:gd name="T34" fmla="*/ 31 w 62"/>
                <a:gd name="T35" fmla="*/ 25 h 30"/>
                <a:gd name="T36" fmla="*/ 32 w 62"/>
                <a:gd name="T37" fmla="*/ 25 h 30"/>
                <a:gd name="T38" fmla="*/ 57 w 62"/>
                <a:gd name="T39" fmla="*/ 4 h 30"/>
                <a:gd name="T40" fmla="*/ 39 w 62"/>
                <a:gd name="T41" fmla="*/ 4 h 30"/>
                <a:gd name="T42" fmla="*/ 8 w 62"/>
                <a:gd name="T43" fmla="*/ 4 h 30"/>
                <a:gd name="T44" fmla="*/ 7 w 62"/>
                <a:gd name="T4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28" y="30"/>
                  </a:moveTo>
                  <a:cubicBezTo>
                    <a:pt x="14" y="30"/>
                    <a:pt x="4" y="22"/>
                    <a:pt x="1" y="9"/>
                  </a:cubicBezTo>
                  <a:cubicBezTo>
                    <a:pt x="0" y="5"/>
                    <a:pt x="1" y="3"/>
                    <a:pt x="1" y="2"/>
                  </a:cubicBezTo>
                  <a:cubicBezTo>
                    <a:pt x="3" y="0"/>
                    <a:pt x="7" y="0"/>
                    <a:pt x="7" y="0"/>
                  </a:cubicBezTo>
                  <a:cubicBezTo>
                    <a:pt x="8" y="0"/>
                    <a:pt x="8" y="0"/>
                    <a:pt x="8" y="0"/>
                  </a:cubicBezTo>
                  <a:cubicBezTo>
                    <a:pt x="39" y="0"/>
                    <a:pt x="39" y="0"/>
                    <a:pt x="39" y="0"/>
                  </a:cubicBezTo>
                  <a:cubicBezTo>
                    <a:pt x="62" y="0"/>
                    <a:pt x="62" y="0"/>
                    <a:pt x="62" y="0"/>
                  </a:cubicBezTo>
                  <a:cubicBezTo>
                    <a:pt x="62" y="2"/>
                    <a:pt x="62" y="2"/>
                    <a:pt x="62" y="2"/>
                  </a:cubicBezTo>
                  <a:cubicBezTo>
                    <a:pt x="62" y="2"/>
                    <a:pt x="62" y="3"/>
                    <a:pt x="62" y="3"/>
                  </a:cubicBezTo>
                  <a:cubicBezTo>
                    <a:pt x="61" y="23"/>
                    <a:pt x="45" y="30"/>
                    <a:pt x="32" y="30"/>
                  </a:cubicBezTo>
                  <a:cubicBezTo>
                    <a:pt x="30" y="30"/>
                    <a:pt x="29" y="30"/>
                    <a:pt x="28" y="30"/>
                  </a:cubicBezTo>
                  <a:close/>
                  <a:moveTo>
                    <a:pt x="7" y="4"/>
                  </a:moveTo>
                  <a:cubicBezTo>
                    <a:pt x="7" y="4"/>
                    <a:pt x="6" y="5"/>
                    <a:pt x="5" y="5"/>
                  </a:cubicBezTo>
                  <a:cubicBezTo>
                    <a:pt x="5" y="6"/>
                    <a:pt x="5" y="6"/>
                    <a:pt x="5" y="7"/>
                  </a:cubicBezTo>
                  <a:cubicBezTo>
                    <a:pt x="5" y="8"/>
                    <a:pt x="5" y="8"/>
                    <a:pt x="5" y="8"/>
                  </a:cubicBezTo>
                  <a:cubicBezTo>
                    <a:pt x="8" y="19"/>
                    <a:pt x="17" y="26"/>
                    <a:pt x="28" y="26"/>
                  </a:cubicBezTo>
                  <a:cubicBezTo>
                    <a:pt x="29" y="26"/>
                    <a:pt x="30" y="26"/>
                    <a:pt x="31" y="25"/>
                  </a:cubicBezTo>
                  <a:cubicBezTo>
                    <a:pt x="31" y="25"/>
                    <a:pt x="31" y="25"/>
                    <a:pt x="31" y="25"/>
                  </a:cubicBezTo>
                  <a:cubicBezTo>
                    <a:pt x="32" y="25"/>
                    <a:pt x="32" y="25"/>
                    <a:pt x="32" y="25"/>
                  </a:cubicBezTo>
                  <a:cubicBezTo>
                    <a:pt x="43" y="25"/>
                    <a:pt x="55" y="20"/>
                    <a:pt x="57" y="4"/>
                  </a:cubicBezTo>
                  <a:cubicBezTo>
                    <a:pt x="39" y="4"/>
                    <a:pt x="39" y="4"/>
                    <a:pt x="39" y="4"/>
                  </a:cubicBezTo>
                  <a:cubicBezTo>
                    <a:pt x="8" y="4"/>
                    <a:pt x="8" y="4"/>
                    <a:pt x="8" y="4"/>
                  </a:cubicBezTo>
                  <a:cubicBezTo>
                    <a:pt x="7" y="4"/>
                    <a:pt x="7"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79" name="Freeform 625"/>
            <p:cNvSpPr>
              <a:spLocks noEditPoints="1"/>
            </p:cNvSpPr>
            <p:nvPr/>
          </p:nvSpPr>
          <p:spPr bwMode="auto">
            <a:xfrm>
              <a:off x="9178926" y="1228726"/>
              <a:ext cx="233363" cy="112713"/>
            </a:xfrm>
            <a:custGeom>
              <a:avLst/>
              <a:gdLst>
                <a:gd name="T0" fmla="*/ 33 w 62"/>
                <a:gd name="T1" fmla="*/ 30 h 30"/>
                <a:gd name="T2" fmla="*/ 30 w 62"/>
                <a:gd name="T3" fmla="*/ 30 h 30"/>
                <a:gd name="T4" fmla="*/ 0 w 62"/>
                <a:gd name="T5" fmla="*/ 3 h 30"/>
                <a:gd name="T6" fmla="*/ 0 w 62"/>
                <a:gd name="T7" fmla="*/ 2 h 30"/>
                <a:gd name="T8" fmla="*/ 0 w 62"/>
                <a:gd name="T9" fmla="*/ 0 h 30"/>
                <a:gd name="T10" fmla="*/ 22 w 62"/>
                <a:gd name="T11" fmla="*/ 0 h 30"/>
                <a:gd name="T12" fmla="*/ 54 w 62"/>
                <a:gd name="T13" fmla="*/ 0 h 30"/>
                <a:gd name="T14" fmla="*/ 54 w 62"/>
                <a:gd name="T15" fmla="*/ 0 h 30"/>
                <a:gd name="T16" fmla="*/ 60 w 62"/>
                <a:gd name="T17" fmla="*/ 2 h 30"/>
                <a:gd name="T18" fmla="*/ 61 w 62"/>
                <a:gd name="T19" fmla="*/ 9 h 30"/>
                <a:gd name="T20" fmla="*/ 33 w 62"/>
                <a:gd name="T21" fmla="*/ 30 h 30"/>
                <a:gd name="T22" fmla="*/ 30 w 62"/>
                <a:gd name="T23" fmla="*/ 25 h 30"/>
                <a:gd name="T24" fmla="*/ 30 w 62"/>
                <a:gd name="T25" fmla="*/ 25 h 30"/>
                <a:gd name="T26" fmla="*/ 33 w 62"/>
                <a:gd name="T27" fmla="*/ 26 h 30"/>
                <a:gd name="T28" fmla="*/ 56 w 62"/>
                <a:gd name="T29" fmla="*/ 8 h 30"/>
                <a:gd name="T30" fmla="*/ 56 w 62"/>
                <a:gd name="T31" fmla="*/ 7 h 30"/>
                <a:gd name="T32" fmla="*/ 56 w 62"/>
                <a:gd name="T33" fmla="*/ 5 h 30"/>
                <a:gd name="T34" fmla="*/ 54 w 62"/>
                <a:gd name="T35" fmla="*/ 4 h 30"/>
                <a:gd name="T36" fmla="*/ 54 w 62"/>
                <a:gd name="T37" fmla="*/ 4 h 30"/>
                <a:gd name="T38" fmla="*/ 22 w 62"/>
                <a:gd name="T39" fmla="*/ 4 h 30"/>
                <a:gd name="T40" fmla="*/ 5 w 62"/>
                <a:gd name="T41" fmla="*/ 4 h 30"/>
                <a:gd name="T42" fmla="*/ 30 w 62"/>
                <a:gd name="T43" fmla="*/ 25 h 30"/>
                <a:gd name="T44" fmla="*/ 30 w 62"/>
                <a:gd name="T45"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33" y="30"/>
                  </a:moveTo>
                  <a:cubicBezTo>
                    <a:pt x="32" y="30"/>
                    <a:pt x="31" y="30"/>
                    <a:pt x="30" y="30"/>
                  </a:cubicBezTo>
                  <a:cubicBezTo>
                    <a:pt x="16" y="30"/>
                    <a:pt x="1" y="23"/>
                    <a:pt x="0" y="3"/>
                  </a:cubicBezTo>
                  <a:cubicBezTo>
                    <a:pt x="0" y="3"/>
                    <a:pt x="0" y="2"/>
                    <a:pt x="0" y="2"/>
                  </a:cubicBezTo>
                  <a:cubicBezTo>
                    <a:pt x="0" y="0"/>
                    <a:pt x="0" y="0"/>
                    <a:pt x="0" y="0"/>
                  </a:cubicBezTo>
                  <a:cubicBezTo>
                    <a:pt x="22" y="0"/>
                    <a:pt x="22" y="0"/>
                    <a:pt x="22" y="0"/>
                  </a:cubicBezTo>
                  <a:cubicBezTo>
                    <a:pt x="54" y="0"/>
                    <a:pt x="54" y="0"/>
                    <a:pt x="54" y="0"/>
                  </a:cubicBezTo>
                  <a:cubicBezTo>
                    <a:pt x="54" y="0"/>
                    <a:pt x="54" y="0"/>
                    <a:pt x="54" y="0"/>
                  </a:cubicBezTo>
                  <a:cubicBezTo>
                    <a:pt x="55" y="0"/>
                    <a:pt x="58" y="0"/>
                    <a:pt x="60" y="2"/>
                  </a:cubicBezTo>
                  <a:cubicBezTo>
                    <a:pt x="61" y="3"/>
                    <a:pt x="62" y="5"/>
                    <a:pt x="61" y="9"/>
                  </a:cubicBezTo>
                  <a:cubicBezTo>
                    <a:pt x="58" y="22"/>
                    <a:pt x="47" y="30"/>
                    <a:pt x="33" y="30"/>
                  </a:cubicBezTo>
                  <a:close/>
                  <a:moveTo>
                    <a:pt x="30" y="25"/>
                  </a:moveTo>
                  <a:cubicBezTo>
                    <a:pt x="30" y="25"/>
                    <a:pt x="30" y="25"/>
                    <a:pt x="30" y="25"/>
                  </a:cubicBezTo>
                  <a:cubicBezTo>
                    <a:pt x="31" y="26"/>
                    <a:pt x="32" y="26"/>
                    <a:pt x="33" y="26"/>
                  </a:cubicBezTo>
                  <a:cubicBezTo>
                    <a:pt x="45" y="26"/>
                    <a:pt x="54" y="19"/>
                    <a:pt x="56" y="8"/>
                  </a:cubicBezTo>
                  <a:cubicBezTo>
                    <a:pt x="56" y="7"/>
                    <a:pt x="56" y="7"/>
                    <a:pt x="56" y="7"/>
                  </a:cubicBezTo>
                  <a:cubicBezTo>
                    <a:pt x="57" y="6"/>
                    <a:pt x="57" y="6"/>
                    <a:pt x="56" y="5"/>
                  </a:cubicBezTo>
                  <a:cubicBezTo>
                    <a:pt x="56" y="5"/>
                    <a:pt x="55" y="4"/>
                    <a:pt x="54" y="4"/>
                  </a:cubicBezTo>
                  <a:cubicBezTo>
                    <a:pt x="54" y="4"/>
                    <a:pt x="54" y="4"/>
                    <a:pt x="54" y="4"/>
                  </a:cubicBezTo>
                  <a:cubicBezTo>
                    <a:pt x="22" y="4"/>
                    <a:pt x="22" y="4"/>
                    <a:pt x="22" y="4"/>
                  </a:cubicBezTo>
                  <a:cubicBezTo>
                    <a:pt x="5" y="4"/>
                    <a:pt x="5" y="4"/>
                    <a:pt x="5" y="4"/>
                  </a:cubicBezTo>
                  <a:cubicBezTo>
                    <a:pt x="6" y="20"/>
                    <a:pt x="19" y="25"/>
                    <a:pt x="30" y="25"/>
                  </a:cubicBezTo>
                  <a:cubicBezTo>
                    <a:pt x="30" y="25"/>
                    <a:pt x="30" y="25"/>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grpSp>
      <p:grpSp>
        <p:nvGrpSpPr>
          <p:cNvPr id="80" name="组合 79"/>
          <p:cNvGrpSpPr/>
          <p:nvPr/>
        </p:nvGrpSpPr>
        <p:grpSpPr>
          <a:xfrm>
            <a:off x="8856684" y="2038688"/>
            <a:ext cx="303610" cy="296950"/>
            <a:chOff x="8905875" y="4843463"/>
            <a:chExt cx="723900" cy="708025"/>
          </a:xfrm>
          <a:solidFill>
            <a:srgbClr val="A40137"/>
          </a:solidFill>
        </p:grpSpPr>
        <p:sp>
          <p:nvSpPr>
            <p:cNvPr id="81" name="Freeform 797"/>
            <p:cNvSpPr>
              <a:spLocks/>
            </p:cNvSpPr>
            <p:nvPr/>
          </p:nvSpPr>
          <p:spPr bwMode="auto">
            <a:xfrm>
              <a:off x="8905875" y="4843463"/>
              <a:ext cx="723900" cy="465138"/>
            </a:xfrm>
            <a:custGeom>
              <a:avLst/>
              <a:gdLst>
                <a:gd name="T0" fmla="*/ 193 w 193"/>
                <a:gd name="T1" fmla="*/ 84 h 124"/>
                <a:gd name="T2" fmla="*/ 153 w 193"/>
                <a:gd name="T3" fmla="*/ 44 h 124"/>
                <a:gd name="T4" fmla="*/ 141 w 193"/>
                <a:gd name="T5" fmla="*/ 46 h 124"/>
                <a:gd name="T6" fmla="*/ 91 w 193"/>
                <a:gd name="T7" fmla="*/ 0 h 124"/>
                <a:gd name="T8" fmla="*/ 40 w 193"/>
                <a:gd name="T9" fmla="*/ 51 h 124"/>
                <a:gd name="T10" fmla="*/ 41 w 193"/>
                <a:gd name="T11" fmla="*/ 61 h 124"/>
                <a:gd name="T12" fmla="*/ 31 w 193"/>
                <a:gd name="T13" fmla="*/ 61 h 124"/>
                <a:gd name="T14" fmla="*/ 0 w 193"/>
                <a:gd name="T15" fmla="*/ 92 h 124"/>
                <a:gd name="T16" fmla="*/ 31 w 193"/>
                <a:gd name="T17" fmla="*/ 124 h 124"/>
                <a:gd name="T18" fmla="*/ 157 w 193"/>
                <a:gd name="T19" fmla="*/ 124 h 124"/>
                <a:gd name="T20" fmla="*/ 180 w 193"/>
                <a:gd name="T21" fmla="*/ 113 h 124"/>
                <a:gd name="T22" fmla="*/ 193 w 193"/>
                <a:gd name="T23" fmla="*/ 8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124">
                  <a:moveTo>
                    <a:pt x="193" y="84"/>
                  </a:moveTo>
                  <a:cubicBezTo>
                    <a:pt x="193" y="62"/>
                    <a:pt x="176" y="44"/>
                    <a:pt x="153" y="44"/>
                  </a:cubicBezTo>
                  <a:cubicBezTo>
                    <a:pt x="149" y="44"/>
                    <a:pt x="145" y="44"/>
                    <a:pt x="141" y="46"/>
                  </a:cubicBezTo>
                  <a:cubicBezTo>
                    <a:pt x="139" y="20"/>
                    <a:pt x="117" y="0"/>
                    <a:pt x="91" y="0"/>
                  </a:cubicBezTo>
                  <a:cubicBezTo>
                    <a:pt x="62" y="0"/>
                    <a:pt x="40" y="23"/>
                    <a:pt x="40" y="51"/>
                  </a:cubicBezTo>
                  <a:cubicBezTo>
                    <a:pt x="40" y="54"/>
                    <a:pt x="40" y="57"/>
                    <a:pt x="41" y="61"/>
                  </a:cubicBezTo>
                  <a:cubicBezTo>
                    <a:pt x="31" y="61"/>
                    <a:pt x="31" y="61"/>
                    <a:pt x="31" y="61"/>
                  </a:cubicBezTo>
                  <a:cubicBezTo>
                    <a:pt x="14" y="61"/>
                    <a:pt x="0" y="75"/>
                    <a:pt x="0" y="92"/>
                  </a:cubicBezTo>
                  <a:cubicBezTo>
                    <a:pt x="0" y="109"/>
                    <a:pt x="14" y="124"/>
                    <a:pt x="31" y="124"/>
                  </a:cubicBezTo>
                  <a:cubicBezTo>
                    <a:pt x="157" y="124"/>
                    <a:pt x="157" y="124"/>
                    <a:pt x="157" y="124"/>
                  </a:cubicBezTo>
                  <a:cubicBezTo>
                    <a:pt x="166" y="124"/>
                    <a:pt x="175" y="120"/>
                    <a:pt x="180" y="113"/>
                  </a:cubicBezTo>
                  <a:cubicBezTo>
                    <a:pt x="188" y="106"/>
                    <a:pt x="193" y="95"/>
                    <a:pt x="19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82" name="Freeform 798"/>
            <p:cNvSpPr>
              <a:spLocks/>
            </p:cNvSpPr>
            <p:nvPr/>
          </p:nvSpPr>
          <p:spPr bwMode="auto">
            <a:xfrm>
              <a:off x="9097963" y="5443538"/>
              <a:ext cx="339725" cy="107950"/>
            </a:xfrm>
            <a:custGeom>
              <a:avLst/>
              <a:gdLst>
                <a:gd name="T0" fmla="*/ 46 w 91"/>
                <a:gd name="T1" fmla="*/ 29 h 29"/>
                <a:gd name="T2" fmla="*/ 0 w 91"/>
                <a:gd name="T3" fmla="*/ 10 h 29"/>
                <a:gd name="T4" fmla="*/ 11 w 91"/>
                <a:gd name="T5" fmla="*/ 0 h 29"/>
                <a:gd name="T6" fmla="*/ 80 w 91"/>
                <a:gd name="T7" fmla="*/ 0 h 29"/>
                <a:gd name="T8" fmla="*/ 91 w 91"/>
                <a:gd name="T9" fmla="*/ 10 h 29"/>
                <a:gd name="T10" fmla="*/ 46 w 91"/>
                <a:gd name="T11" fmla="*/ 29 h 29"/>
              </a:gdLst>
              <a:ahLst/>
              <a:cxnLst>
                <a:cxn ang="0">
                  <a:pos x="T0" y="T1"/>
                </a:cxn>
                <a:cxn ang="0">
                  <a:pos x="T2" y="T3"/>
                </a:cxn>
                <a:cxn ang="0">
                  <a:pos x="T4" y="T5"/>
                </a:cxn>
                <a:cxn ang="0">
                  <a:pos x="T6" y="T7"/>
                </a:cxn>
                <a:cxn ang="0">
                  <a:pos x="T8" y="T9"/>
                </a:cxn>
                <a:cxn ang="0">
                  <a:pos x="T10" y="T11"/>
                </a:cxn>
              </a:cxnLst>
              <a:rect l="0" t="0" r="r" b="b"/>
              <a:pathLst>
                <a:path w="91" h="29">
                  <a:moveTo>
                    <a:pt x="46" y="29"/>
                  </a:moveTo>
                  <a:cubicBezTo>
                    <a:pt x="29" y="29"/>
                    <a:pt x="13" y="23"/>
                    <a:pt x="0" y="10"/>
                  </a:cubicBezTo>
                  <a:cubicBezTo>
                    <a:pt x="11" y="0"/>
                    <a:pt x="11" y="0"/>
                    <a:pt x="11" y="0"/>
                  </a:cubicBezTo>
                  <a:cubicBezTo>
                    <a:pt x="30" y="19"/>
                    <a:pt x="61" y="19"/>
                    <a:pt x="80" y="0"/>
                  </a:cubicBezTo>
                  <a:cubicBezTo>
                    <a:pt x="91" y="10"/>
                    <a:pt x="91" y="10"/>
                    <a:pt x="91" y="10"/>
                  </a:cubicBezTo>
                  <a:cubicBezTo>
                    <a:pt x="78" y="23"/>
                    <a:pt x="62" y="29"/>
                    <a:pt x="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83" name="Freeform 799"/>
            <p:cNvSpPr>
              <a:spLocks/>
            </p:cNvSpPr>
            <p:nvPr/>
          </p:nvSpPr>
          <p:spPr bwMode="auto">
            <a:xfrm>
              <a:off x="9175750" y="5364163"/>
              <a:ext cx="184150" cy="79375"/>
            </a:xfrm>
            <a:custGeom>
              <a:avLst/>
              <a:gdLst>
                <a:gd name="T0" fmla="*/ 25 w 49"/>
                <a:gd name="T1" fmla="*/ 21 h 21"/>
                <a:gd name="T2" fmla="*/ 0 w 49"/>
                <a:gd name="T3" fmla="*/ 11 h 21"/>
                <a:gd name="T4" fmla="*/ 10 w 49"/>
                <a:gd name="T5" fmla="*/ 0 h 21"/>
                <a:gd name="T6" fmla="*/ 39 w 49"/>
                <a:gd name="T7" fmla="*/ 0 h 21"/>
                <a:gd name="T8" fmla="*/ 49 w 49"/>
                <a:gd name="T9" fmla="*/ 11 h 21"/>
                <a:gd name="T10" fmla="*/ 25 w 49"/>
                <a:gd name="T11" fmla="*/ 21 h 21"/>
              </a:gdLst>
              <a:ahLst/>
              <a:cxnLst>
                <a:cxn ang="0">
                  <a:pos x="T0" y="T1"/>
                </a:cxn>
                <a:cxn ang="0">
                  <a:pos x="T2" y="T3"/>
                </a:cxn>
                <a:cxn ang="0">
                  <a:pos x="T4" y="T5"/>
                </a:cxn>
                <a:cxn ang="0">
                  <a:pos x="T6" y="T7"/>
                </a:cxn>
                <a:cxn ang="0">
                  <a:pos x="T8" y="T9"/>
                </a:cxn>
                <a:cxn ang="0">
                  <a:pos x="T10" y="T11"/>
                </a:cxn>
              </a:cxnLst>
              <a:rect l="0" t="0" r="r" b="b"/>
              <a:pathLst>
                <a:path w="49" h="21">
                  <a:moveTo>
                    <a:pt x="25" y="21"/>
                  </a:moveTo>
                  <a:cubicBezTo>
                    <a:pt x="16" y="21"/>
                    <a:pt x="7" y="17"/>
                    <a:pt x="0" y="11"/>
                  </a:cubicBezTo>
                  <a:cubicBezTo>
                    <a:pt x="10" y="0"/>
                    <a:pt x="10" y="0"/>
                    <a:pt x="10" y="0"/>
                  </a:cubicBezTo>
                  <a:cubicBezTo>
                    <a:pt x="18" y="8"/>
                    <a:pt x="31" y="8"/>
                    <a:pt x="39" y="0"/>
                  </a:cubicBezTo>
                  <a:cubicBezTo>
                    <a:pt x="49" y="11"/>
                    <a:pt x="49" y="11"/>
                    <a:pt x="49" y="11"/>
                  </a:cubicBezTo>
                  <a:cubicBezTo>
                    <a:pt x="42" y="17"/>
                    <a:pt x="34" y="21"/>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grpSp>
      <p:grpSp>
        <p:nvGrpSpPr>
          <p:cNvPr id="84" name="组合 83"/>
          <p:cNvGrpSpPr/>
          <p:nvPr/>
        </p:nvGrpSpPr>
        <p:grpSpPr>
          <a:xfrm>
            <a:off x="6646700" y="2465209"/>
            <a:ext cx="213406" cy="331890"/>
            <a:chOff x="4278313" y="6613525"/>
            <a:chExt cx="503238" cy="782638"/>
          </a:xfrm>
          <a:solidFill>
            <a:srgbClr val="0D0143"/>
          </a:solidFill>
        </p:grpSpPr>
        <p:sp>
          <p:nvSpPr>
            <p:cNvPr id="85" name="Freeform 913"/>
            <p:cNvSpPr>
              <a:spLocks noEditPoints="1"/>
            </p:cNvSpPr>
            <p:nvPr/>
          </p:nvSpPr>
          <p:spPr bwMode="auto">
            <a:xfrm>
              <a:off x="4278313" y="6613525"/>
              <a:ext cx="503238" cy="782638"/>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86" name="Oval 914"/>
            <p:cNvSpPr>
              <a:spLocks noChangeArrowheads="1"/>
            </p:cNvSpPr>
            <p:nvPr/>
          </p:nvSpPr>
          <p:spPr bwMode="auto">
            <a:xfrm>
              <a:off x="4487863" y="6721475"/>
              <a:ext cx="8255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grpSp>
      <p:grpSp>
        <p:nvGrpSpPr>
          <p:cNvPr id="87" name="组合 86"/>
          <p:cNvGrpSpPr/>
          <p:nvPr/>
        </p:nvGrpSpPr>
        <p:grpSpPr>
          <a:xfrm>
            <a:off x="4232992" y="3044092"/>
            <a:ext cx="356106" cy="347186"/>
            <a:chOff x="5753100" y="4821238"/>
            <a:chExt cx="760413" cy="741362"/>
          </a:xfrm>
          <a:solidFill>
            <a:srgbClr val="A40137"/>
          </a:solidFill>
        </p:grpSpPr>
        <p:sp>
          <p:nvSpPr>
            <p:cNvPr id="88" name="Freeform 915"/>
            <p:cNvSpPr>
              <a:spLocks/>
            </p:cNvSpPr>
            <p:nvPr/>
          </p:nvSpPr>
          <p:spPr bwMode="auto">
            <a:xfrm>
              <a:off x="6064250" y="4821238"/>
              <a:ext cx="104775" cy="123825"/>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89" name="Freeform 916"/>
            <p:cNvSpPr>
              <a:spLocks/>
            </p:cNvSpPr>
            <p:nvPr/>
          </p:nvSpPr>
          <p:spPr bwMode="auto">
            <a:xfrm>
              <a:off x="5838825" y="4929188"/>
              <a:ext cx="471488" cy="49212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90" name="Freeform 917"/>
            <p:cNvSpPr>
              <a:spLocks noEditPoints="1"/>
            </p:cNvSpPr>
            <p:nvPr/>
          </p:nvSpPr>
          <p:spPr bwMode="auto">
            <a:xfrm>
              <a:off x="5753100" y="5135563"/>
              <a:ext cx="168275" cy="153988"/>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sp>
          <p:nvSpPr>
            <p:cNvPr id="91" name="Freeform 918"/>
            <p:cNvSpPr>
              <a:spLocks/>
            </p:cNvSpPr>
            <p:nvPr/>
          </p:nvSpPr>
          <p:spPr bwMode="auto">
            <a:xfrm>
              <a:off x="5764213" y="5105400"/>
              <a:ext cx="749300" cy="457200"/>
            </a:xfrm>
            <a:custGeom>
              <a:avLst/>
              <a:gdLst>
                <a:gd name="T0" fmla="*/ 472 w 472"/>
                <a:gd name="T1" fmla="*/ 0 h 288"/>
                <a:gd name="T2" fmla="*/ 389 w 472"/>
                <a:gd name="T3" fmla="*/ 33 h 288"/>
                <a:gd name="T4" fmla="*/ 406 w 472"/>
                <a:gd name="T5" fmla="*/ 45 h 288"/>
                <a:gd name="T6" fmla="*/ 302 w 472"/>
                <a:gd name="T7" fmla="*/ 156 h 288"/>
                <a:gd name="T8" fmla="*/ 210 w 472"/>
                <a:gd name="T9" fmla="*/ 147 h 288"/>
                <a:gd name="T10" fmla="*/ 137 w 472"/>
                <a:gd name="T11" fmla="*/ 222 h 288"/>
                <a:gd name="T12" fmla="*/ 61 w 472"/>
                <a:gd name="T13" fmla="*/ 184 h 288"/>
                <a:gd name="T14" fmla="*/ 0 w 472"/>
                <a:gd name="T15" fmla="*/ 262 h 288"/>
                <a:gd name="T16" fmla="*/ 33 w 472"/>
                <a:gd name="T17" fmla="*/ 288 h 288"/>
                <a:gd name="T18" fmla="*/ 73 w 472"/>
                <a:gd name="T19" fmla="*/ 239 h 288"/>
                <a:gd name="T20" fmla="*/ 146 w 472"/>
                <a:gd name="T21" fmla="*/ 274 h 288"/>
                <a:gd name="T22" fmla="*/ 226 w 472"/>
                <a:gd name="T23" fmla="*/ 191 h 288"/>
                <a:gd name="T24" fmla="*/ 318 w 472"/>
                <a:gd name="T25" fmla="*/ 201 h 288"/>
                <a:gd name="T26" fmla="*/ 441 w 472"/>
                <a:gd name="T27" fmla="*/ 71 h 288"/>
                <a:gd name="T28" fmla="*/ 465 w 472"/>
                <a:gd name="T29" fmla="*/ 88 h 288"/>
                <a:gd name="T30" fmla="*/ 472 w 472"/>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288">
                  <a:moveTo>
                    <a:pt x="472" y="0"/>
                  </a:moveTo>
                  <a:lnTo>
                    <a:pt x="389" y="33"/>
                  </a:lnTo>
                  <a:lnTo>
                    <a:pt x="406" y="45"/>
                  </a:lnTo>
                  <a:lnTo>
                    <a:pt x="302" y="156"/>
                  </a:lnTo>
                  <a:lnTo>
                    <a:pt x="210" y="147"/>
                  </a:lnTo>
                  <a:lnTo>
                    <a:pt x="137" y="222"/>
                  </a:lnTo>
                  <a:lnTo>
                    <a:pt x="61" y="184"/>
                  </a:lnTo>
                  <a:lnTo>
                    <a:pt x="0" y="262"/>
                  </a:lnTo>
                  <a:lnTo>
                    <a:pt x="33" y="288"/>
                  </a:lnTo>
                  <a:lnTo>
                    <a:pt x="73" y="239"/>
                  </a:lnTo>
                  <a:lnTo>
                    <a:pt x="146" y="274"/>
                  </a:lnTo>
                  <a:lnTo>
                    <a:pt x="226" y="191"/>
                  </a:lnTo>
                  <a:lnTo>
                    <a:pt x="318" y="201"/>
                  </a:lnTo>
                  <a:lnTo>
                    <a:pt x="441" y="71"/>
                  </a:lnTo>
                  <a:lnTo>
                    <a:pt x="465" y="88"/>
                  </a:lnTo>
                  <a:lnTo>
                    <a:pt x="4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Bebas" pitchFamily="2" charset="0"/>
                <a:ea typeface="思源黑体" panose="020B0500000000000000" pitchFamily="34" charset="-122"/>
                <a:sym typeface="Bebas" pitchFamily="2" charset="0"/>
              </a:endParaRPr>
            </a:p>
          </p:txBody>
        </p:sp>
      </p:grpSp>
      <p:grpSp>
        <p:nvGrpSpPr>
          <p:cNvPr id="93" name="组合 92"/>
          <p:cNvGrpSpPr/>
          <p:nvPr/>
        </p:nvGrpSpPr>
        <p:grpSpPr>
          <a:xfrm>
            <a:off x="4522505" y="581295"/>
            <a:ext cx="3121367" cy="828372"/>
            <a:chOff x="4522505" y="581295"/>
            <a:chExt cx="3121367" cy="828372"/>
          </a:xfrm>
          <a:effectLst/>
        </p:grpSpPr>
        <p:sp>
          <p:nvSpPr>
            <p:cNvPr id="94"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95" name="TextBox 7">
              <a:extLst>
                <a:ext uri="{FF2B5EF4-FFF2-40B4-BE49-F238E27FC236}">
                  <a16:creationId xmlns="" xmlns:a16="http://schemas.microsoft.com/office/drawing/2014/main" id="{BAF49D56-8FCD-4804-8411-594F1BC85F38}"/>
                </a:ext>
              </a:extLst>
            </p:cNvPr>
            <p:cNvSpPr txBox="1"/>
            <p:nvPr/>
          </p:nvSpPr>
          <p:spPr>
            <a:xfrm>
              <a:off x="4913637" y="581295"/>
              <a:ext cx="2339103"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未来实施规划</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96" name="直接连接符 95"/>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502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4" presetClass="path" presetSubtype="0" decel="30000" fill="hold" grpId="1" nodeType="withEffect">
                                  <p:stCondLst>
                                    <p:cond delay="0"/>
                                  </p:stCondLst>
                                  <p:childTnLst>
                                    <p:animMotion origin="layout" path="M -3.95833E-6 0.03889 L -3.95833E-6 -0.14815 " pathEditMode="relative" rAng="0" ptsTypes="AA">
                                      <p:cBhvr>
                                        <p:cTn id="9" dur="750" spd="-100000" fill="hold"/>
                                        <p:tgtEl>
                                          <p:spTgt spid="19"/>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3.95833E-6 0.03843 L -3.95833E-6 7.40741E-7 " pathEditMode="relative" rAng="0" ptsTypes="AA">
                                      <p:cBhvr>
                                        <p:cTn id="11" dur="750" fill="hold"/>
                                        <p:tgtEl>
                                          <p:spTgt spid="19"/>
                                        </p:tgtEl>
                                        <p:attrNameLst>
                                          <p:attrName>ppt_x</p:attrName>
                                          <p:attrName>ppt_y</p:attrName>
                                        </p:attrNameLst>
                                      </p:cBhvr>
                                      <p:rCtr x="0" y="-1921"/>
                                    </p:animMotion>
                                  </p:childTnLst>
                                </p:cTn>
                              </p:par>
                              <p:par>
                                <p:cTn id="12" presetID="10"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42" presetClass="path" presetSubtype="0" decel="30000" fill="hold" grpId="1" nodeType="withEffect">
                                  <p:stCondLst>
                                    <p:cond delay="0"/>
                                  </p:stCondLst>
                                  <p:childTnLst>
                                    <p:animMotion origin="layout" path="M 2.08333E-6 -0.03981 L 2.08333E-6 0.14815 " pathEditMode="relative" rAng="0" ptsTypes="AA">
                                      <p:cBhvr>
                                        <p:cTn id="16" dur="750" spd="-100000" fill="hold"/>
                                        <p:tgtEl>
                                          <p:spTgt spid="20"/>
                                        </p:tgtEl>
                                        <p:attrNameLst>
                                          <p:attrName>ppt_x</p:attrName>
                                          <p:attrName>ppt_y</p:attrName>
                                        </p:attrNameLst>
                                      </p:cBhvr>
                                      <p:rCtr x="0" y="9398"/>
                                    </p:animMotion>
                                  </p:childTnLst>
                                </p:cTn>
                              </p:par>
                              <p:par>
                                <p:cTn id="17" presetID="42" presetClass="path" presetSubtype="0" accel="30000" decel="30000" fill="hold" grpId="2" nodeType="withEffect">
                                  <p:stCondLst>
                                    <p:cond delay="750"/>
                                  </p:stCondLst>
                                  <p:childTnLst>
                                    <p:animMotion origin="layout" path="M 2.08333E-6 -0.03981 L 2.08333E-6 2.77556E-17 " pathEditMode="relative" rAng="0" ptsTypes="AA">
                                      <p:cBhvr>
                                        <p:cTn id="18" dur="750" fill="hold"/>
                                        <p:tgtEl>
                                          <p:spTgt spid="20"/>
                                        </p:tgtEl>
                                        <p:attrNameLst>
                                          <p:attrName>ppt_x</p:attrName>
                                          <p:attrName>ppt_y</p:attrName>
                                        </p:attrNameLst>
                                      </p:cBhvr>
                                      <p:rCtr x="0" y="1991"/>
                                    </p:animMotion>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4" presetClass="entr" presetSubtype="5" fill="hold" grpId="0" nodeType="withEffect">
                                  <p:stCondLst>
                                    <p:cond delay="0"/>
                                  </p:stCondLst>
                                  <p:iterate type="lt">
                                    <p:tmPct val="50000"/>
                                  </p:iterate>
                                  <p:childTnLst>
                                    <p:set>
                                      <p:cBhvr>
                                        <p:cTn id="24" dur="1" fill="hold">
                                          <p:stCondLst>
                                            <p:cond delay="0"/>
                                          </p:stCondLst>
                                        </p:cTn>
                                        <p:tgtEl>
                                          <p:spTgt spid="45"/>
                                        </p:tgtEl>
                                        <p:attrNameLst>
                                          <p:attrName>style.visibility</p:attrName>
                                        </p:attrNameLst>
                                      </p:cBhvr>
                                      <p:to>
                                        <p:strVal val="visible"/>
                                      </p:to>
                                    </p:set>
                                    <p:animEffect transition="in" filter="randombar(vertical)">
                                      <p:cBhvr>
                                        <p:cTn id="25" dur="500"/>
                                        <p:tgtEl>
                                          <p:spTgt spid="45"/>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p:tgtEl>
                                          <p:spTgt spid="41"/>
                                        </p:tgtEl>
                                        <p:attrNameLst>
                                          <p:attrName>ppt_x</p:attrName>
                                        </p:attrNameLst>
                                      </p:cBhvr>
                                      <p:tavLst>
                                        <p:tav tm="0">
                                          <p:val>
                                            <p:strVal val="#ppt_x-#ppt_w*1.125000"/>
                                          </p:val>
                                        </p:tav>
                                        <p:tav tm="100000">
                                          <p:val>
                                            <p:strVal val="#ppt_x"/>
                                          </p:val>
                                        </p:tav>
                                      </p:tavLst>
                                    </p:anim>
                                    <p:animEffect transition="in" filter="wipe(right)">
                                      <p:cBhvr>
                                        <p:cTn id="33" dur="500"/>
                                        <p:tgtEl>
                                          <p:spTgt spid="41"/>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64" presetClass="path" presetSubtype="0" decel="30000" fill="hold" grpId="1" nodeType="withEffect">
                                  <p:stCondLst>
                                    <p:cond delay="0"/>
                                  </p:stCondLst>
                                  <p:childTnLst>
                                    <p:animMotion origin="layout" path="M 1.875E-6 0.03889 L 1.875E-6 -0.14815 " pathEditMode="relative" rAng="0" ptsTypes="AA">
                                      <p:cBhvr>
                                        <p:cTn id="39" dur="750" spd="-100000" fill="hold"/>
                                        <p:tgtEl>
                                          <p:spTgt spid="17"/>
                                        </p:tgtEl>
                                        <p:attrNameLst>
                                          <p:attrName>ppt_x</p:attrName>
                                          <p:attrName>ppt_y</p:attrName>
                                        </p:attrNameLst>
                                      </p:cBhvr>
                                      <p:rCtr x="0" y="-9352"/>
                                    </p:animMotion>
                                  </p:childTnLst>
                                </p:cTn>
                              </p:par>
                              <p:par>
                                <p:cTn id="40" presetID="64" presetClass="path" presetSubtype="0" accel="30000" decel="30000" fill="hold" grpId="2" nodeType="withEffect">
                                  <p:stCondLst>
                                    <p:cond delay="750"/>
                                  </p:stCondLst>
                                  <p:childTnLst>
                                    <p:animMotion origin="layout" path="M 1.875E-6 0.03843 L 1.875E-6 7.40741E-7 " pathEditMode="relative" rAng="0" ptsTypes="AA">
                                      <p:cBhvr>
                                        <p:cTn id="41" dur="750" fill="hold"/>
                                        <p:tgtEl>
                                          <p:spTgt spid="17"/>
                                        </p:tgtEl>
                                        <p:attrNameLst>
                                          <p:attrName>ppt_x</p:attrName>
                                          <p:attrName>ppt_y</p:attrName>
                                        </p:attrNameLst>
                                      </p:cBhvr>
                                      <p:rCtr x="0" y="-1921"/>
                                    </p:animMotion>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42" presetClass="path" presetSubtype="0" decel="30000" fill="hold" grpId="1" nodeType="withEffect">
                                  <p:stCondLst>
                                    <p:cond delay="0"/>
                                  </p:stCondLst>
                                  <p:childTnLst>
                                    <p:animMotion origin="layout" path="M -2.29167E-6 -0.03981 L -2.29167E-6 0.14815 " pathEditMode="relative" rAng="0" ptsTypes="AA">
                                      <p:cBhvr>
                                        <p:cTn id="46" dur="750" spd="-100000" fill="hold"/>
                                        <p:tgtEl>
                                          <p:spTgt spid="18"/>
                                        </p:tgtEl>
                                        <p:attrNameLst>
                                          <p:attrName>ppt_x</p:attrName>
                                          <p:attrName>ppt_y</p:attrName>
                                        </p:attrNameLst>
                                      </p:cBhvr>
                                      <p:rCtr x="0" y="9398"/>
                                    </p:animMotion>
                                  </p:childTnLst>
                                </p:cTn>
                              </p:par>
                              <p:par>
                                <p:cTn id="47" presetID="42" presetClass="path" presetSubtype="0" accel="30000" decel="30000" fill="hold" grpId="2" nodeType="withEffect">
                                  <p:stCondLst>
                                    <p:cond delay="750"/>
                                  </p:stCondLst>
                                  <p:childTnLst>
                                    <p:animMotion origin="layout" path="M -2.29167E-6 -0.03981 L -2.29167E-6 0 " pathEditMode="relative" rAng="0" ptsTypes="AA">
                                      <p:cBhvr>
                                        <p:cTn id="48" dur="750" fill="hold"/>
                                        <p:tgtEl>
                                          <p:spTgt spid="18"/>
                                        </p:tgtEl>
                                        <p:attrNameLst>
                                          <p:attrName>ppt_x</p:attrName>
                                          <p:attrName>ppt_y</p:attrName>
                                        </p:attrNameLst>
                                      </p:cBhvr>
                                      <p:rCtr x="0" y="1991"/>
                                    </p:animMotion>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fade">
                                      <p:cBhvr>
                                        <p:cTn id="52" dur="500"/>
                                        <p:tgtEl>
                                          <p:spTgt spid="87"/>
                                        </p:tgtEl>
                                      </p:cBhvr>
                                    </p:animEffect>
                                  </p:childTnLst>
                                </p:cTn>
                              </p:par>
                              <p:par>
                                <p:cTn id="53" presetID="14" presetClass="entr" presetSubtype="5" fill="hold" grpId="0" nodeType="withEffect">
                                  <p:stCondLst>
                                    <p:cond delay="0"/>
                                  </p:stCondLst>
                                  <p:iterate type="lt">
                                    <p:tmPct val="50000"/>
                                  </p:iterate>
                                  <p:childTnLst>
                                    <p:set>
                                      <p:cBhvr>
                                        <p:cTn id="54" dur="1" fill="hold">
                                          <p:stCondLst>
                                            <p:cond delay="0"/>
                                          </p:stCondLst>
                                        </p:cTn>
                                        <p:tgtEl>
                                          <p:spTgt spid="48"/>
                                        </p:tgtEl>
                                        <p:attrNameLst>
                                          <p:attrName>style.visibility</p:attrName>
                                        </p:attrNameLst>
                                      </p:cBhvr>
                                      <p:to>
                                        <p:strVal val="visible"/>
                                      </p:to>
                                    </p:set>
                                    <p:animEffect transition="in" filter="randombar(vertical)">
                                      <p:cBhvr>
                                        <p:cTn id="55" dur="500"/>
                                        <p:tgtEl>
                                          <p:spTgt spid="48"/>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p:tgtEl>
                                          <p:spTgt spid="46"/>
                                        </p:tgtEl>
                                        <p:attrNameLst>
                                          <p:attrName>ppt_x</p:attrName>
                                        </p:attrNameLst>
                                      </p:cBhvr>
                                      <p:tavLst>
                                        <p:tav tm="0">
                                          <p:val>
                                            <p:strVal val="#ppt_x-#ppt_w*1.125000"/>
                                          </p:val>
                                        </p:tav>
                                        <p:tav tm="100000">
                                          <p:val>
                                            <p:strVal val="#ppt_x"/>
                                          </p:val>
                                        </p:tav>
                                      </p:tavLst>
                                    </p:anim>
                                    <p:animEffect transition="in" filter="wipe(right)">
                                      <p:cBhvr>
                                        <p:cTn id="63" dur="500"/>
                                        <p:tgtEl>
                                          <p:spTgt spid="4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64" presetClass="path" presetSubtype="0" decel="30000" fill="hold" grpId="1" nodeType="withEffect">
                                  <p:stCondLst>
                                    <p:cond delay="0"/>
                                  </p:stCondLst>
                                  <p:childTnLst>
                                    <p:animMotion origin="layout" path="M 4.375E-6 0.03889 L 4.375E-6 -0.14815 " pathEditMode="relative" rAng="0" ptsTypes="AA">
                                      <p:cBhvr>
                                        <p:cTn id="69" dur="750" spd="-100000" fill="hold"/>
                                        <p:tgtEl>
                                          <p:spTgt spid="15"/>
                                        </p:tgtEl>
                                        <p:attrNameLst>
                                          <p:attrName>ppt_x</p:attrName>
                                          <p:attrName>ppt_y</p:attrName>
                                        </p:attrNameLst>
                                      </p:cBhvr>
                                      <p:rCtr x="0" y="-9352"/>
                                    </p:animMotion>
                                  </p:childTnLst>
                                </p:cTn>
                              </p:par>
                              <p:par>
                                <p:cTn id="70" presetID="64" presetClass="path" presetSubtype="0" accel="30000" decel="30000" fill="hold" grpId="2" nodeType="withEffect">
                                  <p:stCondLst>
                                    <p:cond delay="750"/>
                                  </p:stCondLst>
                                  <p:childTnLst>
                                    <p:animMotion origin="layout" path="M 4.375E-6 0.03843 L 4.375E-6 -1.11111E-6 " pathEditMode="relative" rAng="0" ptsTypes="AA">
                                      <p:cBhvr>
                                        <p:cTn id="71" dur="750" fill="hold"/>
                                        <p:tgtEl>
                                          <p:spTgt spid="15"/>
                                        </p:tgtEl>
                                        <p:attrNameLst>
                                          <p:attrName>ppt_x</p:attrName>
                                          <p:attrName>ppt_y</p:attrName>
                                        </p:attrNameLst>
                                      </p:cBhvr>
                                      <p:rCtr x="0" y="-1921"/>
                                    </p:animMotion>
                                  </p:childTnLst>
                                </p:cTn>
                              </p:par>
                              <p:par>
                                <p:cTn id="72" presetID="10" presetClass="entr" presetSubtype="0"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500"/>
                                        <p:tgtEl>
                                          <p:spTgt spid="16"/>
                                        </p:tgtEl>
                                      </p:cBhvr>
                                    </p:animEffect>
                                  </p:childTnLst>
                                </p:cTn>
                              </p:par>
                              <p:par>
                                <p:cTn id="75" presetID="42" presetClass="path" presetSubtype="0" decel="30000" fill="hold" grpId="1" nodeType="withEffect">
                                  <p:stCondLst>
                                    <p:cond delay="0"/>
                                  </p:stCondLst>
                                  <p:childTnLst>
                                    <p:animMotion origin="layout" path="M 4.16667E-7 -0.03981 L 4.16667E-7 0.14815 " pathEditMode="relative" rAng="0" ptsTypes="AA">
                                      <p:cBhvr>
                                        <p:cTn id="76" dur="750" spd="-100000" fill="hold"/>
                                        <p:tgtEl>
                                          <p:spTgt spid="16"/>
                                        </p:tgtEl>
                                        <p:attrNameLst>
                                          <p:attrName>ppt_x</p:attrName>
                                          <p:attrName>ppt_y</p:attrName>
                                        </p:attrNameLst>
                                      </p:cBhvr>
                                      <p:rCtr x="0" y="9398"/>
                                    </p:animMotion>
                                  </p:childTnLst>
                                </p:cTn>
                              </p:par>
                              <p:par>
                                <p:cTn id="77" presetID="42" presetClass="path" presetSubtype="0" accel="30000" decel="30000" fill="hold" grpId="2" nodeType="withEffect">
                                  <p:stCondLst>
                                    <p:cond delay="750"/>
                                  </p:stCondLst>
                                  <p:childTnLst>
                                    <p:animMotion origin="layout" path="M 4.16667E-7 -0.03981 L 4.16667E-7 -3.33333E-6 " pathEditMode="relative" rAng="0" ptsTypes="AA">
                                      <p:cBhvr>
                                        <p:cTn id="78" dur="750" fill="hold"/>
                                        <p:tgtEl>
                                          <p:spTgt spid="16"/>
                                        </p:tgtEl>
                                        <p:attrNameLst>
                                          <p:attrName>ppt_x</p:attrName>
                                          <p:attrName>ppt_y</p:attrName>
                                        </p:attrNameLst>
                                      </p:cBhvr>
                                      <p:rCtr x="0" y="1991"/>
                                    </p:animMotion>
                                  </p:childTnLst>
                                </p:cTn>
                              </p:par>
                            </p:childTnLst>
                          </p:cTn>
                        </p:par>
                        <p:par>
                          <p:cTn id="79" fill="hold">
                            <p:stCondLst>
                              <p:cond delay="7500"/>
                            </p:stCondLst>
                            <p:childTnLst>
                              <p:par>
                                <p:cTn id="80" presetID="10" presetClass="entr" presetSubtype="0" fill="hold" nodeType="afterEffect">
                                  <p:stCondLst>
                                    <p:cond delay="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4" presetClass="entr" presetSubtype="5" fill="hold" grpId="0" nodeType="withEffect">
                                  <p:stCondLst>
                                    <p:cond delay="0"/>
                                  </p:stCondLst>
                                  <p:iterate type="lt">
                                    <p:tmPct val="50000"/>
                                  </p:iterate>
                                  <p:childTnLst>
                                    <p:set>
                                      <p:cBhvr>
                                        <p:cTn id="84" dur="1" fill="hold">
                                          <p:stCondLst>
                                            <p:cond delay="0"/>
                                          </p:stCondLst>
                                        </p:cTn>
                                        <p:tgtEl>
                                          <p:spTgt spid="51"/>
                                        </p:tgtEl>
                                        <p:attrNameLst>
                                          <p:attrName>style.visibility</p:attrName>
                                        </p:attrNameLst>
                                      </p:cBhvr>
                                      <p:to>
                                        <p:strVal val="visible"/>
                                      </p:to>
                                    </p:set>
                                    <p:animEffect transition="in" filter="randombar(vertical)">
                                      <p:cBhvr>
                                        <p:cTn id="85" dur="500"/>
                                        <p:tgtEl>
                                          <p:spTgt spid="51"/>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500"/>
                                        <p:tgtEl>
                                          <p:spTgt spid="50"/>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 calcmode="lin" valueType="num">
                                      <p:cBhvr additive="base">
                                        <p:cTn id="92" dur="500"/>
                                        <p:tgtEl>
                                          <p:spTgt spid="49"/>
                                        </p:tgtEl>
                                        <p:attrNameLst>
                                          <p:attrName>ppt_x</p:attrName>
                                        </p:attrNameLst>
                                      </p:cBhvr>
                                      <p:tavLst>
                                        <p:tav tm="0">
                                          <p:val>
                                            <p:strVal val="#ppt_x-#ppt_w*1.125000"/>
                                          </p:val>
                                        </p:tav>
                                        <p:tav tm="100000">
                                          <p:val>
                                            <p:strVal val="#ppt_x"/>
                                          </p:val>
                                        </p:tav>
                                      </p:tavLst>
                                    </p:anim>
                                    <p:animEffect transition="in" filter="wipe(right)">
                                      <p:cBhvr>
                                        <p:cTn id="93" dur="500"/>
                                        <p:tgtEl>
                                          <p:spTgt spid="49"/>
                                        </p:tgtEl>
                                      </p:cBhvr>
                                    </p:animEffect>
                                  </p:childTnLst>
                                </p:cTn>
                              </p:par>
                            </p:childTnLst>
                          </p:cTn>
                        </p:par>
                        <p:par>
                          <p:cTn id="94" fill="hold">
                            <p:stCondLst>
                              <p:cond delay="9000"/>
                            </p:stCondLst>
                            <p:childTnLst>
                              <p:par>
                                <p:cTn id="95" presetID="10" presetClass="entr" presetSubtype="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fade">
                                      <p:cBhvr>
                                        <p:cTn id="97" dur="500"/>
                                        <p:tgtEl>
                                          <p:spTgt spid="13"/>
                                        </p:tgtEl>
                                      </p:cBhvr>
                                    </p:animEffect>
                                  </p:childTnLst>
                                </p:cTn>
                              </p:par>
                              <p:par>
                                <p:cTn id="98" presetID="64" presetClass="path" presetSubtype="0" decel="30000" fill="hold" grpId="1" nodeType="withEffect">
                                  <p:stCondLst>
                                    <p:cond delay="0"/>
                                  </p:stCondLst>
                                  <p:childTnLst>
                                    <p:animMotion origin="layout" path="M -1.45833E-6 0.03889 L -1.45833E-6 -0.14815 " pathEditMode="relative" rAng="0" ptsTypes="AA">
                                      <p:cBhvr>
                                        <p:cTn id="99" dur="750" spd="-100000" fill="hold"/>
                                        <p:tgtEl>
                                          <p:spTgt spid="13"/>
                                        </p:tgtEl>
                                        <p:attrNameLst>
                                          <p:attrName>ppt_x</p:attrName>
                                          <p:attrName>ppt_y</p:attrName>
                                        </p:attrNameLst>
                                      </p:cBhvr>
                                      <p:rCtr x="0" y="-9352"/>
                                    </p:animMotion>
                                  </p:childTnLst>
                                </p:cTn>
                              </p:par>
                              <p:par>
                                <p:cTn id="100" presetID="64" presetClass="path" presetSubtype="0" accel="30000" decel="30000" fill="hold" grpId="2" nodeType="withEffect">
                                  <p:stCondLst>
                                    <p:cond delay="750"/>
                                  </p:stCondLst>
                                  <p:childTnLst>
                                    <p:animMotion origin="layout" path="M -1.45833E-6 0.03842 L -1.45833E-6 3.7037E-6 " pathEditMode="relative" rAng="0" ptsTypes="AA">
                                      <p:cBhvr>
                                        <p:cTn id="101" dur="750" fill="hold"/>
                                        <p:tgtEl>
                                          <p:spTgt spid="13"/>
                                        </p:tgtEl>
                                        <p:attrNameLst>
                                          <p:attrName>ppt_x</p:attrName>
                                          <p:attrName>ppt_y</p:attrName>
                                        </p:attrNameLst>
                                      </p:cBhvr>
                                      <p:rCtr x="0" y="-1921"/>
                                    </p:animMotion>
                                  </p:childTnLst>
                                </p:cTn>
                              </p:par>
                              <p:par>
                                <p:cTn id="102" presetID="10" presetClass="entr" presetSubtype="0" fill="hold" grpId="0" nodeType="withEffect">
                                  <p:stCondLst>
                                    <p:cond delay="0"/>
                                  </p:stCondLst>
                                  <p:childTnLst>
                                    <p:set>
                                      <p:cBhvr>
                                        <p:cTn id="103" dur="1" fill="hold">
                                          <p:stCondLst>
                                            <p:cond delay="0"/>
                                          </p:stCondLst>
                                        </p:cTn>
                                        <p:tgtEl>
                                          <p:spTgt spid="14"/>
                                        </p:tgtEl>
                                        <p:attrNameLst>
                                          <p:attrName>style.visibility</p:attrName>
                                        </p:attrNameLst>
                                      </p:cBhvr>
                                      <p:to>
                                        <p:strVal val="visible"/>
                                      </p:to>
                                    </p:set>
                                    <p:animEffect transition="in" filter="fade">
                                      <p:cBhvr>
                                        <p:cTn id="104" dur="500"/>
                                        <p:tgtEl>
                                          <p:spTgt spid="14"/>
                                        </p:tgtEl>
                                      </p:cBhvr>
                                    </p:animEffect>
                                  </p:childTnLst>
                                </p:cTn>
                              </p:par>
                              <p:par>
                                <p:cTn id="105" presetID="42" presetClass="path" presetSubtype="0" decel="30000" fill="hold" grpId="1" nodeType="withEffect">
                                  <p:stCondLst>
                                    <p:cond delay="0"/>
                                  </p:stCondLst>
                                  <p:childTnLst>
                                    <p:animMotion origin="layout" path="M 4.375E-6 -0.03982 L 4.375E-6 0.14815 " pathEditMode="relative" rAng="0" ptsTypes="AA">
                                      <p:cBhvr>
                                        <p:cTn id="106" dur="750" spd="-100000" fill="hold"/>
                                        <p:tgtEl>
                                          <p:spTgt spid="14"/>
                                        </p:tgtEl>
                                        <p:attrNameLst>
                                          <p:attrName>ppt_x</p:attrName>
                                          <p:attrName>ppt_y</p:attrName>
                                        </p:attrNameLst>
                                      </p:cBhvr>
                                      <p:rCtr x="0" y="9398"/>
                                    </p:animMotion>
                                  </p:childTnLst>
                                </p:cTn>
                              </p:par>
                              <p:par>
                                <p:cTn id="107" presetID="42" presetClass="path" presetSubtype="0" accel="30000" decel="30000" fill="hold" grpId="2" nodeType="withEffect">
                                  <p:stCondLst>
                                    <p:cond delay="750"/>
                                  </p:stCondLst>
                                  <p:childTnLst>
                                    <p:animMotion origin="layout" path="M 4.375E-6 -0.03982 L 4.375E-6 1.48148E-6 " pathEditMode="relative" rAng="0" ptsTypes="AA">
                                      <p:cBhvr>
                                        <p:cTn id="108" dur="750" fill="hold"/>
                                        <p:tgtEl>
                                          <p:spTgt spid="14"/>
                                        </p:tgtEl>
                                        <p:attrNameLst>
                                          <p:attrName>ppt_x</p:attrName>
                                          <p:attrName>ppt_y</p:attrName>
                                        </p:attrNameLst>
                                      </p:cBhvr>
                                      <p:rCtr x="0" y="1991"/>
                                    </p:animMotion>
                                  </p:childTnLst>
                                </p:cTn>
                              </p:par>
                            </p:childTnLst>
                          </p:cTn>
                        </p:par>
                        <p:par>
                          <p:cTn id="109" fill="hold">
                            <p:stCondLst>
                              <p:cond delay="10500"/>
                            </p:stCondLst>
                            <p:childTnLst>
                              <p:par>
                                <p:cTn id="110" presetID="10" presetClass="entr" presetSubtype="0" fill="hold" nodeType="afterEffect">
                                  <p:stCondLst>
                                    <p:cond delay="0"/>
                                  </p:stCondLst>
                                  <p:childTnLst>
                                    <p:set>
                                      <p:cBhvr>
                                        <p:cTn id="111" dur="1" fill="hold">
                                          <p:stCondLst>
                                            <p:cond delay="0"/>
                                          </p:stCondLst>
                                        </p:cTn>
                                        <p:tgtEl>
                                          <p:spTgt spid="80"/>
                                        </p:tgtEl>
                                        <p:attrNameLst>
                                          <p:attrName>style.visibility</p:attrName>
                                        </p:attrNameLst>
                                      </p:cBhvr>
                                      <p:to>
                                        <p:strVal val="visible"/>
                                      </p:to>
                                    </p:set>
                                    <p:animEffect transition="in" filter="fade">
                                      <p:cBhvr>
                                        <p:cTn id="112" dur="500"/>
                                        <p:tgtEl>
                                          <p:spTgt spid="80"/>
                                        </p:tgtEl>
                                      </p:cBhvr>
                                    </p:animEffect>
                                  </p:childTnLst>
                                </p:cTn>
                              </p:par>
                              <p:par>
                                <p:cTn id="113" presetID="14" presetClass="entr" presetSubtype="5" fill="hold" grpId="0" nodeType="withEffect">
                                  <p:stCondLst>
                                    <p:cond delay="0"/>
                                  </p:stCondLst>
                                  <p:iterate type="lt">
                                    <p:tmPct val="50000"/>
                                  </p:iterate>
                                  <p:childTnLst>
                                    <p:set>
                                      <p:cBhvr>
                                        <p:cTn id="114" dur="1" fill="hold">
                                          <p:stCondLst>
                                            <p:cond delay="0"/>
                                          </p:stCondLst>
                                        </p:cTn>
                                        <p:tgtEl>
                                          <p:spTgt spid="54"/>
                                        </p:tgtEl>
                                        <p:attrNameLst>
                                          <p:attrName>style.visibility</p:attrName>
                                        </p:attrNameLst>
                                      </p:cBhvr>
                                      <p:to>
                                        <p:strVal val="visible"/>
                                      </p:to>
                                    </p:set>
                                    <p:animEffect transition="in" filter="randombar(vertical)">
                                      <p:cBhvr>
                                        <p:cTn id="115" dur="500"/>
                                        <p:tgtEl>
                                          <p:spTgt spid="54"/>
                                        </p:tgtEl>
                                      </p:cBhvr>
                                    </p:animEffect>
                                  </p:childTnLst>
                                </p:cTn>
                              </p:par>
                            </p:childTnLst>
                          </p:cTn>
                        </p:par>
                        <p:par>
                          <p:cTn id="116" fill="hold">
                            <p:stCondLst>
                              <p:cond delay="11500"/>
                            </p:stCondLst>
                            <p:childTnLst>
                              <p:par>
                                <p:cTn id="117" presetID="10" presetClass="entr" presetSubtype="0" fill="hold" grpId="0" nodeType="afterEffect">
                                  <p:stCondLst>
                                    <p:cond delay="0"/>
                                  </p:stCondLst>
                                  <p:childTnLst>
                                    <p:set>
                                      <p:cBhvr>
                                        <p:cTn id="118" dur="1" fill="hold">
                                          <p:stCondLst>
                                            <p:cond delay="0"/>
                                          </p:stCondLst>
                                        </p:cTn>
                                        <p:tgtEl>
                                          <p:spTgt spid="53"/>
                                        </p:tgtEl>
                                        <p:attrNameLst>
                                          <p:attrName>style.visibility</p:attrName>
                                        </p:attrNameLst>
                                      </p:cBhvr>
                                      <p:to>
                                        <p:strVal val="visible"/>
                                      </p:to>
                                    </p:set>
                                    <p:animEffect transition="in" filter="fade">
                                      <p:cBhvr>
                                        <p:cTn id="119" dur="500"/>
                                        <p:tgtEl>
                                          <p:spTgt spid="53"/>
                                        </p:tgtEl>
                                      </p:cBhvr>
                                    </p:animEffect>
                                  </p:childTnLst>
                                </p:cTn>
                              </p:par>
                              <p:par>
                                <p:cTn id="120" presetID="12" presetClass="entr" presetSubtype="8" fill="hold" grpId="0" nodeType="withEffect">
                                  <p:stCondLst>
                                    <p:cond delay="0"/>
                                  </p:stCondLst>
                                  <p:childTnLst>
                                    <p:set>
                                      <p:cBhvr>
                                        <p:cTn id="121" dur="1" fill="hold">
                                          <p:stCondLst>
                                            <p:cond delay="0"/>
                                          </p:stCondLst>
                                        </p:cTn>
                                        <p:tgtEl>
                                          <p:spTgt spid="52"/>
                                        </p:tgtEl>
                                        <p:attrNameLst>
                                          <p:attrName>style.visibility</p:attrName>
                                        </p:attrNameLst>
                                      </p:cBhvr>
                                      <p:to>
                                        <p:strVal val="visible"/>
                                      </p:to>
                                    </p:set>
                                    <p:anim calcmode="lin" valueType="num">
                                      <p:cBhvr additive="base">
                                        <p:cTn id="122" dur="500"/>
                                        <p:tgtEl>
                                          <p:spTgt spid="52"/>
                                        </p:tgtEl>
                                        <p:attrNameLst>
                                          <p:attrName>ppt_x</p:attrName>
                                        </p:attrNameLst>
                                      </p:cBhvr>
                                      <p:tavLst>
                                        <p:tav tm="0">
                                          <p:val>
                                            <p:strVal val="#ppt_x-#ppt_w*1.125000"/>
                                          </p:val>
                                        </p:tav>
                                        <p:tav tm="100000">
                                          <p:val>
                                            <p:strVal val="#ppt_x"/>
                                          </p:val>
                                        </p:tav>
                                      </p:tavLst>
                                    </p:anim>
                                    <p:animEffect transition="in" filter="wipe(right)">
                                      <p:cBhvr>
                                        <p:cTn id="123" dur="500"/>
                                        <p:tgtEl>
                                          <p:spTgt spid="52"/>
                                        </p:tgtEl>
                                      </p:cBhvr>
                                    </p:animEffect>
                                  </p:childTnLst>
                                </p:cTn>
                              </p:par>
                            </p:childTnLst>
                          </p:cTn>
                        </p:par>
                        <p:par>
                          <p:cTn id="124" fill="hold">
                            <p:stCondLst>
                              <p:cond delay="12000"/>
                            </p:stCondLst>
                            <p:childTnLst>
                              <p:par>
                                <p:cTn id="125" presetID="10" presetClass="entr" presetSubtype="0" fill="hold" grpId="0" nodeType="afterEffect">
                                  <p:stCondLst>
                                    <p:cond delay="0"/>
                                  </p:stCondLst>
                                  <p:childTnLst>
                                    <p:set>
                                      <p:cBhvr>
                                        <p:cTn id="126" dur="1" fill="hold">
                                          <p:stCondLst>
                                            <p:cond delay="0"/>
                                          </p:stCondLst>
                                        </p:cTn>
                                        <p:tgtEl>
                                          <p:spTgt spid="11"/>
                                        </p:tgtEl>
                                        <p:attrNameLst>
                                          <p:attrName>style.visibility</p:attrName>
                                        </p:attrNameLst>
                                      </p:cBhvr>
                                      <p:to>
                                        <p:strVal val="visible"/>
                                      </p:to>
                                    </p:set>
                                    <p:animEffect transition="in" filter="fade">
                                      <p:cBhvr>
                                        <p:cTn id="127" dur="500"/>
                                        <p:tgtEl>
                                          <p:spTgt spid="11"/>
                                        </p:tgtEl>
                                      </p:cBhvr>
                                    </p:animEffect>
                                  </p:childTnLst>
                                </p:cTn>
                              </p:par>
                              <p:par>
                                <p:cTn id="128" presetID="64" presetClass="path" presetSubtype="0" decel="30000" fill="hold" grpId="1" nodeType="withEffect">
                                  <p:stCondLst>
                                    <p:cond delay="0"/>
                                  </p:stCondLst>
                                  <p:childTnLst>
                                    <p:animMotion origin="layout" path="M -3.95833E-6 0.03889 L -3.95833E-6 -0.14814 " pathEditMode="relative" rAng="0" ptsTypes="AA">
                                      <p:cBhvr>
                                        <p:cTn id="129" dur="750" spd="-100000" fill="hold"/>
                                        <p:tgtEl>
                                          <p:spTgt spid="11"/>
                                        </p:tgtEl>
                                        <p:attrNameLst>
                                          <p:attrName>ppt_x</p:attrName>
                                          <p:attrName>ppt_y</p:attrName>
                                        </p:attrNameLst>
                                      </p:cBhvr>
                                      <p:rCtr x="0" y="-9352"/>
                                    </p:animMotion>
                                  </p:childTnLst>
                                </p:cTn>
                              </p:par>
                              <p:par>
                                <p:cTn id="130" presetID="64" presetClass="path" presetSubtype="0" accel="30000" decel="30000" fill="hold" grpId="2" nodeType="withEffect">
                                  <p:stCondLst>
                                    <p:cond delay="750"/>
                                  </p:stCondLst>
                                  <p:childTnLst>
                                    <p:animMotion origin="layout" path="M -3.95833E-6 0.03843 L -3.95833E-6 -4.81481E-6 " pathEditMode="relative" rAng="0" ptsTypes="AA">
                                      <p:cBhvr>
                                        <p:cTn id="131" dur="750" fill="hold"/>
                                        <p:tgtEl>
                                          <p:spTgt spid="11"/>
                                        </p:tgtEl>
                                        <p:attrNameLst>
                                          <p:attrName>ppt_x</p:attrName>
                                          <p:attrName>ppt_y</p:attrName>
                                        </p:attrNameLst>
                                      </p:cBhvr>
                                      <p:rCtr x="0" y="-1921"/>
                                    </p:animMotion>
                                  </p:childTnLst>
                                </p:cTn>
                              </p:par>
                              <p:par>
                                <p:cTn id="132" presetID="10" presetClass="entr" presetSubtype="0" fill="hold" grpId="0" nodeType="withEffect">
                                  <p:stCondLst>
                                    <p:cond delay="0"/>
                                  </p:stCondLst>
                                  <p:childTnLst>
                                    <p:set>
                                      <p:cBhvr>
                                        <p:cTn id="133" dur="1" fill="hold">
                                          <p:stCondLst>
                                            <p:cond delay="0"/>
                                          </p:stCondLst>
                                        </p:cTn>
                                        <p:tgtEl>
                                          <p:spTgt spid="12"/>
                                        </p:tgtEl>
                                        <p:attrNameLst>
                                          <p:attrName>style.visibility</p:attrName>
                                        </p:attrNameLst>
                                      </p:cBhvr>
                                      <p:to>
                                        <p:strVal val="visible"/>
                                      </p:to>
                                    </p:set>
                                    <p:animEffect transition="in" filter="fade">
                                      <p:cBhvr>
                                        <p:cTn id="134" dur="500"/>
                                        <p:tgtEl>
                                          <p:spTgt spid="12"/>
                                        </p:tgtEl>
                                      </p:cBhvr>
                                    </p:animEffect>
                                  </p:childTnLst>
                                </p:cTn>
                              </p:par>
                              <p:par>
                                <p:cTn id="135" presetID="42" presetClass="path" presetSubtype="0" decel="30000" fill="hold" grpId="1" nodeType="withEffect">
                                  <p:stCondLst>
                                    <p:cond delay="0"/>
                                  </p:stCondLst>
                                  <p:childTnLst>
                                    <p:animMotion origin="layout" path="M 2.08333E-6 -0.03982 L 2.08333E-6 0.14815 " pathEditMode="relative" rAng="0" ptsTypes="AA">
                                      <p:cBhvr>
                                        <p:cTn id="136" dur="750" spd="-100000" fill="hold"/>
                                        <p:tgtEl>
                                          <p:spTgt spid="12"/>
                                        </p:tgtEl>
                                        <p:attrNameLst>
                                          <p:attrName>ppt_x</p:attrName>
                                          <p:attrName>ppt_y</p:attrName>
                                        </p:attrNameLst>
                                      </p:cBhvr>
                                      <p:rCtr x="0" y="9398"/>
                                    </p:animMotion>
                                  </p:childTnLst>
                                </p:cTn>
                              </p:par>
                              <p:par>
                                <p:cTn id="137" presetID="42" presetClass="path" presetSubtype="0" accel="30000" decel="30000" fill="hold" grpId="2" nodeType="withEffect">
                                  <p:stCondLst>
                                    <p:cond delay="750"/>
                                  </p:stCondLst>
                                  <p:childTnLst>
                                    <p:animMotion origin="layout" path="M 2.08333E-6 -0.03982 L 2.08333E-6 2.96296E-6 " pathEditMode="relative" rAng="0" ptsTypes="AA">
                                      <p:cBhvr>
                                        <p:cTn id="138" dur="750" fill="hold"/>
                                        <p:tgtEl>
                                          <p:spTgt spid="12"/>
                                        </p:tgtEl>
                                        <p:attrNameLst>
                                          <p:attrName>ppt_x</p:attrName>
                                          <p:attrName>ppt_y</p:attrName>
                                        </p:attrNameLst>
                                      </p:cBhvr>
                                      <p:rCtr x="0" y="1991"/>
                                    </p:animMotion>
                                  </p:childTnLst>
                                </p:cTn>
                              </p:par>
                            </p:childTnLst>
                          </p:cTn>
                        </p:par>
                        <p:par>
                          <p:cTn id="139" fill="hold">
                            <p:stCondLst>
                              <p:cond delay="13500"/>
                            </p:stCondLst>
                            <p:childTnLst>
                              <p:par>
                                <p:cTn id="140" presetID="10" presetClass="entr" presetSubtype="0" fill="hold" nodeType="after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fade">
                                      <p:cBhvr>
                                        <p:cTn id="142" dur="500"/>
                                        <p:tgtEl>
                                          <p:spTgt spid="58"/>
                                        </p:tgtEl>
                                      </p:cBhvr>
                                    </p:animEffect>
                                  </p:childTnLst>
                                </p:cTn>
                              </p:par>
                              <p:par>
                                <p:cTn id="143" presetID="14" presetClass="entr" presetSubtype="5" fill="hold" grpId="0" nodeType="withEffect">
                                  <p:stCondLst>
                                    <p:cond delay="0"/>
                                  </p:stCondLst>
                                  <p:iterate type="lt">
                                    <p:tmPct val="50000"/>
                                  </p:iterate>
                                  <p:childTnLst>
                                    <p:set>
                                      <p:cBhvr>
                                        <p:cTn id="144" dur="1" fill="hold">
                                          <p:stCondLst>
                                            <p:cond delay="0"/>
                                          </p:stCondLst>
                                        </p:cTn>
                                        <p:tgtEl>
                                          <p:spTgt spid="57"/>
                                        </p:tgtEl>
                                        <p:attrNameLst>
                                          <p:attrName>style.visibility</p:attrName>
                                        </p:attrNameLst>
                                      </p:cBhvr>
                                      <p:to>
                                        <p:strVal val="visible"/>
                                      </p:to>
                                    </p:set>
                                    <p:animEffect transition="in" filter="randombar(vertical)">
                                      <p:cBhvr>
                                        <p:cTn id="145" dur="500"/>
                                        <p:tgtEl>
                                          <p:spTgt spid="57"/>
                                        </p:tgtEl>
                                      </p:cBhvr>
                                    </p:animEffect>
                                  </p:childTnLst>
                                </p:cTn>
                              </p:par>
                            </p:childTnLst>
                          </p:cTn>
                        </p:par>
                        <p:par>
                          <p:cTn id="146" fill="hold">
                            <p:stCondLst>
                              <p:cond delay="14500"/>
                            </p:stCondLst>
                            <p:childTnLst>
                              <p:par>
                                <p:cTn id="147" presetID="10" presetClass="entr" presetSubtype="0" fill="hold" grpId="0" nodeType="afterEffect">
                                  <p:stCondLst>
                                    <p:cond delay="0"/>
                                  </p:stCondLst>
                                  <p:childTnLst>
                                    <p:set>
                                      <p:cBhvr>
                                        <p:cTn id="148" dur="1" fill="hold">
                                          <p:stCondLst>
                                            <p:cond delay="0"/>
                                          </p:stCondLst>
                                        </p:cTn>
                                        <p:tgtEl>
                                          <p:spTgt spid="56"/>
                                        </p:tgtEl>
                                        <p:attrNameLst>
                                          <p:attrName>style.visibility</p:attrName>
                                        </p:attrNameLst>
                                      </p:cBhvr>
                                      <p:to>
                                        <p:strVal val="visible"/>
                                      </p:to>
                                    </p:set>
                                    <p:animEffect transition="in" filter="fade">
                                      <p:cBhvr>
                                        <p:cTn id="149" dur="500"/>
                                        <p:tgtEl>
                                          <p:spTgt spid="56"/>
                                        </p:tgtEl>
                                      </p:cBhvr>
                                    </p:animEffect>
                                  </p:childTnLst>
                                </p:cTn>
                              </p:par>
                              <p:par>
                                <p:cTn id="150" presetID="12" presetClass="entr" presetSubtype="8" fill="hold" grpId="0" nodeType="withEffect">
                                  <p:stCondLst>
                                    <p:cond delay="0"/>
                                  </p:stCondLst>
                                  <p:childTnLst>
                                    <p:set>
                                      <p:cBhvr>
                                        <p:cTn id="151" dur="1" fill="hold">
                                          <p:stCondLst>
                                            <p:cond delay="0"/>
                                          </p:stCondLst>
                                        </p:cTn>
                                        <p:tgtEl>
                                          <p:spTgt spid="55"/>
                                        </p:tgtEl>
                                        <p:attrNameLst>
                                          <p:attrName>style.visibility</p:attrName>
                                        </p:attrNameLst>
                                      </p:cBhvr>
                                      <p:to>
                                        <p:strVal val="visible"/>
                                      </p:to>
                                    </p:set>
                                    <p:anim calcmode="lin" valueType="num">
                                      <p:cBhvr additive="base">
                                        <p:cTn id="152" dur="500"/>
                                        <p:tgtEl>
                                          <p:spTgt spid="55"/>
                                        </p:tgtEl>
                                        <p:attrNameLst>
                                          <p:attrName>ppt_x</p:attrName>
                                        </p:attrNameLst>
                                      </p:cBhvr>
                                      <p:tavLst>
                                        <p:tav tm="0">
                                          <p:val>
                                            <p:strVal val="#ppt_x-#ppt_w*1.125000"/>
                                          </p:val>
                                        </p:tav>
                                        <p:tav tm="100000">
                                          <p:val>
                                            <p:strVal val="#ppt_x"/>
                                          </p:val>
                                        </p:tav>
                                      </p:tavLst>
                                    </p:anim>
                                    <p:animEffect transition="in" filter="wipe(right)">
                                      <p:cBhvr>
                                        <p:cTn id="15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41" grpId="0"/>
      <p:bldP spid="42" grpId="0"/>
      <p:bldP spid="45" grpId="0"/>
      <p:bldP spid="46" grpId="0"/>
      <p:bldP spid="47" grpId="0"/>
      <p:bldP spid="48" grpId="0"/>
      <p:bldP spid="49" grpId="0"/>
      <p:bldP spid="50" grpId="0"/>
      <p:bldP spid="51" grpId="0"/>
      <p:bldP spid="52" grpId="0"/>
      <p:bldP spid="53" grpId="0"/>
      <p:bldP spid="54" grpId="0"/>
      <p:bldP spid="55" grpId="0"/>
      <p:bldP spid="56" grpId="0"/>
      <p:bldP spid="5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32857"/>
            <a:ext cx="12192000" cy="3690257"/>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31112" r="48594"/>
          <a:stretch/>
        </p:blipFill>
        <p:spPr>
          <a:xfrm>
            <a:off x="1370831" y="1284279"/>
            <a:ext cx="2009183" cy="5573721"/>
          </a:xfrm>
          <a:prstGeom prst="rect">
            <a:avLst/>
          </a:prstGeom>
          <a:effectLst>
            <a:outerShdw blurRad="190500" dist="63500" dir="2700000" algn="tl" rotWithShape="0">
              <a:prstClr val="black">
                <a:alpha val="30000"/>
              </a:prstClr>
            </a:outerShdw>
          </a:effectLst>
        </p:spPr>
      </p:pic>
      <p:cxnSp>
        <p:nvCxnSpPr>
          <p:cNvPr id="6" name="直接连接符 5"/>
          <p:cNvCxnSpPr/>
          <p:nvPr/>
        </p:nvCxnSpPr>
        <p:spPr>
          <a:xfrm>
            <a:off x="1077687" y="0"/>
            <a:ext cx="0" cy="2841171"/>
          </a:xfrm>
          <a:prstGeom prst="line">
            <a:avLst/>
          </a:prstGeom>
          <a:ln w="63500">
            <a:gradFill>
              <a:gsLst>
                <a:gs pos="0">
                  <a:srgbClr val="A40137"/>
                </a:gs>
                <a:gs pos="100000">
                  <a:srgbClr val="0B014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2192000" y="2057399"/>
            <a:ext cx="0" cy="2841171"/>
          </a:xfrm>
          <a:prstGeom prst="line">
            <a:avLst/>
          </a:prstGeom>
          <a:ln w="76200">
            <a:solidFill>
              <a:srgbClr val="A40137">
                <a:alpha val="50000"/>
              </a:srgbClr>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34602" r="39309" b="12452"/>
          <a:stretch/>
        </p:blipFill>
        <p:spPr>
          <a:xfrm>
            <a:off x="8390238" y="3665148"/>
            <a:ext cx="3801761" cy="1657964"/>
          </a:xfrm>
          <a:prstGeom prst="rect">
            <a:avLst/>
          </a:prstGeom>
        </p:spPr>
      </p:pic>
      <p:sp>
        <p:nvSpPr>
          <p:cNvPr id="11" name="矩形 10"/>
          <p:cNvSpPr/>
          <p:nvPr/>
        </p:nvSpPr>
        <p:spPr>
          <a:xfrm>
            <a:off x="4315129" y="2857754"/>
            <a:ext cx="1541417" cy="428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nSpc>
                <a:spcPct val="120000"/>
              </a:lnSpc>
            </a:pPr>
            <a:r>
              <a:rPr lang="en-US" altLang="zh-CN" sz="2400" dirty="0" smtClean="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rPr>
              <a:t>PART FIVE</a:t>
            </a:r>
            <a:endParaRPr lang="zh-CN" altLang="en-US" sz="2400" dirty="0">
              <a:gradFill flip="none" rotWithShape="1">
                <a:gsLst>
                  <a:gs pos="0">
                    <a:srgbClr val="A40137"/>
                  </a:gs>
                  <a:gs pos="100000">
                    <a:srgbClr val="0B0140"/>
                  </a:gs>
                </a:gsLst>
                <a:lin ang="2700000" scaled="1"/>
                <a:tileRect/>
              </a:gra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2" name="文本框 11"/>
          <p:cNvSpPr txBox="1"/>
          <p:nvPr/>
        </p:nvSpPr>
        <p:spPr>
          <a:xfrm>
            <a:off x="4244714" y="3328863"/>
            <a:ext cx="2749471" cy="707886"/>
          </a:xfrm>
          <a:prstGeom prst="rect">
            <a:avLst/>
          </a:prstGeom>
          <a:noFill/>
        </p:spPr>
        <p:txBody>
          <a:bodyPr wrap="none" rtlCol="0">
            <a:spAutoFit/>
          </a:bodyPr>
          <a:lstStyle/>
          <a:p>
            <a:r>
              <a:rPr lang="zh-CN" altLang="en-US" sz="4000" dirty="0">
                <a:effectLst>
                  <a:outerShdw blurRad="38100" dist="38100" dir="2700000" algn="tl">
                    <a:srgbClr val="000000">
                      <a:alpha val="43137"/>
                    </a:srgbClr>
                  </a:outerShdw>
                </a:effectLst>
                <a:latin typeface="思源黑体" panose="020B0500000000000000" pitchFamily="34" charset="-122"/>
                <a:ea typeface="思源黑体" panose="020B0500000000000000" pitchFamily="34" charset="-122"/>
              </a:rPr>
              <a:t>前景与未来</a:t>
            </a:r>
          </a:p>
        </p:txBody>
      </p:sp>
      <p:sp>
        <p:nvSpPr>
          <p:cNvPr id="13" name="文本框 12"/>
          <p:cNvSpPr txBox="1"/>
          <p:nvPr/>
        </p:nvSpPr>
        <p:spPr>
          <a:xfrm>
            <a:off x="4288257" y="4010765"/>
            <a:ext cx="6481283" cy="526939"/>
          </a:xfrm>
          <a:prstGeom prst="rect">
            <a:avLst/>
          </a:prstGeom>
          <a:noFill/>
        </p:spPr>
        <p:txBody>
          <a:bodyPr wrap="square" rtlCol="0">
            <a:spAutoFit/>
          </a:bodyPr>
          <a:lstStyle/>
          <a:p>
            <a:pPr>
              <a:lnSpc>
                <a:spcPct val="150000"/>
              </a:lnSpc>
            </a:pPr>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rPr>
              <a:t>Atmosphere stable international business plan project venture financing plan investment plan investment management business plan</a:t>
            </a:r>
            <a:endParaRPr lang="zh-CN" altLang="en-US"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endParaRPr>
          </a:p>
        </p:txBody>
      </p:sp>
      <p:sp>
        <p:nvSpPr>
          <p:cNvPr id="14" name="文本框 13"/>
          <p:cNvSpPr txBox="1"/>
          <p:nvPr/>
        </p:nvSpPr>
        <p:spPr>
          <a:xfrm>
            <a:off x="1768143" y="1939277"/>
            <a:ext cx="1213794" cy="1107996"/>
          </a:xfrm>
          <a:prstGeom prst="rect">
            <a:avLst/>
          </a:prstGeom>
          <a:noFill/>
        </p:spPr>
        <p:txBody>
          <a:bodyPr wrap="none" rtlCol="0">
            <a:spAutoFit/>
          </a:bodyPr>
          <a:lstStyle/>
          <a:p>
            <a:r>
              <a:rPr lang="en-US" altLang="zh-CN" sz="6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05</a:t>
            </a:r>
            <a:endParaRPr lang="zh-CN" altLang="en-US" sz="6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15" name="文本框 14"/>
          <p:cNvSpPr txBox="1"/>
          <p:nvPr/>
        </p:nvSpPr>
        <p:spPr>
          <a:xfrm>
            <a:off x="1806863" y="2914167"/>
            <a:ext cx="1096551" cy="338554"/>
          </a:xfrm>
          <a:prstGeom prst="rect">
            <a:avLst/>
          </a:prstGeom>
          <a:noFill/>
        </p:spPr>
        <p:txBody>
          <a:bodyPr wrap="square" rtlCol="0">
            <a:spAutoFit/>
          </a:bodyPr>
          <a:lstStyle/>
          <a:p>
            <a:pPr algn="dist"/>
            <a:r>
              <a:rPr lang="en-US" altLang="zh-CN" sz="1600" dirty="0" smtClean="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rPr>
              <a:t>PART</a:t>
            </a:r>
            <a:endParaRPr lang="zh-CN" altLang="en-US" sz="1600" dirty="0">
              <a:gradFill>
                <a:gsLst>
                  <a:gs pos="19000">
                    <a:schemeClr val="bg1"/>
                  </a:gs>
                  <a:gs pos="100000">
                    <a:srgbClr val="0D0143"/>
                  </a:gs>
                </a:gsLst>
                <a:lin ang="5400000" scaled="0"/>
              </a:gradFill>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6220776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1" decel="10000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par>
                                <p:cTn id="20" presetID="2" presetClass="entr" presetSubtype="8" decel="10000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par>
                                <p:cTn id="40" presetID="35" presetClass="path" presetSubtype="0" decel="100000" fill="hold" grpId="1" nodeType="withEffect">
                                  <p:stCondLst>
                                    <p:cond delay="750"/>
                                  </p:stCondLst>
                                  <p:childTnLst>
                                    <p:animMotion origin="layout" path="M -4.375E-6 1.85185E-6 L -0.14075 1.85185E-6 " pathEditMode="relative" rAng="0" ptsTypes="AA">
                                      <p:cBhvr>
                                        <p:cTn id="41" dur="1000" spd="-100000" fill="hold"/>
                                        <p:tgtEl>
                                          <p:spTgt spid="11"/>
                                        </p:tgtEl>
                                        <p:attrNameLst>
                                          <p:attrName>ppt_x</p:attrName>
                                          <p:attrName>ppt_y</p:attrName>
                                        </p:attrNameLst>
                                      </p:cBhvr>
                                      <p:rCtr x="-7044" y="0"/>
                                    </p:animMotion>
                                  </p:childTnLst>
                                </p:cTn>
                              </p:par>
                              <p:par>
                                <p:cTn id="42" presetID="63" presetClass="path" presetSubtype="0" decel="100000" fill="hold" grpId="1" nodeType="withEffect">
                                  <p:stCondLst>
                                    <p:cond delay="750"/>
                                  </p:stCondLst>
                                  <p:childTnLst>
                                    <p:animMotion origin="layout" path="M -2.29167E-6 -3.33333E-6 L 0.15104 -3.33333E-6 " pathEditMode="relative" rAng="0" ptsTypes="AA">
                                      <p:cBhvr>
                                        <p:cTn id="43" dur="1000" spd="-100000" fill="hold"/>
                                        <p:tgtEl>
                                          <p:spTgt spid="12"/>
                                        </p:tgtEl>
                                        <p:attrNameLst>
                                          <p:attrName>ppt_x</p:attrName>
                                          <p:attrName>ppt_y</p:attrName>
                                        </p:attrNameLst>
                                      </p:cBhvr>
                                      <p:rCtr x="7552" y="0"/>
                                    </p:animMotion>
                                  </p:childTnLst>
                                </p:cTn>
                              </p:par>
                              <p:par>
                                <p:cTn id="44" presetID="18" presetClass="entr" presetSubtype="6" fill="hold" grpId="0" nodeType="withEffect">
                                  <p:stCondLst>
                                    <p:cond delay="1500"/>
                                  </p:stCondLst>
                                  <p:childTnLst>
                                    <p:set>
                                      <p:cBhvr>
                                        <p:cTn id="45" dur="1" fill="hold">
                                          <p:stCondLst>
                                            <p:cond delay="0"/>
                                          </p:stCondLst>
                                        </p:cTn>
                                        <p:tgtEl>
                                          <p:spTgt spid="13"/>
                                        </p:tgtEl>
                                        <p:attrNameLst>
                                          <p:attrName>style.visibility</p:attrName>
                                        </p:attrNameLst>
                                      </p:cBhvr>
                                      <p:to>
                                        <p:strVal val="visible"/>
                                      </p:to>
                                    </p:set>
                                    <p:animEffect transition="in" filter="strips(downRight)">
                                      <p:cBhvr>
                                        <p:cTn id="4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1" grpId="1"/>
      <p:bldP spid="12" grpId="0"/>
      <p:bldP spid="12" grpId="1"/>
      <p:bldP spid="13" grpId="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5528876" y="1721832"/>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 fmla="*/ 0 w 980075"/>
              <a:gd name="connsiteY0" fmla="*/ 417065 h 1447659"/>
              <a:gd name="connsiteX1" fmla="*/ 378895 w 980075"/>
              <a:gd name="connsiteY1" fmla="*/ 38170 h 1447659"/>
              <a:gd name="connsiteX2" fmla="*/ 601180 w 980075"/>
              <a:gd name="connsiteY2" fmla="*/ 38170 h 1447659"/>
              <a:gd name="connsiteX3" fmla="*/ 980075 w 980075"/>
              <a:gd name="connsiteY3" fmla="*/ 417065 h 1447659"/>
              <a:gd name="connsiteX4" fmla="*/ 980075 w 980075"/>
              <a:gd name="connsiteY4" fmla="*/ 1447659 h 1447659"/>
              <a:gd name="connsiteX5" fmla="*/ 5051 w 980075"/>
              <a:gd name="connsiteY5" fmla="*/ 1447659 h 1447659"/>
              <a:gd name="connsiteX6" fmla="*/ 0 w 980075"/>
              <a:gd name="connsiteY6" fmla="*/ 417065 h 1447659"/>
              <a:gd name="connsiteX0" fmla="*/ 0 w 980075"/>
              <a:gd name="connsiteY0" fmla="*/ 437760 h 1468354"/>
              <a:gd name="connsiteX1" fmla="*/ 378895 w 980075"/>
              <a:gd name="connsiteY1" fmla="*/ 58865 h 1468354"/>
              <a:gd name="connsiteX2" fmla="*/ 601180 w 980075"/>
              <a:gd name="connsiteY2" fmla="*/ 58865 h 1468354"/>
              <a:gd name="connsiteX3" fmla="*/ 980075 w 980075"/>
              <a:gd name="connsiteY3" fmla="*/ 437760 h 1468354"/>
              <a:gd name="connsiteX4" fmla="*/ 980075 w 980075"/>
              <a:gd name="connsiteY4" fmla="*/ 1468354 h 1468354"/>
              <a:gd name="connsiteX5" fmla="*/ 5051 w 980075"/>
              <a:gd name="connsiteY5" fmla="*/ 1468354 h 1468354"/>
              <a:gd name="connsiteX6" fmla="*/ 0 w 980075"/>
              <a:gd name="connsiteY6" fmla="*/ 437760 h 1468354"/>
              <a:gd name="connsiteX0" fmla="*/ 0 w 980075"/>
              <a:gd name="connsiteY0" fmla="*/ 439753 h 1470347"/>
              <a:gd name="connsiteX1" fmla="*/ 378895 w 980075"/>
              <a:gd name="connsiteY1" fmla="*/ 60858 h 1470347"/>
              <a:gd name="connsiteX2" fmla="*/ 601180 w 980075"/>
              <a:gd name="connsiteY2" fmla="*/ 60858 h 1470347"/>
              <a:gd name="connsiteX3" fmla="*/ 980075 w 980075"/>
              <a:gd name="connsiteY3" fmla="*/ 439753 h 1470347"/>
              <a:gd name="connsiteX4" fmla="*/ 980075 w 980075"/>
              <a:gd name="connsiteY4" fmla="*/ 1470347 h 1470347"/>
              <a:gd name="connsiteX5" fmla="*/ 5051 w 980075"/>
              <a:gd name="connsiteY5" fmla="*/ 1470347 h 1470347"/>
              <a:gd name="connsiteX6" fmla="*/ 0 w 980075"/>
              <a:gd name="connsiteY6" fmla="*/ 439753 h 1470347"/>
              <a:gd name="connsiteX0" fmla="*/ 0 w 980075"/>
              <a:gd name="connsiteY0" fmla="*/ 445215 h 1475809"/>
              <a:gd name="connsiteX1" fmla="*/ 378895 w 980075"/>
              <a:gd name="connsiteY1" fmla="*/ 66320 h 1475809"/>
              <a:gd name="connsiteX2" fmla="*/ 601180 w 980075"/>
              <a:gd name="connsiteY2" fmla="*/ 66320 h 1475809"/>
              <a:gd name="connsiteX3" fmla="*/ 980075 w 980075"/>
              <a:gd name="connsiteY3" fmla="*/ 445215 h 1475809"/>
              <a:gd name="connsiteX4" fmla="*/ 980075 w 980075"/>
              <a:gd name="connsiteY4" fmla="*/ 1475809 h 1475809"/>
              <a:gd name="connsiteX5" fmla="*/ 5051 w 980075"/>
              <a:gd name="connsiteY5" fmla="*/ 1475809 h 1475809"/>
              <a:gd name="connsiteX6" fmla="*/ 0 w 980075"/>
              <a:gd name="connsiteY6" fmla="*/ 445215 h 147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0D014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528876" y="2907207"/>
            <a:ext cx="1115632" cy="110988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0" name="任意多边形 19"/>
          <p:cNvSpPr/>
          <p:nvPr/>
        </p:nvSpPr>
        <p:spPr>
          <a:xfrm rot="5400000">
            <a:off x="7310535" y="3300622"/>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 fmla="*/ 0 w 980075"/>
              <a:gd name="connsiteY0" fmla="*/ 417065 h 1447659"/>
              <a:gd name="connsiteX1" fmla="*/ 378895 w 980075"/>
              <a:gd name="connsiteY1" fmla="*/ 38170 h 1447659"/>
              <a:gd name="connsiteX2" fmla="*/ 601180 w 980075"/>
              <a:gd name="connsiteY2" fmla="*/ 38170 h 1447659"/>
              <a:gd name="connsiteX3" fmla="*/ 980075 w 980075"/>
              <a:gd name="connsiteY3" fmla="*/ 417065 h 1447659"/>
              <a:gd name="connsiteX4" fmla="*/ 980075 w 980075"/>
              <a:gd name="connsiteY4" fmla="*/ 1447659 h 1447659"/>
              <a:gd name="connsiteX5" fmla="*/ 5051 w 980075"/>
              <a:gd name="connsiteY5" fmla="*/ 1447659 h 1447659"/>
              <a:gd name="connsiteX6" fmla="*/ 0 w 980075"/>
              <a:gd name="connsiteY6" fmla="*/ 417065 h 1447659"/>
              <a:gd name="connsiteX0" fmla="*/ 0 w 980075"/>
              <a:gd name="connsiteY0" fmla="*/ 437760 h 1468354"/>
              <a:gd name="connsiteX1" fmla="*/ 378895 w 980075"/>
              <a:gd name="connsiteY1" fmla="*/ 58865 h 1468354"/>
              <a:gd name="connsiteX2" fmla="*/ 601180 w 980075"/>
              <a:gd name="connsiteY2" fmla="*/ 58865 h 1468354"/>
              <a:gd name="connsiteX3" fmla="*/ 980075 w 980075"/>
              <a:gd name="connsiteY3" fmla="*/ 437760 h 1468354"/>
              <a:gd name="connsiteX4" fmla="*/ 980075 w 980075"/>
              <a:gd name="connsiteY4" fmla="*/ 1468354 h 1468354"/>
              <a:gd name="connsiteX5" fmla="*/ 5051 w 980075"/>
              <a:gd name="connsiteY5" fmla="*/ 1468354 h 1468354"/>
              <a:gd name="connsiteX6" fmla="*/ 0 w 980075"/>
              <a:gd name="connsiteY6" fmla="*/ 437760 h 1468354"/>
              <a:gd name="connsiteX0" fmla="*/ 0 w 980075"/>
              <a:gd name="connsiteY0" fmla="*/ 439753 h 1470347"/>
              <a:gd name="connsiteX1" fmla="*/ 378895 w 980075"/>
              <a:gd name="connsiteY1" fmla="*/ 60858 h 1470347"/>
              <a:gd name="connsiteX2" fmla="*/ 601180 w 980075"/>
              <a:gd name="connsiteY2" fmla="*/ 60858 h 1470347"/>
              <a:gd name="connsiteX3" fmla="*/ 980075 w 980075"/>
              <a:gd name="connsiteY3" fmla="*/ 439753 h 1470347"/>
              <a:gd name="connsiteX4" fmla="*/ 980075 w 980075"/>
              <a:gd name="connsiteY4" fmla="*/ 1470347 h 1470347"/>
              <a:gd name="connsiteX5" fmla="*/ 5051 w 980075"/>
              <a:gd name="connsiteY5" fmla="*/ 1470347 h 1470347"/>
              <a:gd name="connsiteX6" fmla="*/ 0 w 980075"/>
              <a:gd name="connsiteY6" fmla="*/ 439753 h 1470347"/>
              <a:gd name="connsiteX0" fmla="*/ 0 w 980075"/>
              <a:gd name="connsiteY0" fmla="*/ 445215 h 1475809"/>
              <a:gd name="connsiteX1" fmla="*/ 378895 w 980075"/>
              <a:gd name="connsiteY1" fmla="*/ 66320 h 1475809"/>
              <a:gd name="connsiteX2" fmla="*/ 601180 w 980075"/>
              <a:gd name="connsiteY2" fmla="*/ 66320 h 1475809"/>
              <a:gd name="connsiteX3" fmla="*/ 980075 w 980075"/>
              <a:gd name="connsiteY3" fmla="*/ 445215 h 1475809"/>
              <a:gd name="connsiteX4" fmla="*/ 980075 w 980075"/>
              <a:gd name="connsiteY4" fmla="*/ 1475809 h 1475809"/>
              <a:gd name="connsiteX5" fmla="*/ 5051 w 980075"/>
              <a:gd name="connsiteY5" fmla="*/ 1475809 h 1475809"/>
              <a:gd name="connsiteX6" fmla="*/ 0 w 980075"/>
              <a:gd name="connsiteY6" fmla="*/ 445215 h 147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A4013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2" name="椭圆 21"/>
          <p:cNvSpPr/>
          <p:nvPr/>
        </p:nvSpPr>
        <p:spPr>
          <a:xfrm rot="5400000">
            <a:off x="6410185" y="3585647"/>
            <a:ext cx="1115632" cy="110988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8" name="任意多边形 27"/>
          <p:cNvSpPr/>
          <p:nvPr/>
        </p:nvSpPr>
        <p:spPr>
          <a:xfrm rot="10800000">
            <a:off x="5488153" y="4840112"/>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 fmla="*/ 0 w 980075"/>
              <a:gd name="connsiteY0" fmla="*/ 417065 h 1447659"/>
              <a:gd name="connsiteX1" fmla="*/ 378895 w 980075"/>
              <a:gd name="connsiteY1" fmla="*/ 38170 h 1447659"/>
              <a:gd name="connsiteX2" fmla="*/ 601180 w 980075"/>
              <a:gd name="connsiteY2" fmla="*/ 38170 h 1447659"/>
              <a:gd name="connsiteX3" fmla="*/ 980075 w 980075"/>
              <a:gd name="connsiteY3" fmla="*/ 417065 h 1447659"/>
              <a:gd name="connsiteX4" fmla="*/ 980075 w 980075"/>
              <a:gd name="connsiteY4" fmla="*/ 1447659 h 1447659"/>
              <a:gd name="connsiteX5" fmla="*/ 5051 w 980075"/>
              <a:gd name="connsiteY5" fmla="*/ 1447659 h 1447659"/>
              <a:gd name="connsiteX6" fmla="*/ 0 w 980075"/>
              <a:gd name="connsiteY6" fmla="*/ 417065 h 1447659"/>
              <a:gd name="connsiteX0" fmla="*/ 0 w 980075"/>
              <a:gd name="connsiteY0" fmla="*/ 437760 h 1468354"/>
              <a:gd name="connsiteX1" fmla="*/ 378895 w 980075"/>
              <a:gd name="connsiteY1" fmla="*/ 58865 h 1468354"/>
              <a:gd name="connsiteX2" fmla="*/ 601180 w 980075"/>
              <a:gd name="connsiteY2" fmla="*/ 58865 h 1468354"/>
              <a:gd name="connsiteX3" fmla="*/ 980075 w 980075"/>
              <a:gd name="connsiteY3" fmla="*/ 437760 h 1468354"/>
              <a:gd name="connsiteX4" fmla="*/ 980075 w 980075"/>
              <a:gd name="connsiteY4" fmla="*/ 1468354 h 1468354"/>
              <a:gd name="connsiteX5" fmla="*/ 5051 w 980075"/>
              <a:gd name="connsiteY5" fmla="*/ 1468354 h 1468354"/>
              <a:gd name="connsiteX6" fmla="*/ 0 w 980075"/>
              <a:gd name="connsiteY6" fmla="*/ 437760 h 1468354"/>
              <a:gd name="connsiteX0" fmla="*/ 0 w 980075"/>
              <a:gd name="connsiteY0" fmla="*/ 439753 h 1470347"/>
              <a:gd name="connsiteX1" fmla="*/ 378895 w 980075"/>
              <a:gd name="connsiteY1" fmla="*/ 60858 h 1470347"/>
              <a:gd name="connsiteX2" fmla="*/ 601180 w 980075"/>
              <a:gd name="connsiteY2" fmla="*/ 60858 h 1470347"/>
              <a:gd name="connsiteX3" fmla="*/ 980075 w 980075"/>
              <a:gd name="connsiteY3" fmla="*/ 439753 h 1470347"/>
              <a:gd name="connsiteX4" fmla="*/ 980075 w 980075"/>
              <a:gd name="connsiteY4" fmla="*/ 1470347 h 1470347"/>
              <a:gd name="connsiteX5" fmla="*/ 5051 w 980075"/>
              <a:gd name="connsiteY5" fmla="*/ 1470347 h 1470347"/>
              <a:gd name="connsiteX6" fmla="*/ 0 w 980075"/>
              <a:gd name="connsiteY6" fmla="*/ 439753 h 1470347"/>
              <a:gd name="connsiteX0" fmla="*/ 0 w 980075"/>
              <a:gd name="connsiteY0" fmla="*/ 445215 h 1475809"/>
              <a:gd name="connsiteX1" fmla="*/ 378895 w 980075"/>
              <a:gd name="connsiteY1" fmla="*/ 66320 h 1475809"/>
              <a:gd name="connsiteX2" fmla="*/ 601180 w 980075"/>
              <a:gd name="connsiteY2" fmla="*/ 66320 h 1475809"/>
              <a:gd name="connsiteX3" fmla="*/ 980075 w 980075"/>
              <a:gd name="connsiteY3" fmla="*/ 445215 h 1475809"/>
              <a:gd name="connsiteX4" fmla="*/ 980075 w 980075"/>
              <a:gd name="connsiteY4" fmla="*/ 1475809 h 1475809"/>
              <a:gd name="connsiteX5" fmla="*/ 5051 w 980075"/>
              <a:gd name="connsiteY5" fmla="*/ 1475809 h 1475809"/>
              <a:gd name="connsiteX6" fmla="*/ 0 w 980075"/>
              <a:gd name="connsiteY6" fmla="*/ 445215 h 147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0D014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0800000">
            <a:off x="5488153" y="4224786"/>
            <a:ext cx="1115632" cy="110988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2" name="任意多边形 31"/>
          <p:cNvSpPr/>
          <p:nvPr/>
        </p:nvSpPr>
        <p:spPr>
          <a:xfrm rot="16200000">
            <a:off x="3721081" y="3240870"/>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 fmla="*/ 0 w 980075"/>
              <a:gd name="connsiteY0" fmla="*/ 417065 h 1447659"/>
              <a:gd name="connsiteX1" fmla="*/ 378895 w 980075"/>
              <a:gd name="connsiteY1" fmla="*/ 38170 h 1447659"/>
              <a:gd name="connsiteX2" fmla="*/ 601180 w 980075"/>
              <a:gd name="connsiteY2" fmla="*/ 38170 h 1447659"/>
              <a:gd name="connsiteX3" fmla="*/ 980075 w 980075"/>
              <a:gd name="connsiteY3" fmla="*/ 417065 h 1447659"/>
              <a:gd name="connsiteX4" fmla="*/ 980075 w 980075"/>
              <a:gd name="connsiteY4" fmla="*/ 1447659 h 1447659"/>
              <a:gd name="connsiteX5" fmla="*/ 5051 w 980075"/>
              <a:gd name="connsiteY5" fmla="*/ 1447659 h 1447659"/>
              <a:gd name="connsiteX6" fmla="*/ 0 w 980075"/>
              <a:gd name="connsiteY6" fmla="*/ 417065 h 1447659"/>
              <a:gd name="connsiteX0" fmla="*/ 0 w 980075"/>
              <a:gd name="connsiteY0" fmla="*/ 437760 h 1468354"/>
              <a:gd name="connsiteX1" fmla="*/ 378895 w 980075"/>
              <a:gd name="connsiteY1" fmla="*/ 58865 h 1468354"/>
              <a:gd name="connsiteX2" fmla="*/ 601180 w 980075"/>
              <a:gd name="connsiteY2" fmla="*/ 58865 h 1468354"/>
              <a:gd name="connsiteX3" fmla="*/ 980075 w 980075"/>
              <a:gd name="connsiteY3" fmla="*/ 437760 h 1468354"/>
              <a:gd name="connsiteX4" fmla="*/ 980075 w 980075"/>
              <a:gd name="connsiteY4" fmla="*/ 1468354 h 1468354"/>
              <a:gd name="connsiteX5" fmla="*/ 5051 w 980075"/>
              <a:gd name="connsiteY5" fmla="*/ 1468354 h 1468354"/>
              <a:gd name="connsiteX6" fmla="*/ 0 w 980075"/>
              <a:gd name="connsiteY6" fmla="*/ 437760 h 1468354"/>
              <a:gd name="connsiteX0" fmla="*/ 0 w 980075"/>
              <a:gd name="connsiteY0" fmla="*/ 439753 h 1470347"/>
              <a:gd name="connsiteX1" fmla="*/ 378895 w 980075"/>
              <a:gd name="connsiteY1" fmla="*/ 60858 h 1470347"/>
              <a:gd name="connsiteX2" fmla="*/ 601180 w 980075"/>
              <a:gd name="connsiteY2" fmla="*/ 60858 h 1470347"/>
              <a:gd name="connsiteX3" fmla="*/ 980075 w 980075"/>
              <a:gd name="connsiteY3" fmla="*/ 439753 h 1470347"/>
              <a:gd name="connsiteX4" fmla="*/ 980075 w 980075"/>
              <a:gd name="connsiteY4" fmla="*/ 1470347 h 1470347"/>
              <a:gd name="connsiteX5" fmla="*/ 5051 w 980075"/>
              <a:gd name="connsiteY5" fmla="*/ 1470347 h 1470347"/>
              <a:gd name="connsiteX6" fmla="*/ 0 w 980075"/>
              <a:gd name="connsiteY6" fmla="*/ 439753 h 1470347"/>
              <a:gd name="connsiteX0" fmla="*/ 0 w 980075"/>
              <a:gd name="connsiteY0" fmla="*/ 445215 h 1475809"/>
              <a:gd name="connsiteX1" fmla="*/ 378895 w 980075"/>
              <a:gd name="connsiteY1" fmla="*/ 66320 h 1475809"/>
              <a:gd name="connsiteX2" fmla="*/ 601180 w 980075"/>
              <a:gd name="connsiteY2" fmla="*/ 66320 h 1475809"/>
              <a:gd name="connsiteX3" fmla="*/ 980075 w 980075"/>
              <a:gd name="connsiteY3" fmla="*/ 445215 h 1475809"/>
              <a:gd name="connsiteX4" fmla="*/ 980075 w 980075"/>
              <a:gd name="connsiteY4" fmla="*/ 1475809 h 1475809"/>
              <a:gd name="connsiteX5" fmla="*/ 5051 w 980075"/>
              <a:gd name="connsiteY5" fmla="*/ 1475809 h 1475809"/>
              <a:gd name="connsiteX6" fmla="*/ 0 w 980075"/>
              <a:gd name="connsiteY6" fmla="*/ 445215 h 147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A4013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16200000">
            <a:off x="4621432" y="3525894"/>
            <a:ext cx="1115632" cy="110988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5" name="矩形 34"/>
          <p:cNvSpPr/>
          <p:nvPr/>
        </p:nvSpPr>
        <p:spPr>
          <a:xfrm>
            <a:off x="4868640" y="3802707"/>
            <a:ext cx="618894" cy="523220"/>
          </a:xfrm>
          <a:prstGeom prst="rect">
            <a:avLst/>
          </a:prstGeom>
          <a:effectLst/>
        </p:spPr>
        <p:txBody>
          <a:bodyPr wrap="square">
            <a:spAutoFit/>
          </a:bodyPr>
          <a:lstStyle/>
          <a:p>
            <a:pPr algn="ctr"/>
            <a:r>
              <a:rPr lang="en-US" altLang="zh-CN" sz="28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800" dirty="0">
              <a:solidFill>
                <a:schemeClr val="tx1">
                  <a:lumMod val="85000"/>
                  <a:lumOff val="15000"/>
                </a:schemeClr>
              </a:solidFill>
              <a:latin typeface="Open Sans" panose="020B0606030504020204" pitchFamily="34" charset="0"/>
              <a:ea typeface="思源黑体" panose="020B0500000000000000" pitchFamily="34" charset="-122"/>
              <a:cs typeface="Open Sans" panose="020B0606030504020204" pitchFamily="34" charset="0"/>
            </a:endParaRPr>
          </a:p>
        </p:txBody>
      </p:sp>
      <p:sp>
        <p:nvSpPr>
          <p:cNvPr id="36" name="矩形 35"/>
          <p:cNvSpPr/>
          <p:nvPr/>
        </p:nvSpPr>
        <p:spPr>
          <a:xfrm>
            <a:off x="5782935" y="3214921"/>
            <a:ext cx="618894" cy="523220"/>
          </a:xfrm>
          <a:prstGeom prst="rect">
            <a:avLst/>
          </a:prstGeom>
          <a:effectLst/>
        </p:spPr>
        <p:txBody>
          <a:bodyPr wrap="square">
            <a:spAutoFit/>
          </a:bodyPr>
          <a:lstStyle/>
          <a:p>
            <a:pPr algn="ctr"/>
            <a:r>
              <a:rPr lang="en-US" altLang="zh-CN" sz="28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800" dirty="0">
              <a:solidFill>
                <a:schemeClr val="tx1">
                  <a:lumMod val="85000"/>
                  <a:lumOff val="15000"/>
                </a:schemeClr>
              </a:solidFill>
              <a:latin typeface="Open Sans" panose="020B0606030504020204" pitchFamily="34" charset="0"/>
              <a:ea typeface="思源黑体" panose="020B0500000000000000" pitchFamily="34" charset="-122"/>
              <a:cs typeface="Open Sans" panose="020B0606030504020204" pitchFamily="34" charset="0"/>
            </a:endParaRPr>
          </a:p>
        </p:txBody>
      </p:sp>
      <p:sp>
        <p:nvSpPr>
          <p:cNvPr id="37" name="矩形 36"/>
          <p:cNvSpPr/>
          <p:nvPr/>
        </p:nvSpPr>
        <p:spPr>
          <a:xfrm>
            <a:off x="6641899" y="3881703"/>
            <a:ext cx="618894" cy="523220"/>
          </a:xfrm>
          <a:prstGeom prst="rect">
            <a:avLst/>
          </a:prstGeom>
          <a:effectLst/>
        </p:spPr>
        <p:txBody>
          <a:bodyPr wrap="square">
            <a:spAutoFit/>
          </a:bodyPr>
          <a:lstStyle/>
          <a:p>
            <a:pPr algn="ctr"/>
            <a:r>
              <a:rPr lang="en-US" altLang="zh-CN" sz="28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800" dirty="0">
              <a:solidFill>
                <a:schemeClr val="tx1">
                  <a:lumMod val="85000"/>
                  <a:lumOff val="15000"/>
                </a:schemeClr>
              </a:solidFill>
              <a:latin typeface="Open Sans" panose="020B0606030504020204" pitchFamily="34" charset="0"/>
              <a:ea typeface="思源黑体" panose="020B0500000000000000" pitchFamily="34" charset="-122"/>
              <a:cs typeface="Open Sans" panose="020B0606030504020204" pitchFamily="34" charset="0"/>
            </a:endParaRPr>
          </a:p>
        </p:txBody>
      </p:sp>
      <p:sp>
        <p:nvSpPr>
          <p:cNvPr id="38" name="矩形 37"/>
          <p:cNvSpPr/>
          <p:nvPr/>
        </p:nvSpPr>
        <p:spPr>
          <a:xfrm>
            <a:off x="5709428" y="4531211"/>
            <a:ext cx="618894" cy="523220"/>
          </a:xfrm>
          <a:prstGeom prst="rect">
            <a:avLst/>
          </a:prstGeom>
          <a:effectLst/>
        </p:spPr>
        <p:txBody>
          <a:bodyPr wrap="square">
            <a:spAutoFit/>
          </a:bodyPr>
          <a:lstStyle/>
          <a:p>
            <a:pPr algn="ctr"/>
            <a:r>
              <a:rPr lang="en-US" altLang="zh-CN" sz="28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800" dirty="0">
              <a:solidFill>
                <a:schemeClr val="tx1">
                  <a:lumMod val="85000"/>
                  <a:lumOff val="15000"/>
                </a:schemeClr>
              </a:solidFill>
              <a:latin typeface="Open Sans" panose="020B0606030504020204" pitchFamily="34" charset="0"/>
              <a:ea typeface="思源黑体" panose="020B0500000000000000" pitchFamily="34" charset="-122"/>
              <a:cs typeface="Open Sans" panose="020B0606030504020204" pitchFamily="34" charset="0"/>
            </a:endParaRPr>
          </a:p>
        </p:txBody>
      </p:sp>
      <p:grpSp>
        <p:nvGrpSpPr>
          <p:cNvPr id="39" name="组合 38"/>
          <p:cNvGrpSpPr/>
          <p:nvPr/>
        </p:nvGrpSpPr>
        <p:grpSpPr>
          <a:xfrm>
            <a:off x="3894988" y="3712573"/>
            <a:ext cx="497052" cy="736524"/>
            <a:chOff x="1788810" y="2276744"/>
            <a:chExt cx="392113" cy="581026"/>
          </a:xfrm>
          <a:solidFill>
            <a:schemeClr val="bg1"/>
          </a:solidFill>
          <a:effectLst/>
        </p:grpSpPr>
        <p:sp>
          <p:nvSpPr>
            <p:cNvPr id="40"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Freeform 10"/>
            <p:cNvSpPr>
              <a:spLocks/>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11"/>
            <p:cNvSpPr>
              <a:spLocks/>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Freeform 13"/>
          <p:cNvSpPr>
            <a:spLocks noEditPoints="1"/>
          </p:cNvSpPr>
          <p:nvPr/>
        </p:nvSpPr>
        <p:spPr bwMode="auto">
          <a:xfrm>
            <a:off x="7769189" y="3777232"/>
            <a:ext cx="434666" cy="744569"/>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4" name="Freeform 19"/>
          <p:cNvSpPr>
            <a:spLocks noEditPoints="1"/>
          </p:cNvSpPr>
          <p:nvPr/>
        </p:nvSpPr>
        <p:spPr bwMode="auto">
          <a:xfrm>
            <a:off x="5730625" y="5543310"/>
            <a:ext cx="612826" cy="613652"/>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 name="组合 44"/>
          <p:cNvGrpSpPr/>
          <p:nvPr/>
        </p:nvGrpSpPr>
        <p:grpSpPr>
          <a:xfrm>
            <a:off x="5786980" y="2096300"/>
            <a:ext cx="583473" cy="561118"/>
            <a:chOff x="2607983" y="4241292"/>
            <a:chExt cx="490600" cy="471805"/>
          </a:xfrm>
          <a:effectLst/>
        </p:grpSpPr>
        <p:sp>
          <p:nvSpPr>
            <p:cNvPr id="46" name="Oval 131"/>
            <p:cNvSpPr>
              <a:spLocks noChangeArrowheads="1"/>
            </p:cNvSpPr>
            <p:nvPr/>
          </p:nvSpPr>
          <p:spPr bwMode="auto">
            <a:xfrm>
              <a:off x="2742898" y="4241292"/>
              <a:ext cx="220770" cy="22359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134"/>
            <p:cNvSpPr>
              <a:spLocks/>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6" name="组合 55"/>
          <p:cNvGrpSpPr/>
          <p:nvPr/>
        </p:nvGrpSpPr>
        <p:grpSpPr>
          <a:xfrm>
            <a:off x="4522505" y="581295"/>
            <a:ext cx="3121367" cy="828372"/>
            <a:chOff x="4522505" y="581295"/>
            <a:chExt cx="3121367" cy="828372"/>
          </a:xfrm>
          <a:effectLst/>
        </p:grpSpPr>
        <p:sp>
          <p:nvSpPr>
            <p:cNvPr id="57"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58"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发展方向</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59" name="直接连接符 58"/>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878918" y="2056013"/>
            <a:ext cx="3122724" cy="884087"/>
            <a:chOff x="1079888" y="2404807"/>
            <a:chExt cx="3122724" cy="884087"/>
          </a:xfrm>
        </p:grpSpPr>
        <p:sp>
          <p:nvSpPr>
            <p:cNvPr id="61" name="矩形 60"/>
            <p:cNvSpPr/>
            <p:nvPr/>
          </p:nvSpPr>
          <p:spPr>
            <a:xfrm>
              <a:off x="1079888" y="2404807"/>
              <a:ext cx="1576072"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01/  </a:t>
              </a: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十</a:t>
              </a:r>
              <a:r>
                <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大产业</a:t>
              </a:r>
            </a:p>
          </p:txBody>
        </p:sp>
        <p:sp>
          <p:nvSpPr>
            <p:cNvPr id="62" name="矩形 61"/>
            <p:cNvSpPr/>
            <p:nvPr/>
          </p:nvSpPr>
          <p:spPr>
            <a:xfrm>
              <a:off x="1082465" y="2734896"/>
              <a:ext cx="3120147" cy="553998"/>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文字您的</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63" name="组合 62"/>
          <p:cNvGrpSpPr/>
          <p:nvPr/>
        </p:nvGrpSpPr>
        <p:grpSpPr>
          <a:xfrm>
            <a:off x="878918" y="5238035"/>
            <a:ext cx="3122724" cy="884087"/>
            <a:chOff x="1079888" y="2404807"/>
            <a:chExt cx="3122724" cy="884087"/>
          </a:xfrm>
        </p:grpSpPr>
        <p:sp>
          <p:nvSpPr>
            <p:cNvPr id="64" name="矩形 63"/>
            <p:cNvSpPr/>
            <p:nvPr/>
          </p:nvSpPr>
          <p:spPr>
            <a:xfrm>
              <a:off x="1079888" y="2404807"/>
              <a:ext cx="2037737"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04/  </a:t>
              </a:r>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rPr>
                <a:t>产</a:t>
              </a:r>
              <a:r>
                <a:rPr lang="zh-CN" altLang="en-US" b="1" dirty="0" smtClean="0">
                  <a:solidFill>
                    <a:schemeClr val="tx1">
                      <a:lumMod val="75000"/>
                      <a:lumOff val="25000"/>
                    </a:schemeClr>
                  </a:solidFill>
                  <a:latin typeface="思源黑体" panose="020B0500000000000000" pitchFamily="34" charset="-122"/>
                  <a:ea typeface="思源黑体" panose="020B0500000000000000" pitchFamily="34" charset="-122"/>
                </a:rPr>
                <a:t>能计划比例</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65" name="矩形 64"/>
            <p:cNvSpPr/>
            <p:nvPr/>
          </p:nvSpPr>
          <p:spPr>
            <a:xfrm>
              <a:off x="1082465" y="2734896"/>
              <a:ext cx="3120147" cy="553998"/>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文字您的</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66" name="组合 65"/>
          <p:cNvGrpSpPr/>
          <p:nvPr/>
        </p:nvGrpSpPr>
        <p:grpSpPr>
          <a:xfrm>
            <a:off x="8450102" y="2056013"/>
            <a:ext cx="3122724" cy="884087"/>
            <a:chOff x="1079888" y="2404807"/>
            <a:chExt cx="3122724" cy="884087"/>
          </a:xfrm>
        </p:grpSpPr>
        <p:sp>
          <p:nvSpPr>
            <p:cNvPr id="67" name="矩形 66"/>
            <p:cNvSpPr/>
            <p:nvPr/>
          </p:nvSpPr>
          <p:spPr>
            <a:xfrm>
              <a:off x="1079888" y="2404807"/>
              <a:ext cx="1576072"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02/  </a:t>
              </a:r>
              <a:r>
                <a:rPr lang="zh-CN" altLang="en-US" b="1" dirty="0" smtClean="0">
                  <a:solidFill>
                    <a:schemeClr val="tx1">
                      <a:lumMod val="75000"/>
                      <a:lumOff val="25000"/>
                    </a:schemeClr>
                  </a:solidFill>
                  <a:latin typeface="思源黑体" panose="020B0500000000000000" pitchFamily="34" charset="-122"/>
                  <a:ea typeface="思源黑体" panose="020B0500000000000000" pitchFamily="34" charset="-122"/>
                </a:rPr>
                <a:t>综合发展</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68" name="矩形 67"/>
            <p:cNvSpPr/>
            <p:nvPr/>
          </p:nvSpPr>
          <p:spPr>
            <a:xfrm>
              <a:off x="1082465" y="2734896"/>
              <a:ext cx="3120147" cy="553998"/>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文字您的</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69" name="组合 68"/>
          <p:cNvGrpSpPr/>
          <p:nvPr/>
        </p:nvGrpSpPr>
        <p:grpSpPr>
          <a:xfrm>
            <a:off x="8450102" y="5238035"/>
            <a:ext cx="3122724" cy="884087"/>
            <a:chOff x="1079888" y="2404807"/>
            <a:chExt cx="3122724" cy="884087"/>
          </a:xfrm>
        </p:grpSpPr>
        <p:sp>
          <p:nvSpPr>
            <p:cNvPr id="70" name="矩形 69"/>
            <p:cNvSpPr/>
            <p:nvPr/>
          </p:nvSpPr>
          <p:spPr>
            <a:xfrm>
              <a:off x="1079888" y="2404807"/>
              <a:ext cx="2037737"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03/  </a:t>
              </a:r>
              <a:r>
                <a:rPr lang="zh-CN" altLang="en-US" b="1" dirty="0" smtClean="0">
                  <a:solidFill>
                    <a:schemeClr val="tx1">
                      <a:lumMod val="75000"/>
                      <a:lumOff val="25000"/>
                    </a:schemeClr>
                  </a:solidFill>
                  <a:latin typeface="思源黑体" panose="020B0500000000000000" pitchFamily="34" charset="-122"/>
                  <a:ea typeface="思源黑体" panose="020B0500000000000000" pitchFamily="34" charset="-122"/>
                </a:rPr>
                <a:t>科技领先技术</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71" name="矩形 70"/>
            <p:cNvSpPr/>
            <p:nvPr/>
          </p:nvSpPr>
          <p:spPr>
            <a:xfrm>
              <a:off x="1082465" y="2734896"/>
              <a:ext cx="3120147" cy="553998"/>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文字您的</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spTree>
    <p:extLst>
      <p:ext uri="{BB962C8B-B14F-4D97-AF65-F5344CB8AC3E}">
        <p14:creationId xmlns:p14="http://schemas.microsoft.com/office/powerpoint/2010/main" val="1963108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10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50000">
                                          <p:cBhvr additive="base">
                                            <p:cTn id="11" dur="10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10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50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50000">
                                          <p:cBhvr additive="base">
                                            <p:cTn id="19" dur="10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22"/>
                                            </p:tgtEl>
                                            <p:attrNameLst>
                                              <p:attrName>ppt_y</p:attrName>
                                            </p:attrNameLst>
                                          </p:cBhvr>
                                          <p:tavLst>
                                            <p:tav tm="0">
                                              <p:val>
                                                <p:strVal val="#ppt_y"/>
                                              </p:val>
                                            </p:tav>
                                            <p:tav tm="100000">
                                              <p:val>
                                                <p:strVal val="#ppt_y"/>
                                              </p:val>
                                            </p:tav>
                                          </p:tavLst>
                                        </p:anim>
                                      </p:childTnLst>
                                    </p:cTn>
                                  </p:par>
                                  <p:par>
                                    <p:cTn id="21" presetID="22" presetClass="entr" presetSubtype="4"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500"/>
                                            <p:tgtEl>
                                              <p:spTgt spid="32"/>
                                            </p:tgtEl>
                                          </p:cBhvr>
                                        </p:animEffect>
                                      </p:childTnLst>
                                    </p:cTn>
                                  </p:par>
                                  <p:par>
                                    <p:cTn id="27" presetID="22" presetClass="entr" presetSubtype="1"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grpId="0" nodeType="withEffect">
                                      <p:stCondLst>
                                        <p:cond delay="1000"/>
                                      </p:stCondLst>
                                      <p:childTnLst>
                                        <p:set>
                                          <p:cBhvr>
                                            <p:cTn id="39" dur="1" fill="hold">
                                              <p:stCondLst>
                                                <p:cond delay="0"/>
                                              </p:stCondLst>
                                            </p:cTn>
                                            <p:tgtEl>
                                              <p:spTgt spid="36"/>
                                            </p:tgtEl>
                                            <p:attrNameLst>
                                              <p:attrName>style.visibility</p:attrName>
                                            </p:attrNameLst>
                                          </p:cBhvr>
                                          <p:to>
                                            <p:strVal val="visible"/>
                                          </p:to>
                                        </p:set>
                                        <p:anim calcmode="lin" valueType="num">
                                          <p:cBhvr>
                                            <p:cTn id="40" dur="500" fill="hold"/>
                                            <p:tgtEl>
                                              <p:spTgt spid="36"/>
                                            </p:tgtEl>
                                            <p:attrNameLst>
                                              <p:attrName>ppt_w</p:attrName>
                                            </p:attrNameLst>
                                          </p:cBhvr>
                                          <p:tavLst>
                                            <p:tav tm="0">
                                              <p:val>
                                                <p:fltVal val="0"/>
                                              </p:val>
                                            </p:tav>
                                            <p:tav tm="100000">
                                              <p:val>
                                                <p:strVal val="#ppt_w"/>
                                              </p:val>
                                            </p:tav>
                                          </p:tavLst>
                                        </p:anim>
                                        <p:anim calcmode="lin" valueType="num">
                                          <p:cBhvr>
                                            <p:cTn id="41" dur="500" fill="hold"/>
                                            <p:tgtEl>
                                              <p:spTgt spid="36"/>
                                            </p:tgtEl>
                                            <p:attrNameLst>
                                              <p:attrName>ppt_h</p:attrName>
                                            </p:attrNameLst>
                                          </p:cBhvr>
                                          <p:tavLst>
                                            <p:tav tm="0">
                                              <p:val>
                                                <p:fltVal val="0"/>
                                              </p:val>
                                            </p:tav>
                                            <p:tav tm="100000">
                                              <p:val>
                                                <p:strVal val="#ppt_h"/>
                                              </p:val>
                                            </p:tav>
                                          </p:tavLst>
                                        </p:anim>
                                        <p:animEffect transition="in" filter="fade">
                                          <p:cBhvr>
                                            <p:cTn id="42" dur="500"/>
                                            <p:tgtEl>
                                              <p:spTgt spid="36"/>
                                            </p:tgtEl>
                                          </p:cBhvr>
                                        </p:animEffect>
                                      </p:childTnLst>
                                    </p:cTn>
                                  </p:par>
                                  <p:par>
                                    <p:cTn id="43" presetID="53" presetClass="entr" presetSubtype="16" fill="hold" grpId="0" nodeType="withEffect">
                                      <p:stCondLst>
                                        <p:cond delay="100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par>
                                    <p:cTn id="48" presetID="53" presetClass="entr" presetSubtype="16" fill="hold" grpId="0" nodeType="withEffect">
                                      <p:stCondLst>
                                        <p:cond delay="1000"/>
                                      </p:stCondLst>
                                      <p:childTnLst>
                                        <p:set>
                                          <p:cBhvr>
                                            <p:cTn id="49" dur="1" fill="hold">
                                              <p:stCondLst>
                                                <p:cond delay="0"/>
                                              </p:stCondLst>
                                            </p:cTn>
                                            <p:tgtEl>
                                              <p:spTgt spid="38"/>
                                            </p:tgtEl>
                                            <p:attrNameLst>
                                              <p:attrName>style.visibility</p:attrName>
                                            </p:attrNameLst>
                                          </p:cBhvr>
                                          <p:to>
                                            <p:strVal val="visible"/>
                                          </p:to>
                                        </p:set>
                                        <p:anim calcmode="lin" valueType="num">
                                          <p:cBhvr>
                                            <p:cTn id="50" dur="500" fill="hold"/>
                                            <p:tgtEl>
                                              <p:spTgt spid="38"/>
                                            </p:tgtEl>
                                            <p:attrNameLst>
                                              <p:attrName>ppt_w</p:attrName>
                                            </p:attrNameLst>
                                          </p:cBhvr>
                                          <p:tavLst>
                                            <p:tav tm="0">
                                              <p:val>
                                                <p:fltVal val="0"/>
                                              </p:val>
                                            </p:tav>
                                            <p:tav tm="100000">
                                              <p:val>
                                                <p:strVal val="#ppt_w"/>
                                              </p:val>
                                            </p:tav>
                                          </p:tavLst>
                                        </p:anim>
                                        <p:anim calcmode="lin" valueType="num">
                                          <p:cBhvr>
                                            <p:cTn id="51" dur="500" fill="hold"/>
                                            <p:tgtEl>
                                              <p:spTgt spid="38"/>
                                            </p:tgtEl>
                                            <p:attrNameLst>
                                              <p:attrName>ppt_h</p:attrName>
                                            </p:attrNameLst>
                                          </p:cBhvr>
                                          <p:tavLst>
                                            <p:tav tm="0">
                                              <p:val>
                                                <p:fltVal val="0"/>
                                              </p:val>
                                            </p:tav>
                                            <p:tav tm="100000">
                                              <p:val>
                                                <p:strVal val="#ppt_h"/>
                                              </p:val>
                                            </p:tav>
                                          </p:tavLst>
                                        </p:anim>
                                        <p:animEffect transition="in" filter="fade">
                                          <p:cBhvr>
                                            <p:cTn id="52" dur="500"/>
                                            <p:tgtEl>
                                              <p:spTgt spid="38"/>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par>
                                    <p:cTn id="58" presetID="53" presetClass="entr" presetSubtype="16" fill="hold" grpId="0" nodeType="withEffect">
                                      <p:stCondLst>
                                        <p:cond delay="100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Effect transition="in" filter="fade">
                                          <p:cBhvr>
                                            <p:cTn id="62" dur="500"/>
                                            <p:tgtEl>
                                              <p:spTgt spid="43"/>
                                            </p:tgtEl>
                                          </p:cBhvr>
                                        </p:animEffect>
                                      </p:childTnLst>
                                    </p:cTn>
                                  </p:par>
                                  <p:par>
                                    <p:cTn id="63" presetID="53" presetClass="entr" presetSubtype="16" fill="hold" nodeType="withEffect">
                                      <p:stCondLst>
                                        <p:cond delay="10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Effect transition="in" filter="fade">
                                          <p:cBhvr>
                                            <p:cTn id="67" dur="500"/>
                                            <p:tgtEl>
                                              <p:spTgt spid="45"/>
                                            </p:tgtEl>
                                          </p:cBhvr>
                                        </p:animEffect>
                                      </p:childTnLst>
                                    </p:cTn>
                                  </p:par>
                                  <p:par>
                                    <p:cTn id="68" presetID="53" presetClass="entr" presetSubtype="16" fill="hold" nodeType="withEffect">
                                      <p:stCondLst>
                                        <p:cond delay="100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Effect transition="in" filter="fade">
                                          <p:cBhvr>
                                            <p:cTn id="72" dur="500"/>
                                            <p:tgtEl>
                                              <p:spTgt spid="39"/>
                                            </p:tgtEl>
                                          </p:cBhvr>
                                        </p:animEffect>
                                      </p:childTnLst>
                                    </p:cTn>
                                  </p:par>
                                  <p:par>
                                    <p:cTn id="73" presetID="2" presetClass="entr" presetSubtype="4" fill="hold" nodeType="withEffect">
                                      <p:stCondLst>
                                        <p:cond delay="1250"/>
                                      </p:stCondLst>
                                      <p:childTnLst>
                                        <p:set>
                                          <p:cBhvr>
                                            <p:cTn id="74" dur="1" fill="hold">
                                              <p:stCondLst>
                                                <p:cond delay="0"/>
                                              </p:stCondLst>
                                            </p:cTn>
                                            <p:tgtEl>
                                              <p:spTgt spid="60"/>
                                            </p:tgtEl>
                                            <p:attrNameLst>
                                              <p:attrName>style.visibility</p:attrName>
                                            </p:attrNameLst>
                                          </p:cBhvr>
                                          <p:to>
                                            <p:strVal val="visible"/>
                                          </p:to>
                                        </p:set>
                                        <p:anim calcmode="lin" valueType="num">
                                          <p:cBhvr additive="base">
                                            <p:cTn id="75" dur="500" fill="hold"/>
                                            <p:tgtEl>
                                              <p:spTgt spid="60"/>
                                            </p:tgtEl>
                                            <p:attrNameLst>
                                              <p:attrName>ppt_x</p:attrName>
                                            </p:attrNameLst>
                                          </p:cBhvr>
                                          <p:tavLst>
                                            <p:tav tm="0">
                                              <p:val>
                                                <p:strVal val="#ppt_x"/>
                                              </p:val>
                                            </p:tav>
                                            <p:tav tm="100000">
                                              <p:val>
                                                <p:strVal val="#ppt_x"/>
                                              </p:val>
                                            </p:tav>
                                          </p:tavLst>
                                        </p:anim>
                                        <p:anim calcmode="lin" valueType="num">
                                          <p:cBhvr additive="base">
                                            <p:cTn id="76" dur="500" fill="hold"/>
                                            <p:tgtEl>
                                              <p:spTgt spid="60"/>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125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fill="hold"/>
                                            <p:tgtEl>
                                              <p:spTgt spid="66"/>
                                            </p:tgtEl>
                                            <p:attrNameLst>
                                              <p:attrName>ppt_x</p:attrName>
                                            </p:attrNameLst>
                                          </p:cBhvr>
                                          <p:tavLst>
                                            <p:tav tm="0">
                                              <p:val>
                                                <p:strVal val="#ppt_x"/>
                                              </p:val>
                                            </p:tav>
                                            <p:tav tm="100000">
                                              <p:val>
                                                <p:strVal val="#ppt_x"/>
                                              </p:val>
                                            </p:tav>
                                          </p:tavLst>
                                        </p:anim>
                                        <p:anim calcmode="lin" valueType="num">
                                          <p:cBhvr additive="base">
                                            <p:cTn id="80" dur="500" fill="hold"/>
                                            <p:tgtEl>
                                              <p:spTgt spid="66"/>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1250"/>
                                      </p:stCondLst>
                                      <p:childTnLst>
                                        <p:set>
                                          <p:cBhvr>
                                            <p:cTn id="82" dur="1" fill="hold">
                                              <p:stCondLst>
                                                <p:cond delay="0"/>
                                              </p:stCondLst>
                                            </p:cTn>
                                            <p:tgtEl>
                                              <p:spTgt spid="63"/>
                                            </p:tgtEl>
                                            <p:attrNameLst>
                                              <p:attrName>style.visibility</p:attrName>
                                            </p:attrNameLst>
                                          </p:cBhvr>
                                          <p:to>
                                            <p:strVal val="visible"/>
                                          </p:to>
                                        </p:set>
                                        <p:anim calcmode="lin" valueType="num">
                                          <p:cBhvr additive="base">
                                            <p:cTn id="83" dur="500" fill="hold"/>
                                            <p:tgtEl>
                                              <p:spTgt spid="63"/>
                                            </p:tgtEl>
                                            <p:attrNameLst>
                                              <p:attrName>ppt_x</p:attrName>
                                            </p:attrNameLst>
                                          </p:cBhvr>
                                          <p:tavLst>
                                            <p:tav tm="0">
                                              <p:val>
                                                <p:strVal val="#ppt_x"/>
                                              </p:val>
                                            </p:tav>
                                            <p:tav tm="100000">
                                              <p:val>
                                                <p:strVal val="#ppt_x"/>
                                              </p:val>
                                            </p:tav>
                                          </p:tavLst>
                                        </p:anim>
                                        <p:anim calcmode="lin" valueType="num">
                                          <p:cBhvr additive="base">
                                            <p:cTn id="84" dur="500" fill="hold"/>
                                            <p:tgtEl>
                                              <p:spTgt spid="63"/>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250"/>
                                      </p:stCondLst>
                                      <p:childTnLst>
                                        <p:set>
                                          <p:cBhvr>
                                            <p:cTn id="86" dur="1" fill="hold">
                                              <p:stCondLst>
                                                <p:cond delay="0"/>
                                              </p:stCondLst>
                                            </p:cTn>
                                            <p:tgtEl>
                                              <p:spTgt spid="69"/>
                                            </p:tgtEl>
                                            <p:attrNameLst>
                                              <p:attrName>style.visibility</p:attrName>
                                            </p:attrNameLst>
                                          </p:cBhvr>
                                          <p:to>
                                            <p:strVal val="visible"/>
                                          </p:to>
                                        </p:set>
                                        <p:anim calcmode="lin" valueType="num">
                                          <p:cBhvr additive="base">
                                            <p:cTn id="87" dur="500" fill="hold"/>
                                            <p:tgtEl>
                                              <p:spTgt spid="69"/>
                                            </p:tgtEl>
                                            <p:attrNameLst>
                                              <p:attrName>ppt_x</p:attrName>
                                            </p:attrNameLst>
                                          </p:cBhvr>
                                          <p:tavLst>
                                            <p:tav tm="0">
                                              <p:val>
                                                <p:strVal val="#ppt_x"/>
                                              </p:val>
                                            </p:tav>
                                            <p:tav tm="100000">
                                              <p:val>
                                                <p:strVal val="#ppt_x"/>
                                              </p:val>
                                            </p:tav>
                                          </p:tavLst>
                                        </p:anim>
                                        <p:anim calcmode="lin" valueType="num">
                                          <p:cBhvr additive="base">
                                            <p:cTn id="8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20" grpId="0" animBg="1"/>
          <p:bldP spid="22" grpId="0" animBg="1"/>
          <p:bldP spid="28" grpId="0" animBg="1"/>
          <p:bldP spid="30" grpId="0" animBg="1"/>
          <p:bldP spid="32" grpId="0" animBg="1"/>
          <p:bldP spid="34" grpId="0" animBg="1"/>
          <p:bldP spid="35" grpId="0"/>
          <p:bldP spid="36" grpId="0"/>
          <p:bldP spid="37" grpId="0"/>
          <p:bldP spid="38"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0-#ppt_w/2"/>
                                              </p:val>
                                            </p:tav>
                                            <p:tav tm="100000">
                                              <p:val>
                                                <p:strVal val="#ppt_x"/>
                                              </p:val>
                                            </p:tav>
                                          </p:tavLst>
                                        </p:anim>
                                        <p:anim calcmode="lin" valueType="num">
                                          <p:cBhvr additive="base">
                                            <p:cTn id="12" dur="10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1+#ppt_w/2"/>
                                              </p:val>
                                            </p:tav>
                                            <p:tav tm="100000">
                                              <p:val>
                                                <p:strVal val="#ppt_x"/>
                                              </p:val>
                                            </p:tav>
                                          </p:tavLst>
                                        </p:anim>
                                        <p:anim calcmode="lin" valueType="num">
                                          <p:cBhvr additive="base">
                                            <p:cTn id="20" dur="1000" fill="hold"/>
                                            <p:tgtEl>
                                              <p:spTgt spid="22"/>
                                            </p:tgtEl>
                                            <p:attrNameLst>
                                              <p:attrName>ppt_y</p:attrName>
                                            </p:attrNameLst>
                                          </p:cBhvr>
                                          <p:tavLst>
                                            <p:tav tm="0">
                                              <p:val>
                                                <p:strVal val="#ppt_y"/>
                                              </p:val>
                                            </p:tav>
                                            <p:tav tm="100000">
                                              <p:val>
                                                <p:strVal val="#ppt_y"/>
                                              </p:val>
                                            </p:tav>
                                          </p:tavLst>
                                        </p:anim>
                                      </p:childTnLst>
                                    </p:cTn>
                                  </p:par>
                                  <p:par>
                                    <p:cTn id="21" presetID="22" presetClass="entr" presetSubtype="4"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500"/>
                                            <p:tgtEl>
                                              <p:spTgt spid="32"/>
                                            </p:tgtEl>
                                          </p:cBhvr>
                                        </p:animEffect>
                                      </p:childTnLst>
                                    </p:cTn>
                                  </p:par>
                                  <p:par>
                                    <p:cTn id="27" presetID="22" presetClass="entr" presetSubtype="1"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grpId="0" nodeType="withEffect">
                                      <p:stCondLst>
                                        <p:cond delay="1000"/>
                                      </p:stCondLst>
                                      <p:childTnLst>
                                        <p:set>
                                          <p:cBhvr>
                                            <p:cTn id="39" dur="1" fill="hold">
                                              <p:stCondLst>
                                                <p:cond delay="0"/>
                                              </p:stCondLst>
                                            </p:cTn>
                                            <p:tgtEl>
                                              <p:spTgt spid="36"/>
                                            </p:tgtEl>
                                            <p:attrNameLst>
                                              <p:attrName>style.visibility</p:attrName>
                                            </p:attrNameLst>
                                          </p:cBhvr>
                                          <p:to>
                                            <p:strVal val="visible"/>
                                          </p:to>
                                        </p:set>
                                        <p:anim calcmode="lin" valueType="num">
                                          <p:cBhvr>
                                            <p:cTn id="40" dur="500" fill="hold"/>
                                            <p:tgtEl>
                                              <p:spTgt spid="36"/>
                                            </p:tgtEl>
                                            <p:attrNameLst>
                                              <p:attrName>ppt_w</p:attrName>
                                            </p:attrNameLst>
                                          </p:cBhvr>
                                          <p:tavLst>
                                            <p:tav tm="0">
                                              <p:val>
                                                <p:fltVal val="0"/>
                                              </p:val>
                                            </p:tav>
                                            <p:tav tm="100000">
                                              <p:val>
                                                <p:strVal val="#ppt_w"/>
                                              </p:val>
                                            </p:tav>
                                          </p:tavLst>
                                        </p:anim>
                                        <p:anim calcmode="lin" valueType="num">
                                          <p:cBhvr>
                                            <p:cTn id="41" dur="500" fill="hold"/>
                                            <p:tgtEl>
                                              <p:spTgt spid="36"/>
                                            </p:tgtEl>
                                            <p:attrNameLst>
                                              <p:attrName>ppt_h</p:attrName>
                                            </p:attrNameLst>
                                          </p:cBhvr>
                                          <p:tavLst>
                                            <p:tav tm="0">
                                              <p:val>
                                                <p:fltVal val="0"/>
                                              </p:val>
                                            </p:tav>
                                            <p:tav tm="100000">
                                              <p:val>
                                                <p:strVal val="#ppt_h"/>
                                              </p:val>
                                            </p:tav>
                                          </p:tavLst>
                                        </p:anim>
                                        <p:animEffect transition="in" filter="fade">
                                          <p:cBhvr>
                                            <p:cTn id="42" dur="500"/>
                                            <p:tgtEl>
                                              <p:spTgt spid="36"/>
                                            </p:tgtEl>
                                          </p:cBhvr>
                                        </p:animEffect>
                                      </p:childTnLst>
                                    </p:cTn>
                                  </p:par>
                                  <p:par>
                                    <p:cTn id="43" presetID="53" presetClass="entr" presetSubtype="16" fill="hold" grpId="0" nodeType="withEffect">
                                      <p:stCondLst>
                                        <p:cond delay="100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par>
                                    <p:cTn id="48" presetID="53" presetClass="entr" presetSubtype="16" fill="hold" grpId="0" nodeType="withEffect">
                                      <p:stCondLst>
                                        <p:cond delay="1000"/>
                                      </p:stCondLst>
                                      <p:childTnLst>
                                        <p:set>
                                          <p:cBhvr>
                                            <p:cTn id="49" dur="1" fill="hold">
                                              <p:stCondLst>
                                                <p:cond delay="0"/>
                                              </p:stCondLst>
                                            </p:cTn>
                                            <p:tgtEl>
                                              <p:spTgt spid="38"/>
                                            </p:tgtEl>
                                            <p:attrNameLst>
                                              <p:attrName>style.visibility</p:attrName>
                                            </p:attrNameLst>
                                          </p:cBhvr>
                                          <p:to>
                                            <p:strVal val="visible"/>
                                          </p:to>
                                        </p:set>
                                        <p:anim calcmode="lin" valueType="num">
                                          <p:cBhvr>
                                            <p:cTn id="50" dur="500" fill="hold"/>
                                            <p:tgtEl>
                                              <p:spTgt spid="38"/>
                                            </p:tgtEl>
                                            <p:attrNameLst>
                                              <p:attrName>ppt_w</p:attrName>
                                            </p:attrNameLst>
                                          </p:cBhvr>
                                          <p:tavLst>
                                            <p:tav tm="0">
                                              <p:val>
                                                <p:fltVal val="0"/>
                                              </p:val>
                                            </p:tav>
                                            <p:tav tm="100000">
                                              <p:val>
                                                <p:strVal val="#ppt_w"/>
                                              </p:val>
                                            </p:tav>
                                          </p:tavLst>
                                        </p:anim>
                                        <p:anim calcmode="lin" valueType="num">
                                          <p:cBhvr>
                                            <p:cTn id="51" dur="500" fill="hold"/>
                                            <p:tgtEl>
                                              <p:spTgt spid="38"/>
                                            </p:tgtEl>
                                            <p:attrNameLst>
                                              <p:attrName>ppt_h</p:attrName>
                                            </p:attrNameLst>
                                          </p:cBhvr>
                                          <p:tavLst>
                                            <p:tav tm="0">
                                              <p:val>
                                                <p:fltVal val="0"/>
                                              </p:val>
                                            </p:tav>
                                            <p:tav tm="100000">
                                              <p:val>
                                                <p:strVal val="#ppt_h"/>
                                              </p:val>
                                            </p:tav>
                                          </p:tavLst>
                                        </p:anim>
                                        <p:animEffect transition="in" filter="fade">
                                          <p:cBhvr>
                                            <p:cTn id="52" dur="500"/>
                                            <p:tgtEl>
                                              <p:spTgt spid="38"/>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par>
                                    <p:cTn id="58" presetID="53" presetClass="entr" presetSubtype="16" fill="hold" grpId="0" nodeType="withEffect">
                                      <p:stCondLst>
                                        <p:cond delay="100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Effect transition="in" filter="fade">
                                          <p:cBhvr>
                                            <p:cTn id="62" dur="500"/>
                                            <p:tgtEl>
                                              <p:spTgt spid="43"/>
                                            </p:tgtEl>
                                          </p:cBhvr>
                                        </p:animEffect>
                                      </p:childTnLst>
                                    </p:cTn>
                                  </p:par>
                                  <p:par>
                                    <p:cTn id="63" presetID="53" presetClass="entr" presetSubtype="16" fill="hold" nodeType="withEffect">
                                      <p:stCondLst>
                                        <p:cond delay="10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Effect transition="in" filter="fade">
                                          <p:cBhvr>
                                            <p:cTn id="67" dur="500"/>
                                            <p:tgtEl>
                                              <p:spTgt spid="45"/>
                                            </p:tgtEl>
                                          </p:cBhvr>
                                        </p:animEffect>
                                      </p:childTnLst>
                                    </p:cTn>
                                  </p:par>
                                  <p:par>
                                    <p:cTn id="68" presetID="53" presetClass="entr" presetSubtype="16" fill="hold" nodeType="withEffect">
                                      <p:stCondLst>
                                        <p:cond delay="100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Effect transition="in" filter="fade">
                                          <p:cBhvr>
                                            <p:cTn id="72" dur="500"/>
                                            <p:tgtEl>
                                              <p:spTgt spid="39"/>
                                            </p:tgtEl>
                                          </p:cBhvr>
                                        </p:animEffect>
                                      </p:childTnLst>
                                    </p:cTn>
                                  </p:par>
                                  <p:par>
                                    <p:cTn id="73" presetID="2" presetClass="entr" presetSubtype="4" fill="hold" nodeType="withEffect">
                                      <p:stCondLst>
                                        <p:cond delay="1250"/>
                                      </p:stCondLst>
                                      <p:childTnLst>
                                        <p:set>
                                          <p:cBhvr>
                                            <p:cTn id="74" dur="1" fill="hold">
                                              <p:stCondLst>
                                                <p:cond delay="0"/>
                                              </p:stCondLst>
                                            </p:cTn>
                                            <p:tgtEl>
                                              <p:spTgt spid="60"/>
                                            </p:tgtEl>
                                            <p:attrNameLst>
                                              <p:attrName>style.visibility</p:attrName>
                                            </p:attrNameLst>
                                          </p:cBhvr>
                                          <p:to>
                                            <p:strVal val="visible"/>
                                          </p:to>
                                        </p:set>
                                        <p:anim calcmode="lin" valueType="num">
                                          <p:cBhvr additive="base">
                                            <p:cTn id="75" dur="500" fill="hold"/>
                                            <p:tgtEl>
                                              <p:spTgt spid="60"/>
                                            </p:tgtEl>
                                            <p:attrNameLst>
                                              <p:attrName>ppt_x</p:attrName>
                                            </p:attrNameLst>
                                          </p:cBhvr>
                                          <p:tavLst>
                                            <p:tav tm="0">
                                              <p:val>
                                                <p:strVal val="#ppt_x"/>
                                              </p:val>
                                            </p:tav>
                                            <p:tav tm="100000">
                                              <p:val>
                                                <p:strVal val="#ppt_x"/>
                                              </p:val>
                                            </p:tav>
                                          </p:tavLst>
                                        </p:anim>
                                        <p:anim calcmode="lin" valueType="num">
                                          <p:cBhvr additive="base">
                                            <p:cTn id="76" dur="500" fill="hold"/>
                                            <p:tgtEl>
                                              <p:spTgt spid="60"/>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125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fill="hold"/>
                                            <p:tgtEl>
                                              <p:spTgt spid="66"/>
                                            </p:tgtEl>
                                            <p:attrNameLst>
                                              <p:attrName>ppt_x</p:attrName>
                                            </p:attrNameLst>
                                          </p:cBhvr>
                                          <p:tavLst>
                                            <p:tav tm="0">
                                              <p:val>
                                                <p:strVal val="#ppt_x"/>
                                              </p:val>
                                            </p:tav>
                                            <p:tav tm="100000">
                                              <p:val>
                                                <p:strVal val="#ppt_x"/>
                                              </p:val>
                                            </p:tav>
                                          </p:tavLst>
                                        </p:anim>
                                        <p:anim calcmode="lin" valueType="num">
                                          <p:cBhvr additive="base">
                                            <p:cTn id="80" dur="500" fill="hold"/>
                                            <p:tgtEl>
                                              <p:spTgt spid="66"/>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1250"/>
                                      </p:stCondLst>
                                      <p:childTnLst>
                                        <p:set>
                                          <p:cBhvr>
                                            <p:cTn id="82" dur="1" fill="hold">
                                              <p:stCondLst>
                                                <p:cond delay="0"/>
                                              </p:stCondLst>
                                            </p:cTn>
                                            <p:tgtEl>
                                              <p:spTgt spid="63"/>
                                            </p:tgtEl>
                                            <p:attrNameLst>
                                              <p:attrName>style.visibility</p:attrName>
                                            </p:attrNameLst>
                                          </p:cBhvr>
                                          <p:to>
                                            <p:strVal val="visible"/>
                                          </p:to>
                                        </p:set>
                                        <p:anim calcmode="lin" valueType="num">
                                          <p:cBhvr additive="base">
                                            <p:cTn id="83" dur="500" fill="hold"/>
                                            <p:tgtEl>
                                              <p:spTgt spid="63"/>
                                            </p:tgtEl>
                                            <p:attrNameLst>
                                              <p:attrName>ppt_x</p:attrName>
                                            </p:attrNameLst>
                                          </p:cBhvr>
                                          <p:tavLst>
                                            <p:tav tm="0">
                                              <p:val>
                                                <p:strVal val="#ppt_x"/>
                                              </p:val>
                                            </p:tav>
                                            <p:tav tm="100000">
                                              <p:val>
                                                <p:strVal val="#ppt_x"/>
                                              </p:val>
                                            </p:tav>
                                          </p:tavLst>
                                        </p:anim>
                                        <p:anim calcmode="lin" valueType="num">
                                          <p:cBhvr additive="base">
                                            <p:cTn id="84" dur="500" fill="hold"/>
                                            <p:tgtEl>
                                              <p:spTgt spid="63"/>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250"/>
                                      </p:stCondLst>
                                      <p:childTnLst>
                                        <p:set>
                                          <p:cBhvr>
                                            <p:cTn id="86" dur="1" fill="hold">
                                              <p:stCondLst>
                                                <p:cond delay="0"/>
                                              </p:stCondLst>
                                            </p:cTn>
                                            <p:tgtEl>
                                              <p:spTgt spid="69"/>
                                            </p:tgtEl>
                                            <p:attrNameLst>
                                              <p:attrName>style.visibility</p:attrName>
                                            </p:attrNameLst>
                                          </p:cBhvr>
                                          <p:to>
                                            <p:strVal val="visible"/>
                                          </p:to>
                                        </p:set>
                                        <p:anim calcmode="lin" valueType="num">
                                          <p:cBhvr additive="base">
                                            <p:cTn id="87" dur="500" fill="hold"/>
                                            <p:tgtEl>
                                              <p:spTgt spid="69"/>
                                            </p:tgtEl>
                                            <p:attrNameLst>
                                              <p:attrName>ppt_x</p:attrName>
                                            </p:attrNameLst>
                                          </p:cBhvr>
                                          <p:tavLst>
                                            <p:tav tm="0">
                                              <p:val>
                                                <p:strVal val="#ppt_x"/>
                                              </p:val>
                                            </p:tav>
                                            <p:tav tm="100000">
                                              <p:val>
                                                <p:strVal val="#ppt_x"/>
                                              </p:val>
                                            </p:tav>
                                          </p:tavLst>
                                        </p:anim>
                                        <p:anim calcmode="lin" valueType="num">
                                          <p:cBhvr additive="base">
                                            <p:cTn id="8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20" grpId="0" animBg="1"/>
          <p:bldP spid="22" grpId="0" animBg="1"/>
          <p:bldP spid="28" grpId="0" animBg="1"/>
          <p:bldP spid="30" grpId="0" animBg="1"/>
          <p:bldP spid="32" grpId="0" animBg="1"/>
          <p:bldP spid="34" grpId="0" animBg="1"/>
          <p:bldP spid="35" grpId="0"/>
          <p:bldP spid="36" grpId="0"/>
          <p:bldP spid="37" grpId="0"/>
          <p:bldP spid="38" grpId="0"/>
          <p:bldP spid="43" grpId="0" animBg="1"/>
          <p:bldP spid="44"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459988" y="2143738"/>
            <a:ext cx="5329171" cy="3096799"/>
            <a:chOff x="2594991" y="1430002"/>
            <a:chExt cx="3996878" cy="2322599"/>
          </a:xfrm>
        </p:grpSpPr>
        <p:sp>
          <p:nvSpPr>
            <p:cNvPr id="26" name="椭圆 25"/>
            <p:cNvSpPr/>
            <p:nvPr/>
          </p:nvSpPr>
          <p:spPr>
            <a:xfrm>
              <a:off x="4258136" y="3085343"/>
              <a:ext cx="667258" cy="667258"/>
            </a:xfrm>
            <a:prstGeom prst="ellipse">
              <a:avLst/>
            </a:prstGeom>
            <a:solidFill>
              <a:srgbClr val="0D0143"/>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latin typeface="思源黑体" panose="020B0500000000000000" pitchFamily="34" charset="-122"/>
                <a:ea typeface="思源黑体" panose="020B0500000000000000" pitchFamily="34" charset="-122"/>
              </a:endParaRPr>
            </a:p>
          </p:txBody>
        </p:sp>
        <p:grpSp>
          <p:nvGrpSpPr>
            <p:cNvPr id="5" name="组合 4"/>
            <p:cNvGrpSpPr/>
            <p:nvPr/>
          </p:nvGrpSpPr>
          <p:grpSpPr>
            <a:xfrm>
              <a:off x="2594991" y="1430002"/>
              <a:ext cx="3996878" cy="2158160"/>
              <a:chOff x="2594991" y="1430002"/>
              <a:chExt cx="3996878" cy="2158160"/>
            </a:xfrm>
          </p:grpSpPr>
          <p:cxnSp>
            <p:nvCxnSpPr>
              <p:cNvPr id="4" name="直接连接符 3"/>
              <p:cNvCxnSpPr/>
              <p:nvPr/>
            </p:nvCxnSpPr>
            <p:spPr>
              <a:xfrm>
                <a:off x="3260580" y="2017189"/>
                <a:ext cx="2662361"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4601770" y="2024402"/>
                <a:ext cx="766335" cy="721854"/>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flipH="1">
                <a:off x="3827754" y="2024402"/>
                <a:ext cx="766335" cy="721854"/>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p:cNvCxnSpPr/>
              <p:nvPr/>
            </p:nvCxnSpPr>
            <p:spPr>
              <a:xfrm>
                <a:off x="4591761" y="2014036"/>
                <a:ext cx="0" cy="107131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21" name="椭圆 20"/>
              <p:cNvSpPr/>
              <p:nvPr/>
            </p:nvSpPr>
            <p:spPr>
              <a:xfrm>
                <a:off x="2594991" y="1718071"/>
                <a:ext cx="667258" cy="667258"/>
              </a:xfrm>
              <a:prstGeom prst="ellipse">
                <a:avLst/>
              </a:prstGeom>
              <a:solidFill>
                <a:srgbClr val="0D0143"/>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latin typeface="思源黑体" panose="020B0500000000000000" pitchFamily="34" charset="-122"/>
                  <a:ea typeface="思源黑体" panose="020B0500000000000000" pitchFamily="34" charset="-122"/>
                </a:endParaRPr>
              </a:p>
            </p:txBody>
          </p:sp>
          <p:sp>
            <p:nvSpPr>
              <p:cNvPr id="22" name="椭圆 21"/>
              <p:cNvSpPr/>
              <p:nvPr/>
            </p:nvSpPr>
            <p:spPr>
              <a:xfrm>
                <a:off x="5924611" y="1718071"/>
                <a:ext cx="667258" cy="667258"/>
              </a:xfrm>
              <a:prstGeom prst="ellipse">
                <a:avLst/>
              </a:prstGeom>
              <a:solidFill>
                <a:srgbClr val="0D0143"/>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latin typeface="思源黑体" panose="020B0500000000000000" pitchFamily="34" charset="-122"/>
                  <a:ea typeface="思源黑体" panose="020B0500000000000000" pitchFamily="34" charset="-122"/>
                </a:endParaRPr>
              </a:p>
            </p:txBody>
          </p:sp>
          <p:sp>
            <p:nvSpPr>
              <p:cNvPr id="24" name="椭圆 23"/>
              <p:cNvSpPr/>
              <p:nvPr/>
            </p:nvSpPr>
            <p:spPr>
              <a:xfrm>
                <a:off x="5278872" y="2638888"/>
                <a:ext cx="667258" cy="667258"/>
              </a:xfrm>
              <a:prstGeom prst="ellipse">
                <a:avLst/>
              </a:prstGeom>
              <a:solidFill>
                <a:srgbClr val="A40137"/>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latin typeface="思源黑体" panose="020B0500000000000000" pitchFamily="34" charset="-122"/>
                  <a:ea typeface="思源黑体" panose="020B0500000000000000" pitchFamily="34" charset="-122"/>
                </a:endParaRPr>
              </a:p>
            </p:txBody>
          </p:sp>
          <p:sp>
            <p:nvSpPr>
              <p:cNvPr id="25" name="椭圆 24"/>
              <p:cNvSpPr/>
              <p:nvPr/>
            </p:nvSpPr>
            <p:spPr>
              <a:xfrm>
                <a:off x="3250407" y="2638888"/>
                <a:ext cx="667258" cy="667258"/>
              </a:xfrm>
              <a:prstGeom prst="ellipse">
                <a:avLst/>
              </a:prstGeom>
              <a:solidFill>
                <a:srgbClr val="A40137"/>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latin typeface="思源黑体" panose="020B0500000000000000" pitchFamily="34" charset="-122"/>
                  <a:ea typeface="思源黑体" panose="020B0500000000000000" pitchFamily="34" charset="-122"/>
                </a:endParaRPr>
              </a:p>
            </p:txBody>
          </p:sp>
          <p:sp>
            <p:nvSpPr>
              <p:cNvPr id="3" name="椭圆 2"/>
              <p:cNvSpPr/>
              <p:nvPr/>
            </p:nvSpPr>
            <p:spPr>
              <a:xfrm>
                <a:off x="4004573" y="1430002"/>
                <a:ext cx="1174375" cy="1174375"/>
              </a:xfrm>
              <a:prstGeom prst="ellipse">
                <a:avLst/>
              </a:prstGeom>
              <a:gradFill>
                <a:gsLst>
                  <a:gs pos="0">
                    <a:srgbClr val="A40137"/>
                  </a:gs>
                  <a:gs pos="100000">
                    <a:srgbClr val="0D0143"/>
                  </a:gs>
                </a:gsLst>
                <a:lin ang="2700000" scaled="0"/>
              </a:gradFill>
              <a:ln w="2540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latin typeface="思源黑体" panose="020B0500000000000000" pitchFamily="34" charset="-122"/>
                  <a:ea typeface="思源黑体" panose="020B0500000000000000" pitchFamily="34" charset="-122"/>
                </a:endParaRPr>
              </a:p>
            </p:txBody>
          </p:sp>
          <p:sp>
            <p:nvSpPr>
              <p:cNvPr id="37" name="矩形 36"/>
              <p:cNvSpPr/>
              <p:nvPr/>
            </p:nvSpPr>
            <p:spPr>
              <a:xfrm>
                <a:off x="4045264" y="1764891"/>
                <a:ext cx="1079826" cy="584582"/>
              </a:xfrm>
              <a:prstGeom prst="rect">
                <a:avLst/>
              </a:prstGeom>
            </p:spPr>
            <p:txBody>
              <a:bodyPr wrap="square" lIns="121791" tIns="60896" rIns="121791" bIns="60896">
                <a:spAutoFit/>
              </a:bodyPr>
              <a:lstStyle/>
              <a:p>
                <a:pPr algn="ctr" defTabSz="1217264"/>
                <a:r>
                  <a:rPr lang="zh-CN" altLang="en-US" sz="2133" dirty="0" smtClean="0">
                    <a:solidFill>
                      <a:schemeClr val="bg1"/>
                    </a:solidFill>
                    <a:latin typeface="思源黑体" panose="020B0500000000000000" pitchFamily="34" charset="-122"/>
                    <a:ea typeface="思源黑体" panose="020B0500000000000000" pitchFamily="34" charset="-122"/>
                  </a:rPr>
                  <a:t>核心</a:t>
                </a:r>
                <a:endParaRPr lang="en-US" altLang="zh-CN" sz="2133" dirty="0" smtClean="0">
                  <a:solidFill>
                    <a:schemeClr val="bg1"/>
                  </a:solidFill>
                  <a:latin typeface="思源黑体" panose="020B0500000000000000" pitchFamily="34" charset="-122"/>
                  <a:ea typeface="思源黑体" panose="020B0500000000000000" pitchFamily="34" charset="-122"/>
                </a:endParaRPr>
              </a:p>
              <a:p>
                <a:pPr algn="ctr" defTabSz="1217264"/>
                <a:r>
                  <a:rPr lang="zh-CN" altLang="en-US" sz="2133" dirty="0" smtClean="0">
                    <a:solidFill>
                      <a:schemeClr val="bg1"/>
                    </a:solidFill>
                    <a:latin typeface="思源黑体" panose="020B0500000000000000" pitchFamily="34" charset="-122"/>
                    <a:ea typeface="思源黑体" panose="020B0500000000000000" pitchFamily="34" charset="-122"/>
                  </a:rPr>
                  <a:t>规划</a:t>
                </a:r>
                <a:endParaRPr lang="en-US" altLang="zh-CN" sz="2133" dirty="0">
                  <a:solidFill>
                    <a:schemeClr val="bg1"/>
                  </a:solidFill>
                  <a:latin typeface="思源黑体" panose="020B0500000000000000" pitchFamily="34" charset="-122"/>
                  <a:ea typeface="思源黑体" panose="020B0500000000000000" pitchFamily="34" charset="-122"/>
                </a:endParaRPr>
              </a:p>
            </p:txBody>
          </p:sp>
          <p:sp>
            <p:nvSpPr>
              <p:cNvPr id="38" name="Freeform 338"/>
              <p:cNvSpPr>
                <a:spLocks noEditPoints="1"/>
              </p:cNvSpPr>
              <p:nvPr/>
            </p:nvSpPr>
            <p:spPr bwMode="auto">
              <a:xfrm>
                <a:off x="4425728" y="3301955"/>
                <a:ext cx="336713" cy="286207"/>
              </a:xfrm>
              <a:custGeom>
                <a:avLst/>
                <a:gdLst>
                  <a:gd name="T0" fmla="*/ 58 w 76"/>
                  <a:gd name="T1" fmla="*/ 2 h 65"/>
                  <a:gd name="T2" fmla="*/ 69 w 76"/>
                  <a:gd name="T3" fmla="*/ 2 h 65"/>
                  <a:gd name="T4" fmla="*/ 76 w 76"/>
                  <a:gd name="T5" fmla="*/ 8 h 65"/>
                  <a:gd name="T6" fmla="*/ 76 w 76"/>
                  <a:gd name="T7" fmla="*/ 62 h 65"/>
                  <a:gd name="T8" fmla="*/ 73 w 76"/>
                  <a:gd name="T9" fmla="*/ 65 h 65"/>
                  <a:gd name="T10" fmla="*/ 12 w 76"/>
                  <a:gd name="T11" fmla="*/ 62 h 65"/>
                  <a:gd name="T12" fmla="*/ 8 w 76"/>
                  <a:gd name="T13" fmla="*/ 58 h 65"/>
                  <a:gd name="T14" fmla="*/ 0 w 76"/>
                  <a:gd name="T15" fmla="*/ 45 h 65"/>
                  <a:gd name="T16" fmla="*/ 10 w 76"/>
                  <a:gd name="T17" fmla="*/ 47 h 65"/>
                  <a:gd name="T18" fmla="*/ 49 w 76"/>
                  <a:gd name="T19" fmla="*/ 47 h 65"/>
                  <a:gd name="T20" fmla="*/ 10 w 76"/>
                  <a:gd name="T21" fmla="*/ 44 h 65"/>
                  <a:gd name="T22" fmla="*/ 10 w 76"/>
                  <a:gd name="T23" fmla="*/ 41 h 65"/>
                  <a:gd name="T24" fmla="*/ 49 w 76"/>
                  <a:gd name="T25" fmla="*/ 39 h 65"/>
                  <a:gd name="T26" fmla="*/ 10 w 76"/>
                  <a:gd name="T27" fmla="*/ 31 h 65"/>
                  <a:gd name="T28" fmla="*/ 49 w 76"/>
                  <a:gd name="T29" fmla="*/ 31 h 65"/>
                  <a:gd name="T30" fmla="*/ 42 w 76"/>
                  <a:gd name="T31" fmla="*/ 23 h 65"/>
                  <a:gd name="T32" fmla="*/ 50 w 76"/>
                  <a:gd name="T33" fmla="*/ 21 h 65"/>
                  <a:gd name="T34" fmla="*/ 45 w 76"/>
                  <a:gd name="T35" fmla="*/ 14 h 65"/>
                  <a:gd name="T36" fmla="*/ 46 w 76"/>
                  <a:gd name="T37" fmla="*/ 12 h 65"/>
                  <a:gd name="T38" fmla="*/ 50 w 76"/>
                  <a:gd name="T39" fmla="*/ 12 h 65"/>
                  <a:gd name="T40" fmla="*/ 42 w 76"/>
                  <a:gd name="T41" fmla="*/ 15 h 65"/>
                  <a:gd name="T42" fmla="*/ 46 w 76"/>
                  <a:gd name="T43" fmla="*/ 21 h 65"/>
                  <a:gd name="T44" fmla="*/ 45 w 76"/>
                  <a:gd name="T45" fmla="*/ 23 h 65"/>
                  <a:gd name="T46" fmla="*/ 18 w 76"/>
                  <a:gd name="T47" fmla="*/ 26 h 65"/>
                  <a:gd name="T48" fmla="*/ 15 w 76"/>
                  <a:gd name="T49" fmla="*/ 17 h 65"/>
                  <a:gd name="T50" fmla="*/ 9 w 76"/>
                  <a:gd name="T51" fmla="*/ 26 h 65"/>
                  <a:gd name="T52" fmla="*/ 15 w 76"/>
                  <a:gd name="T53" fmla="*/ 26 h 65"/>
                  <a:gd name="T54" fmla="*/ 26 w 76"/>
                  <a:gd name="T55" fmla="*/ 24 h 65"/>
                  <a:gd name="T56" fmla="*/ 26 w 76"/>
                  <a:gd name="T57" fmla="*/ 18 h 65"/>
                  <a:gd name="T58" fmla="*/ 23 w 76"/>
                  <a:gd name="T59" fmla="*/ 12 h 65"/>
                  <a:gd name="T60" fmla="*/ 19 w 76"/>
                  <a:gd name="T61" fmla="*/ 10 h 65"/>
                  <a:gd name="T62" fmla="*/ 41 w 76"/>
                  <a:gd name="T63" fmla="*/ 10 h 65"/>
                  <a:gd name="T64" fmla="*/ 36 w 76"/>
                  <a:gd name="T65" fmla="*/ 10 h 65"/>
                  <a:gd name="T66" fmla="*/ 30 w 76"/>
                  <a:gd name="T67" fmla="*/ 10 h 65"/>
                  <a:gd name="T68" fmla="*/ 32 w 76"/>
                  <a:gd name="T69" fmla="*/ 26 h 65"/>
                  <a:gd name="T70" fmla="*/ 39 w 76"/>
                  <a:gd name="T71" fmla="*/ 26 h 65"/>
                  <a:gd name="T72" fmla="*/ 58 w 76"/>
                  <a:gd name="T73" fmla="*/ 44 h 65"/>
                  <a:gd name="T74" fmla="*/ 61 w 76"/>
                  <a:gd name="T75" fmla="*/ 53 h 65"/>
                  <a:gd name="T76" fmla="*/ 63 w 76"/>
                  <a:gd name="T77" fmla="*/ 44 h 65"/>
                  <a:gd name="T78" fmla="*/ 63 w 76"/>
                  <a:gd name="T79" fmla="*/ 8 h 65"/>
                  <a:gd name="T80" fmla="*/ 59 w 76"/>
                  <a:gd name="T81" fmla="*/ 7 h 65"/>
                  <a:gd name="T82" fmla="*/ 68 w 76"/>
                  <a:gd name="T83" fmla="*/ 7 h 65"/>
                  <a:gd name="T84" fmla="*/ 68 w 76"/>
                  <a:gd name="T85" fmla="*/ 8 h 65"/>
                  <a:gd name="T86" fmla="*/ 67 w 76"/>
                  <a:gd name="T87" fmla="*/ 53 h 65"/>
                  <a:gd name="T88" fmla="*/ 62 w 76"/>
                  <a:gd name="T89" fmla="*/ 58 h 65"/>
                  <a:gd name="T90" fmla="*/ 71 w 76"/>
                  <a:gd name="T91" fmla="*/ 59 h 65"/>
                  <a:gd name="T92" fmla="*/ 71 w 76"/>
                  <a:gd name="T93" fmla="*/ 8 h 65"/>
                  <a:gd name="T94" fmla="*/ 69 w 76"/>
                  <a:gd name="T95" fmla="*/ 7 h 65"/>
                  <a:gd name="T96" fmla="*/ 5 w 76"/>
                  <a:gd name="T97" fmla="*/ 5 h 65"/>
                  <a:gd name="T98" fmla="*/ 5 w 76"/>
                  <a:gd name="T99" fmla="*/ 45 h 65"/>
                  <a:gd name="T100" fmla="*/ 54 w 76"/>
                  <a:gd name="T101" fmla="*/ 53 h 65"/>
                  <a:gd name="T102" fmla="*/ 53 w 76"/>
                  <a:gd name="T103" fmla="*/ 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65">
                    <a:moveTo>
                      <a:pt x="2" y="0"/>
                    </a:moveTo>
                    <a:cubicBezTo>
                      <a:pt x="55" y="0"/>
                      <a:pt x="55" y="0"/>
                      <a:pt x="55" y="0"/>
                    </a:cubicBezTo>
                    <a:cubicBezTo>
                      <a:pt x="57" y="0"/>
                      <a:pt x="58" y="1"/>
                      <a:pt x="58" y="2"/>
                    </a:cubicBezTo>
                    <a:cubicBezTo>
                      <a:pt x="58" y="2"/>
                      <a:pt x="59" y="2"/>
                      <a:pt x="59" y="2"/>
                    </a:cubicBezTo>
                    <a:cubicBezTo>
                      <a:pt x="68" y="2"/>
                      <a:pt x="68" y="2"/>
                      <a:pt x="68" y="2"/>
                    </a:cubicBezTo>
                    <a:cubicBezTo>
                      <a:pt x="68" y="2"/>
                      <a:pt x="69" y="2"/>
                      <a:pt x="69" y="2"/>
                    </a:cubicBezTo>
                    <a:cubicBezTo>
                      <a:pt x="69" y="2"/>
                      <a:pt x="69" y="2"/>
                      <a:pt x="70" y="2"/>
                    </a:cubicBezTo>
                    <a:cubicBezTo>
                      <a:pt x="71" y="2"/>
                      <a:pt x="73" y="2"/>
                      <a:pt x="74" y="3"/>
                    </a:cubicBezTo>
                    <a:cubicBezTo>
                      <a:pt x="75" y="5"/>
                      <a:pt x="76" y="6"/>
                      <a:pt x="76" y="8"/>
                    </a:cubicBezTo>
                    <a:cubicBezTo>
                      <a:pt x="76" y="8"/>
                      <a:pt x="76" y="8"/>
                      <a:pt x="76" y="9"/>
                    </a:cubicBezTo>
                    <a:cubicBezTo>
                      <a:pt x="76" y="9"/>
                      <a:pt x="76" y="9"/>
                      <a:pt x="76" y="9"/>
                    </a:cubicBezTo>
                    <a:cubicBezTo>
                      <a:pt x="76" y="62"/>
                      <a:pt x="76" y="62"/>
                      <a:pt x="76" y="62"/>
                    </a:cubicBezTo>
                    <a:cubicBezTo>
                      <a:pt x="76" y="62"/>
                      <a:pt x="76" y="62"/>
                      <a:pt x="76" y="62"/>
                    </a:cubicBezTo>
                    <a:cubicBezTo>
                      <a:pt x="76" y="62"/>
                      <a:pt x="76" y="62"/>
                      <a:pt x="76" y="62"/>
                    </a:cubicBezTo>
                    <a:cubicBezTo>
                      <a:pt x="76" y="63"/>
                      <a:pt x="75" y="65"/>
                      <a:pt x="73" y="65"/>
                    </a:cubicBezTo>
                    <a:cubicBezTo>
                      <a:pt x="73" y="65"/>
                      <a:pt x="73" y="64"/>
                      <a:pt x="72" y="64"/>
                    </a:cubicBezTo>
                    <a:cubicBezTo>
                      <a:pt x="14" y="64"/>
                      <a:pt x="14" y="64"/>
                      <a:pt x="14" y="64"/>
                    </a:cubicBezTo>
                    <a:cubicBezTo>
                      <a:pt x="13" y="64"/>
                      <a:pt x="12" y="63"/>
                      <a:pt x="12" y="62"/>
                    </a:cubicBezTo>
                    <a:cubicBezTo>
                      <a:pt x="12" y="58"/>
                      <a:pt x="12" y="58"/>
                      <a:pt x="12" y="58"/>
                    </a:cubicBezTo>
                    <a:cubicBezTo>
                      <a:pt x="8" y="58"/>
                      <a:pt x="8" y="58"/>
                      <a:pt x="8" y="58"/>
                    </a:cubicBezTo>
                    <a:cubicBezTo>
                      <a:pt x="8" y="58"/>
                      <a:pt x="8" y="58"/>
                      <a:pt x="8" y="58"/>
                    </a:cubicBezTo>
                    <a:cubicBezTo>
                      <a:pt x="6" y="57"/>
                      <a:pt x="4" y="56"/>
                      <a:pt x="2" y="54"/>
                    </a:cubicBezTo>
                    <a:cubicBezTo>
                      <a:pt x="1" y="52"/>
                      <a:pt x="0" y="49"/>
                      <a:pt x="0" y="45"/>
                    </a:cubicBezTo>
                    <a:cubicBezTo>
                      <a:pt x="0" y="45"/>
                      <a:pt x="0" y="45"/>
                      <a:pt x="0" y="45"/>
                    </a:cubicBezTo>
                    <a:cubicBezTo>
                      <a:pt x="0" y="3"/>
                      <a:pt x="0" y="3"/>
                      <a:pt x="0" y="3"/>
                    </a:cubicBezTo>
                    <a:cubicBezTo>
                      <a:pt x="0" y="1"/>
                      <a:pt x="1" y="0"/>
                      <a:pt x="2" y="0"/>
                    </a:cubicBezTo>
                    <a:close/>
                    <a:moveTo>
                      <a:pt x="10" y="47"/>
                    </a:moveTo>
                    <a:cubicBezTo>
                      <a:pt x="10" y="49"/>
                      <a:pt x="10" y="49"/>
                      <a:pt x="10" y="49"/>
                    </a:cubicBezTo>
                    <a:cubicBezTo>
                      <a:pt x="49" y="49"/>
                      <a:pt x="49" y="49"/>
                      <a:pt x="49" y="49"/>
                    </a:cubicBezTo>
                    <a:cubicBezTo>
                      <a:pt x="49" y="47"/>
                      <a:pt x="49" y="47"/>
                      <a:pt x="49" y="47"/>
                    </a:cubicBezTo>
                    <a:cubicBezTo>
                      <a:pt x="10" y="47"/>
                      <a:pt x="10" y="47"/>
                      <a:pt x="10" y="47"/>
                    </a:cubicBezTo>
                    <a:close/>
                    <a:moveTo>
                      <a:pt x="10" y="41"/>
                    </a:moveTo>
                    <a:cubicBezTo>
                      <a:pt x="10" y="44"/>
                      <a:pt x="10" y="44"/>
                      <a:pt x="10" y="44"/>
                    </a:cubicBezTo>
                    <a:cubicBezTo>
                      <a:pt x="49" y="44"/>
                      <a:pt x="49" y="44"/>
                      <a:pt x="49" y="44"/>
                    </a:cubicBezTo>
                    <a:cubicBezTo>
                      <a:pt x="49" y="41"/>
                      <a:pt x="49" y="41"/>
                      <a:pt x="49" y="41"/>
                    </a:cubicBezTo>
                    <a:cubicBezTo>
                      <a:pt x="10" y="41"/>
                      <a:pt x="10" y="41"/>
                      <a:pt x="10" y="41"/>
                    </a:cubicBezTo>
                    <a:close/>
                    <a:moveTo>
                      <a:pt x="10" y="36"/>
                    </a:moveTo>
                    <a:cubicBezTo>
                      <a:pt x="10" y="39"/>
                      <a:pt x="10" y="39"/>
                      <a:pt x="10" y="39"/>
                    </a:cubicBezTo>
                    <a:cubicBezTo>
                      <a:pt x="49" y="39"/>
                      <a:pt x="49" y="39"/>
                      <a:pt x="49" y="39"/>
                    </a:cubicBezTo>
                    <a:cubicBezTo>
                      <a:pt x="49" y="36"/>
                      <a:pt x="49" y="36"/>
                      <a:pt x="49" y="36"/>
                    </a:cubicBezTo>
                    <a:cubicBezTo>
                      <a:pt x="10" y="36"/>
                      <a:pt x="10" y="36"/>
                      <a:pt x="10" y="36"/>
                    </a:cubicBezTo>
                    <a:close/>
                    <a:moveTo>
                      <a:pt x="10" y="31"/>
                    </a:moveTo>
                    <a:cubicBezTo>
                      <a:pt x="10" y="33"/>
                      <a:pt x="10" y="33"/>
                      <a:pt x="10" y="33"/>
                    </a:cubicBezTo>
                    <a:cubicBezTo>
                      <a:pt x="49" y="33"/>
                      <a:pt x="49" y="33"/>
                      <a:pt x="49" y="33"/>
                    </a:cubicBezTo>
                    <a:cubicBezTo>
                      <a:pt x="49" y="31"/>
                      <a:pt x="49" y="31"/>
                      <a:pt x="49" y="31"/>
                    </a:cubicBezTo>
                    <a:cubicBezTo>
                      <a:pt x="10" y="31"/>
                      <a:pt x="10" y="31"/>
                      <a:pt x="10" y="31"/>
                    </a:cubicBezTo>
                    <a:close/>
                    <a:moveTo>
                      <a:pt x="42" y="20"/>
                    </a:moveTo>
                    <a:cubicBezTo>
                      <a:pt x="42" y="23"/>
                      <a:pt x="42" y="23"/>
                      <a:pt x="42" y="23"/>
                    </a:cubicBezTo>
                    <a:cubicBezTo>
                      <a:pt x="42" y="25"/>
                      <a:pt x="43" y="26"/>
                      <a:pt x="46" y="26"/>
                    </a:cubicBezTo>
                    <a:cubicBezTo>
                      <a:pt x="48" y="26"/>
                      <a:pt x="50" y="25"/>
                      <a:pt x="50" y="23"/>
                    </a:cubicBezTo>
                    <a:cubicBezTo>
                      <a:pt x="50" y="21"/>
                      <a:pt x="50" y="21"/>
                      <a:pt x="50" y="21"/>
                    </a:cubicBezTo>
                    <a:cubicBezTo>
                      <a:pt x="50" y="20"/>
                      <a:pt x="50" y="20"/>
                      <a:pt x="49" y="19"/>
                    </a:cubicBezTo>
                    <a:cubicBezTo>
                      <a:pt x="49" y="18"/>
                      <a:pt x="48" y="17"/>
                      <a:pt x="46" y="16"/>
                    </a:cubicBezTo>
                    <a:cubicBezTo>
                      <a:pt x="46" y="15"/>
                      <a:pt x="45" y="14"/>
                      <a:pt x="45" y="14"/>
                    </a:cubicBezTo>
                    <a:cubicBezTo>
                      <a:pt x="45" y="13"/>
                      <a:pt x="45" y="13"/>
                      <a:pt x="45" y="13"/>
                    </a:cubicBezTo>
                    <a:cubicBezTo>
                      <a:pt x="45" y="12"/>
                      <a:pt x="45" y="12"/>
                      <a:pt x="46" y="12"/>
                    </a:cubicBezTo>
                    <a:cubicBezTo>
                      <a:pt x="46" y="12"/>
                      <a:pt x="46" y="12"/>
                      <a:pt x="46" y="12"/>
                    </a:cubicBezTo>
                    <a:cubicBezTo>
                      <a:pt x="46" y="15"/>
                      <a:pt x="46" y="15"/>
                      <a:pt x="46" y="15"/>
                    </a:cubicBezTo>
                    <a:cubicBezTo>
                      <a:pt x="50" y="15"/>
                      <a:pt x="50" y="15"/>
                      <a:pt x="50" y="15"/>
                    </a:cubicBezTo>
                    <a:cubicBezTo>
                      <a:pt x="50" y="12"/>
                      <a:pt x="50" y="12"/>
                      <a:pt x="50" y="12"/>
                    </a:cubicBezTo>
                    <a:cubicBezTo>
                      <a:pt x="50" y="10"/>
                      <a:pt x="48" y="10"/>
                      <a:pt x="46" y="10"/>
                    </a:cubicBezTo>
                    <a:cubicBezTo>
                      <a:pt x="43" y="10"/>
                      <a:pt x="42" y="11"/>
                      <a:pt x="42" y="13"/>
                    </a:cubicBezTo>
                    <a:cubicBezTo>
                      <a:pt x="42" y="15"/>
                      <a:pt x="42" y="15"/>
                      <a:pt x="42" y="15"/>
                    </a:cubicBezTo>
                    <a:cubicBezTo>
                      <a:pt x="42" y="15"/>
                      <a:pt x="42" y="16"/>
                      <a:pt x="42" y="16"/>
                    </a:cubicBezTo>
                    <a:cubicBezTo>
                      <a:pt x="43" y="17"/>
                      <a:pt x="44" y="18"/>
                      <a:pt x="45" y="19"/>
                    </a:cubicBezTo>
                    <a:cubicBezTo>
                      <a:pt x="46" y="20"/>
                      <a:pt x="46" y="21"/>
                      <a:pt x="46" y="21"/>
                    </a:cubicBezTo>
                    <a:cubicBezTo>
                      <a:pt x="46" y="23"/>
                      <a:pt x="46" y="23"/>
                      <a:pt x="46" y="23"/>
                    </a:cubicBezTo>
                    <a:cubicBezTo>
                      <a:pt x="46" y="24"/>
                      <a:pt x="46" y="24"/>
                      <a:pt x="46" y="24"/>
                    </a:cubicBezTo>
                    <a:cubicBezTo>
                      <a:pt x="45" y="24"/>
                      <a:pt x="45" y="24"/>
                      <a:pt x="45" y="23"/>
                    </a:cubicBezTo>
                    <a:cubicBezTo>
                      <a:pt x="45" y="20"/>
                      <a:pt x="45" y="20"/>
                      <a:pt x="45" y="20"/>
                    </a:cubicBezTo>
                    <a:cubicBezTo>
                      <a:pt x="42" y="20"/>
                      <a:pt x="42" y="20"/>
                      <a:pt x="42" y="20"/>
                    </a:cubicBezTo>
                    <a:close/>
                    <a:moveTo>
                      <a:pt x="18" y="26"/>
                    </a:moveTo>
                    <a:cubicBezTo>
                      <a:pt x="18" y="10"/>
                      <a:pt x="18" y="10"/>
                      <a:pt x="18" y="10"/>
                    </a:cubicBezTo>
                    <a:cubicBezTo>
                      <a:pt x="15" y="10"/>
                      <a:pt x="15" y="10"/>
                      <a:pt x="15" y="10"/>
                    </a:cubicBezTo>
                    <a:cubicBezTo>
                      <a:pt x="15" y="17"/>
                      <a:pt x="15" y="17"/>
                      <a:pt x="15" y="17"/>
                    </a:cubicBezTo>
                    <a:cubicBezTo>
                      <a:pt x="13" y="10"/>
                      <a:pt x="13" y="10"/>
                      <a:pt x="13" y="10"/>
                    </a:cubicBezTo>
                    <a:cubicBezTo>
                      <a:pt x="9" y="10"/>
                      <a:pt x="9" y="10"/>
                      <a:pt x="9" y="10"/>
                    </a:cubicBezTo>
                    <a:cubicBezTo>
                      <a:pt x="9" y="26"/>
                      <a:pt x="9" y="26"/>
                      <a:pt x="9" y="26"/>
                    </a:cubicBezTo>
                    <a:cubicBezTo>
                      <a:pt x="12" y="26"/>
                      <a:pt x="12" y="26"/>
                      <a:pt x="12" y="26"/>
                    </a:cubicBezTo>
                    <a:cubicBezTo>
                      <a:pt x="12" y="17"/>
                      <a:pt x="12" y="17"/>
                      <a:pt x="12" y="17"/>
                    </a:cubicBezTo>
                    <a:cubicBezTo>
                      <a:pt x="15" y="26"/>
                      <a:pt x="15" y="26"/>
                      <a:pt x="15" y="26"/>
                    </a:cubicBezTo>
                    <a:cubicBezTo>
                      <a:pt x="18" y="26"/>
                      <a:pt x="18" y="26"/>
                      <a:pt x="18" y="26"/>
                    </a:cubicBezTo>
                    <a:close/>
                    <a:moveTo>
                      <a:pt x="26" y="26"/>
                    </a:moveTo>
                    <a:cubicBezTo>
                      <a:pt x="26" y="24"/>
                      <a:pt x="26" y="24"/>
                      <a:pt x="26" y="24"/>
                    </a:cubicBezTo>
                    <a:cubicBezTo>
                      <a:pt x="23" y="24"/>
                      <a:pt x="23" y="24"/>
                      <a:pt x="23" y="24"/>
                    </a:cubicBezTo>
                    <a:cubicBezTo>
                      <a:pt x="23" y="18"/>
                      <a:pt x="23" y="18"/>
                      <a:pt x="23" y="18"/>
                    </a:cubicBezTo>
                    <a:cubicBezTo>
                      <a:pt x="26" y="18"/>
                      <a:pt x="26" y="18"/>
                      <a:pt x="26" y="18"/>
                    </a:cubicBezTo>
                    <a:cubicBezTo>
                      <a:pt x="26" y="16"/>
                      <a:pt x="26" y="16"/>
                      <a:pt x="26" y="16"/>
                    </a:cubicBezTo>
                    <a:cubicBezTo>
                      <a:pt x="23" y="16"/>
                      <a:pt x="23" y="16"/>
                      <a:pt x="23" y="16"/>
                    </a:cubicBezTo>
                    <a:cubicBezTo>
                      <a:pt x="23" y="12"/>
                      <a:pt x="23" y="12"/>
                      <a:pt x="23" y="12"/>
                    </a:cubicBezTo>
                    <a:cubicBezTo>
                      <a:pt x="26" y="12"/>
                      <a:pt x="26" y="12"/>
                      <a:pt x="26" y="12"/>
                    </a:cubicBezTo>
                    <a:cubicBezTo>
                      <a:pt x="26" y="10"/>
                      <a:pt x="26" y="10"/>
                      <a:pt x="26" y="10"/>
                    </a:cubicBezTo>
                    <a:cubicBezTo>
                      <a:pt x="19" y="10"/>
                      <a:pt x="19" y="10"/>
                      <a:pt x="19" y="10"/>
                    </a:cubicBezTo>
                    <a:cubicBezTo>
                      <a:pt x="19" y="26"/>
                      <a:pt x="19" y="26"/>
                      <a:pt x="19" y="26"/>
                    </a:cubicBezTo>
                    <a:cubicBezTo>
                      <a:pt x="26" y="26"/>
                      <a:pt x="26" y="26"/>
                      <a:pt x="26" y="26"/>
                    </a:cubicBezTo>
                    <a:close/>
                    <a:moveTo>
                      <a:pt x="41" y="10"/>
                    </a:moveTo>
                    <a:cubicBezTo>
                      <a:pt x="38" y="10"/>
                      <a:pt x="38" y="10"/>
                      <a:pt x="38" y="10"/>
                    </a:cubicBezTo>
                    <a:cubicBezTo>
                      <a:pt x="37" y="17"/>
                      <a:pt x="37" y="17"/>
                      <a:pt x="37" y="17"/>
                    </a:cubicBezTo>
                    <a:cubicBezTo>
                      <a:pt x="36" y="10"/>
                      <a:pt x="36" y="10"/>
                      <a:pt x="36" y="10"/>
                    </a:cubicBezTo>
                    <a:cubicBezTo>
                      <a:pt x="32" y="10"/>
                      <a:pt x="32" y="10"/>
                      <a:pt x="32" y="10"/>
                    </a:cubicBezTo>
                    <a:cubicBezTo>
                      <a:pt x="31" y="17"/>
                      <a:pt x="31" y="17"/>
                      <a:pt x="31" y="17"/>
                    </a:cubicBezTo>
                    <a:cubicBezTo>
                      <a:pt x="30" y="10"/>
                      <a:pt x="30" y="10"/>
                      <a:pt x="30" y="10"/>
                    </a:cubicBezTo>
                    <a:cubicBezTo>
                      <a:pt x="26" y="10"/>
                      <a:pt x="26" y="10"/>
                      <a:pt x="26" y="10"/>
                    </a:cubicBezTo>
                    <a:cubicBezTo>
                      <a:pt x="29" y="26"/>
                      <a:pt x="29" y="26"/>
                      <a:pt x="29" y="26"/>
                    </a:cubicBezTo>
                    <a:cubicBezTo>
                      <a:pt x="32" y="26"/>
                      <a:pt x="32" y="26"/>
                      <a:pt x="32" y="26"/>
                    </a:cubicBezTo>
                    <a:cubicBezTo>
                      <a:pt x="33" y="17"/>
                      <a:pt x="33" y="17"/>
                      <a:pt x="33" y="17"/>
                    </a:cubicBezTo>
                    <a:cubicBezTo>
                      <a:pt x="35" y="26"/>
                      <a:pt x="35" y="26"/>
                      <a:pt x="35" y="26"/>
                    </a:cubicBezTo>
                    <a:cubicBezTo>
                      <a:pt x="39" y="26"/>
                      <a:pt x="39" y="26"/>
                      <a:pt x="39" y="26"/>
                    </a:cubicBezTo>
                    <a:cubicBezTo>
                      <a:pt x="41" y="10"/>
                      <a:pt x="41" y="10"/>
                      <a:pt x="41" y="10"/>
                    </a:cubicBezTo>
                    <a:close/>
                    <a:moveTo>
                      <a:pt x="58" y="7"/>
                    </a:moveTo>
                    <a:cubicBezTo>
                      <a:pt x="58" y="44"/>
                      <a:pt x="58" y="44"/>
                      <a:pt x="58" y="44"/>
                    </a:cubicBezTo>
                    <a:cubicBezTo>
                      <a:pt x="58" y="44"/>
                      <a:pt x="58" y="44"/>
                      <a:pt x="58" y="45"/>
                    </a:cubicBezTo>
                    <a:cubicBezTo>
                      <a:pt x="58" y="48"/>
                      <a:pt x="58" y="50"/>
                      <a:pt x="59" y="52"/>
                    </a:cubicBezTo>
                    <a:cubicBezTo>
                      <a:pt x="60" y="52"/>
                      <a:pt x="60" y="53"/>
                      <a:pt x="61" y="53"/>
                    </a:cubicBezTo>
                    <a:cubicBezTo>
                      <a:pt x="61" y="53"/>
                      <a:pt x="61" y="53"/>
                      <a:pt x="61" y="53"/>
                    </a:cubicBezTo>
                    <a:cubicBezTo>
                      <a:pt x="61" y="53"/>
                      <a:pt x="62" y="52"/>
                      <a:pt x="62" y="51"/>
                    </a:cubicBezTo>
                    <a:cubicBezTo>
                      <a:pt x="62" y="50"/>
                      <a:pt x="63" y="47"/>
                      <a:pt x="63" y="44"/>
                    </a:cubicBezTo>
                    <a:cubicBezTo>
                      <a:pt x="63" y="44"/>
                      <a:pt x="63" y="44"/>
                      <a:pt x="63" y="44"/>
                    </a:cubicBezTo>
                    <a:cubicBezTo>
                      <a:pt x="63" y="44"/>
                      <a:pt x="63" y="44"/>
                      <a:pt x="63" y="44"/>
                    </a:cubicBezTo>
                    <a:cubicBezTo>
                      <a:pt x="63" y="8"/>
                      <a:pt x="63" y="8"/>
                      <a:pt x="63" y="8"/>
                    </a:cubicBezTo>
                    <a:cubicBezTo>
                      <a:pt x="63" y="8"/>
                      <a:pt x="63" y="8"/>
                      <a:pt x="63" y="8"/>
                    </a:cubicBezTo>
                    <a:cubicBezTo>
                      <a:pt x="63" y="8"/>
                      <a:pt x="63" y="7"/>
                      <a:pt x="63" y="7"/>
                    </a:cubicBezTo>
                    <a:cubicBezTo>
                      <a:pt x="59" y="7"/>
                      <a:pt x="59" y="7"/>
                      <a:pt x="59" y="7"/>
                    </a:cubicBezTo>
                    <a:cubicBezTo>
                      <a:pt x="59" y="7"/>
                      <a:pt x="58" y="7"/>
                      <a:pt x="58" y="7"/>
                    </a:cubicBezTo>
                    <a:close/>
                    <a:moveTo>
                      <a:pt x="69" y="7"/>
                    </a:moveTo>
                    <a:cubicBezTo>
                      <a:pt x="69" y="7"/>
                      <a:pt x="68" y="7"/>
                      <a:pt x="68" y="7"/>
                    </a:cubicBezTo>
                    <a:cubicBezTo>
                      <a:pt x="68" y="7"/>
                      <a:pt x="68" y="7"/>
                      <a:pt x="68" y="7"/>
                    </a:cubicBezTo>
                    <a:cubicBezTo>
                      <a:pt x="68" y="7"/>
                      <a:pt x="68" y="7"/>
                      <a:pt x="68" y="8"/>
                    </a:cubicBezTo>
                    <a:cubicBezTo>
                      <a:pt x="68" y="8"/>
                      <a:pt x="68" y="8"/>
                      <a:pt x="68" y="8"/>
                    </a:cubicBezTo>
                    <a:cubicBezTo>
                      <a:pt x="68" y="44"/>
                      <a:pt x="68" y="44"/>
                      <a:pt x="68" y="44"/>
                    </a:cubicBezTo>
                    <a:cubicBezTo>
                      <a:pt x="68" y="44"/>
                      <a:pt x="68" y="44"/>
                      <a:pt x="68" y="44"/>
                    </a:cubicBezTo>
                    <a:cubicBezTo>
                      <a:pt x="68" y="48"/>
                      <a:pt x="67" y="51"/>
                      <a:pt x="67" y="53"/>
                    </a:cubicBezTo>
                    <a:cubicBezTo>
                      <a:pt x="66" y="56"/>
                      <a:pt x="64" y="58"/>
                      <a:pt x="62" y="58"/>
                    </a:cubicBezTo>
                    <a:cubicBezTo>
                      <a:pt x="62" y="58"/>
                      <a:pt x="62" y="58"/>
                      <a:pt x="62" y="58"/>
                    </a:cubicBezTo>
                    <a:cubicBezTo>
                      <a:pt x="62" y="58"/>
                      <a:pt x="62" y="58"/>
                      <a:pt x="62" y="58"/>
                    </a:cubicBezTo>
                    <a:cubicBezTo>
                      <a:pt x="17" y="58"/>
                      <a:pt x="17" y="58"/>
                      <a:pt x="17" y="58"/>
                    </a:cubicBezTo>
                    <a:cubicBezTo>
                      <a:pt x="17" y="59"/>
                      <a:pt x="17" y="59"/>
                      <a:pt x="17" y="59"/>
                    </a:cubicBezTo>
                    <a:cubicBezTo>
                      <a:pt x="71" y="59"/>
                      <a:pt x="71" y="59"/>
                      <a:pt x="71" y="59"/>
                    </a:cubicBezTo>
                    <a:cubicBezTo>
                      <a:pt x="71" y="9"/>
                      <a:pt x="71" y="9"/>
                      <a:pt x="71" y="9"/>
                    </a:cubicBezTo>
                    <a:cubicBezTo>
                      <a:pt x="71" y="8"/>
                      <a:pt x="71" y="8"/>
                      <a:pt x="71" y="8"/>
                    </a:cubicBezTo>
                    <a:cubicBezTo>
                      <a:pt x="71" y="8"/>
                      <a:pt x="71" y="8"/>
                      <a:pt x="71" y="8"/>
                    </a:cubicBezTo>
                    <a:cubicBezTo>
                      <a:pt x="71" y="8"/>
                      <a:pt x="71" y="7"/>
                      <a:pt x="70" y="7"/>
                    </a:cubicBezTo>
                    <a:cubicBezTo>
                      <a:pt x="70" y="7"/>
                      <a:pt x="70" y="7"/>
                      <a:pt x="69" y="7"/>
                    </a:cubicBezTo>
                    <a:cubicBezTo>
                      <a:pt x="69" y="7"/>
                      <a:pt x="69" y="7"/>
                      <a:pt x="69" y="7"/>
                    </a:cubicBezTo>
                    <a:cubicBezTo>
                      <a:pt x="69" y="7"/>
                      <a:pt x="69" y="7"/>
                      <a:pt x="69" y="7"/>
                    </a:cubicBezTo>
                    <a:close/>
                    <a:moveTo>
                      <a:pt x="53" y="5"/>
                    </a:moveTo>
                    <a:cubicBezTo>
                      <a:pt x="5" y="5"/>
                      <a:pt x="5" y="5"/>
                      <a:pt x="5" y="5"/>
                    </a:cubicBezTo>
                    <a:cubicBezTo>
                      <a:pt x="5" y="45"/>
                      <a:pt x="5" y="45"/>
                      <a:pt x="5" y="45"/>
                    </a:cubicBezTo>
                    <a:cubicBezTo>
                      <a:pt x="5" y="45"/>
                      <a:pt x="5" y="45"/>
                      <a:pt x="5" y="45"/>
                    </a:cubicBezTo>
                    <a:cubicBezTo>
                      <a:pt x="5" y="45"/>
                      <a:pt x="5" y="45"/>
                      <a:pt x="5" y="45"/>
                    </a:cubicBezTo>
                    <a:cubicBezTo>
                      <a:pt x="5" y="48"/>
                      <a:pt x="5" y="50"/>
                      <a:pt x="6" y="51"/>
                    </a:cubicBezTo>
                    <a:cubicBezTo>
                      <a:pt x="7" y="52"/>
                      <a:pt x="8" y="52"/>
                      <a:pt x="9" y="53"/>
                    </a:cubicBezTo>
                    <a:cubicBezTo>
                      <a:pt x="54" y="53"/>
                      <a:pt x="54" y="53"/>
                      <a:pt x="54" y="53"/>
                    </a:cubicBezTo>
                    <a:cubicBezTo>
                      <a:pt x="53" y="51"/>
                      <a:pt x="53" y="48"/>
                      <a:pt x="53" y="44"/>
                    </a:cubicBezTo>
                    <a:cubicBezTo>
                      <a:pt x="53" y="44"/>
                      <a:pt x="53" y="44"/>
                      <a:pt x="53" y="44"/>
                    </a:cubicBezTo>
                    <a:lnTo>
                      <a:pt x="53" y="5"/>
                    </a:ln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latin typeface="思源黑体" panose="020B0500000000000000" pitchFamily="34" charset="-122"/>
                  <a:ea typeface="思源黑体" panose="020B0500000000000000" pitchFamily="34" charset="-122"/>
                </a:endParaRPr>
              </a:p>
            </p:txBody>
          </p:sp>
          <p:sp>
            <p:nvSpPr>
              <p:cNvPr id="39" name="Freeform 373"/>
              <p:cNvSpPr>
                <a:spLocks noEditPoints="1"/>
              </p:cNvSpPr>
              <p:nvPr/>
            </p:nvSpPr>
            <p:spPr bwMode="auto">
              <a:xfrm>
                <a:off x="2778038" y="1898895"/>
                <a:ext cx="301173" cy="304915"/>
              </a:xfrm>
              <a:custGeom>
                <a:avLst/>
                <a:gdLst>
                  <a:gd name="T0" fmla="*/ 65 w 68"/>
                  <a:gd name="T1" fmla="*/ 29 h 69"/>
                  <a:gd name="T2" fmla="*/ 68 w 68"/>
                  <a:gd name="T3" fmla="*/ 34 h 69"/>
                  <a:gd name="T4" fmla="*/ 68 w 68"/>
                  <a:gd name="T5" fmla="*/ 63 h 69"/>
                  <a:gd name="T6" fmla="*/ 61 w 68"/>
                  <a:gd name="T7" fmla="*/ 69 h 69"/>
                  <a:gd name="T8" fmla="*/ 7 w 68"/>
                  <a:gd name="T9" fmla="*/ 69 h 69"/>
                  <a:gd name="T10" fmla="*/ 0 w 68"/>
                  <a:gd name="T11" fmla="*/ 63 h 69"/>
                  <a:gd name="T12" fmla="*/ 0 w 68"/>
                  <a:gd name="T13" fmla="*/ 34 h 69"/>
                  <a:gd name="T14" fmla="*/ 2 w 68"/>
                  <a:gd name="T15" fmla="*/ 30 h 69"/>
                  <a:gd name="T16" fmla="*/ 2 w 68"/>
                  <a:gd name="T17" fmla="*/ 30 h 69"/>
                  <a:gd name="T18" fmla="*/ 2 w 68"/>
                  <a:gd name="T19" fmla="*/ 30 h 69"/>
                  <a:gd name="T20" fmla="*/ 2 w 68"/>
                  <a:gd name="T21" fmla="*/ 29 h 69"/>
                  <a:gd name="T22" fmla="*/ 30 w 68"/>
                  <a:gd name="T23" fmla="*/ 2 h 69"/>
                  <a:gd name="T24" fmla="*/ 38 w 68"/>
                  <a:gd name="T25" fmla="*/ 2 h 69"/>
                  <a:gd name="T26" fmla="*/ 65 w 68"/>
                  <a:gd name="T27" fmla="*/ 29 h 69"/>
                  <a:gd name="T28" fmla="*/ 12 w 68"/>
                  <a:gd name="T29" fmla="*/ 22 h 69"/>
                  <a:gd name="T30" fmla="*/ 12 w 68"/>
                  <a:gd name="T31" fmla="*/ 39 h 69"/>
                  <a:gd name="T32" fmla="*/ 34 w 68"/>
                  <a:gd name="T33" fmla="*/ 56 h 69"/>
                  <a:gd name="T34" fmla="*/ 55 w 68"/>
                  <a:gd name="T35" fmla="*/ 40 h 69"/>
                  <a:gd name="T36" fmla="*/ 55 w 68"/>
                  <a:gd name="T37" fmla="*/ 22 h 69"/>
                  <a:gd name="T38" fmla="*/ 12 w 68"/>
                  <a:gd name="T39" fmla="*/ 22 h 69"/>
                  <a:gd name="T40" fmla="*/ 19 w 68"/>
                  <a:gd name="T41" fmla="*/ 26 h 69"/>
                  <a:gd name="T42" fmla="*/ 19 w 68"/>
                  <a:gd name="T43" fmla="*/ 29 h 69"/>
                  <a:gd name="T44" fmla="*/ 48 w 68"/>
                  <a:gd name="T45" fmla="*/ 29 h 69"/>
                  <a:gd name="T46" fmla="*/ 48 w 68"/>
                  <a:gd name="T47" fmla="*/ 26 h 69"/>
                  <a:gd name="T48" fmla="*/ 19 w 68"/>
                  <a:gd name="T49" fmla="*/ 26 h 69"/>
                  <a:gd name="T50" fmla="*/ 19 w 68"/>
                  <a:gd name="T51" fmla="*/ 38 h 69"/>
                  <a:gd name="T52" fmla="*/ 19 w 68"/>
                  <a:gd name="T53" fmla="*/ 41 h 69"/>
                  <a:gd name="T54" fmla="*/ 48 w 68"/>
                  <a:gd name="T55" fmla="*/ 41 h 69"/>
                  <a:gd name="T56" fmla="*/ 48 w 68"/>
                  <a:gd name="T57" fmla="*/ 38 h 69"/>
                  <a:gd name="T58" fmla="*/ 19 w 68"/>
                  <a:gd name="T59" fmla="*/ 38 h 69"/>
                  <a:gd name="T60" fmla="*/ 19 w 68"/>
                  <a:gd name="T61" fmla="*/ 32 h 69"/>
                  <a:gd name="T62" fmla="*/ 19 w 68"/>
                  <a:gd name="T63" fmla="*/ 35 h 69"/>
                  <a:gd name="T64" fmla="*/ 48 w 68"/>
                  <a:gd name="T65" fmla="*/ 35 h 69"/>
                  <a:gd name="T66" fmla="*/ 48 w 68"/>
                  <a:gd name="T67" fmla="*/ 32 h 69"/>
                  <a:gd name="T68" fmla="*/ 19 w 68"/>
                  <a:gd name="T69" fmla="*/ 32 h 69"/>
                  <a:gd name="T70" fmla="*/ 8 w 68"/>
                  <a:gd name="T71" fmla="*/ 65 h 69"/>
                  <a:gd name="T72" fmla="*/ 21 w 68"/>
                  <a:gd name="T73" fmla="*/ 52 h 69"/>
                  <a:gd name="T74" fmla="*/ 21 w 68"/>
                  <a:gd name="T75" fmla="*/ 50 h 69"/>
                  <a:gd name="T76" fmla="*/ 19 w 68"/>
                  <a:gd name="T77" fmla="*/ 50 h 69"/>
                  <a:gd name="T78" fmla="*/ 6 w 68"/>
                  <a:gd name="T79" fmla="*/ 63 h 69"/>
                  <a:gd name="T80" fmla="*/ 6 w 68"/>
                  <a:gd name="T81" fmla="*/ 65 h 69"/>
                  <a:gd name="T82" fmla="*/ 8 w 68"/>
                  <a:gd name="T83" fmla="*/ 65 h 69"/>
                  <a:gd name="T84" fmla="*/ 63 w 68"/>
                  <a:gd name="T85" fmla="*/ 63 h 69"/>
                  <a:gd name="T86" fmla="*/ 50 w 68"/>
                  <a:gd name="T87" fmla="*/ 50 h 69"/>
                  <a:gd name="T88" fmla="*/ 48 w 68"/>
                  <a:gd name="T89" fmla="*/ 50 h 69"/>
                  <a:gd name="T90" fmla="*/ 48 w 68"/>
                  <a:gd name="T91" fmla="*/ 52 h 69"/>
                  <a:gd name="T92" fmla="*/ 61 w 68"/>
                  <a:gd name="T93" fmla="*/ 65 h 69"/>
                  <a:gd name="T94" fmla="*/ 64 w 68"/>
                  <a:gd name="T95" fmla="*/ 65 h 69"/>
                  <a:gd name="T96" fmla="*/ 63 w 68"/>
                  <a:gd name="T9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latin typeface="思源黑体" panose="020B0500000000000000" pitchFamily="34" charset="-122"/>
                  <a:ea typeface="思源黑体" panose="020B0500000000000000" pitchFamily="34" charset="-122"/>
                </a:endParaRPr>
              </a:p>
            </p:txBody>
          </p:sp>
          <p:sp>
            <p:nvSpPr>
              <p:cNvPr id="40" name="Freeform 447"/>
              <p:cNvSpPr>
                <a:spLocks noEditPoints="1"/>
              </p:cNvSpPr>
              <p:nvPr/>
            </p:nvSpPr>
            <p:spPr bwMode="auto">
              <a:xfrm>
                <a:off x="5486235" y="2802290"/>
                <a:ext cx="252537" cy="340454"/>
              </a:xfrm>
              <a:custGeom>
                <a:avLst/>
                <a:gdLst>
                  <a:gd name="T0" fmla="*/ 10 w 57"/>
                  <a:gd name="T1" fmla="*/ 24 h 77"/>
                  <a:gd name="T2" fmla="*/ 26 w 57"/>
                  <a:gd name="T3" fmla="*/ 53 h 77"/>
                  <a:gd name="T4" fmla="*/ 55 w 57"/>
                  <a:gd name="T5" fmla="*/ 38 h 77"/>
                  <a:gd name="T6" fmla="*/ 40 w 57"/>
                  <a:gd name="T7" fmla="*/ 9 h 77"/>
                  <a:gd name="T8" fmla="*/ 23 w 57"/>
                  <a:gd name="T9" fmla="*/ 46 h 77"/>
                  <a:gd name="T10" fmla="*/ 32 w 57"/>
                  <a:gd name="T11" fmla="*/ 49 h 77"/>
                  <a:gd name="T12" fmla="*/ 23 w 57"/>
                  <a:gd name="T13" fmla="*/ 46 h 77"/>
                  <a:gd name="T14" fmla="*/ 38 w 57"/>
                  <a:gd name="T15" fmla="*/ 42 h 77"/>
                  <a:gd name="T16" fmla="*/ 43 w 57"/>
                  <a:gd name="T17" fmla="*/ 41 h 77"/>
                  <a:gd name="T18" fmla="*/ 35 w 57"/>
                  <a:gd name="T19" fmla="*/ 45 h 77"/>
                  <a:gd name="T20" fmla="*/ 47 w 57"/>
                  <a:gd name="T21" fmla="*/ 36 h 77"/>
                  <a:gd name="T22" fmla="*/ 50 w 57"/>
                  <a:gd name="T23" fmla="*/ 36 h 77"/>
                  <a:gd name="T24" fmla="*/ 47 w 57"/>
                  <a:gd name="T25" fmla="*/ 36 h 77"/>
                  <a:gd name="T26" fmla="*/ 37 w 57"/>
                  <a:gd name="T27" fmla="*/ 16 h 77"/>
                  <a:gd name="T28" fmla="*/ 38 w 57"/>
                  <a:gd name="T29" fmla="*/ 14 h 77"/>
                  <a:gd name="T30" fmla="*/ 32 w 57"/>
                  <a:gd name="T31" fmla="*/ 18 h 77"/>
                  <a:gd name="T32" fmla="*/ 23 w 57"/>
                  <a:gd name="T33" fmla="*/ 23 h 77"/>
                  <a:gd name="T34" fmla="*/ 24 w 57"/>
                  <a:gd name="T35" fmla="*/ 15 h 77"/>
                  <a:gd name="T36" fmla="*/ 32 w 57"/>
                  <a:gd name="T37" fmla="*/ 18 h 77"/>
                  <a:gd name="T38" fmla="*/ 15 w 57"/>
                  <a:gd name="T39" fmla="*/ 30 h 77"/>
                  <a:gd name="T40" fmla="*/ 17 w 57"/>
                  <a:gd name="T41" fmla="*/ 22 h 77"/>
                  <a:gd name="T42" fmla="*/ 23 w 57"/>
                  <a:gd name="T43" fmla="*/ 41 h 77"/>
                  <a:gd name="T44" fmla="*/ 19 w 57"/>
                  <a:gd name="T45" fmla="*/ 33 h 77"/>
                  <a:gd name="T46" fmla="*/ 22 w 57"/>
                  <a:gd name="T47" fmla="*/ 37 h 77"/>
                  <a:gd name="T48" fmla="*/ 23 w 57"/>
                  <a:gd name="T49" fmla="*/ 41 h 77"/>
                  <a:gd name="T50" fmla="*/ 29 w 57"/>
                  <a:gd name="T51" fmla="*/ 25 h 77"/>
                  <a:gd name="T52" fmla="*/ 39 w 57"/>
                  <a:gd name="T53" fmla="*/ 28 h 77"/>
                  <a:gd name="T54" fmla="*/ 36 w 57"/>
                  <a:gd name="T55" fmla="*/ 37 h 77"/>
                  <a:gd name="T56" fmla="*/ 27 w 57"/>
                  <a:gd name="T57" fmla="*/ 34 h 77"/>
                  <a:gd name="T58" fmla="*/ 41 w 57"/>
                  <a:gd name="T59" fmla="*/ 21 h 77"/>
                  <a:gd name="T60" fmla="*/ 49 w 57"/>
                  <a:gd name="T61" fmla="*/ 23 h 77"/>
                  <a:gd name="T62" fmla="*/ 46 w 57"/>
                  <a:gd name="T63" fmla="*/ 30 h 77"/>
                  <a:gd name="T64" fmla="*/ 41 w 57"/>
                  <a:gd name="T65" fmla="*/ 21 h 77"/>
                  <a:gd name="T66" fmla="*/ 49 w 57"/>
                  <a:gd name="T67" fmla="*/ 77 h 77"/>
                  <a:gd name="T68" fmla="*/ 21 w 57"/>
                  <a:gd name="T69" fmla="*/ 71 h 77"/>
                  <a:gd name="T70" fmla="*/ 30 w 57"/>
                  <a:gd name="T71" fmla="*/ 64 h 77"/>
                  <a:gd name="T72" fmla="*/ 0 w 57"/>
                  <a:gd name="T73" fmla="*/ 31 h 77"/>
                  <a:gd name="T74" fmla="*/ 22 w 57"/>
                  <a:gd name="T75" fmla="*/ 0 h 77"/>
                  <a:gd name="T76" fmla="*/ 14 w 57"/>
                  <a:gd name="T77" fmla="*/ 13 h 77"/>
                  <a:gd name="T78" fmla="*/ 14 w 57"/>
                  <a:gd name="T79" fmla="*/ 50 h 77"/>
                  <a:gd name="T80" fmla="*/ 49 w 57"/>
                  <a:gd name="T81" fmla="*/ 51 h 77"/>
                  <a:gd name="T82" fmla="*/ 38 w 57"/>
                  <a:gd name="T83" fmla="*/ 63 h 77"/>
                  <a:gd name="T84" fmla="*/ 49 w 57"/>
                  <a:gd name="T85"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 h="77">
                    <a:moveTo>
                      <a:pt x="22" y="10"/>
                    </a:moveTo>
                    <a:cubicBezTo>
                      <a:pt x="16" y="13"/>
                      <a:pt x="12" y="18"/>
                      <a:pt x="10" y="24"/>
                    </a:cubicBezTo>
                    <a:cubicBezTo>
                      <a:pt x="9" y="30"/>
                      <a:pt x="9" y="36"/>
                      <a:pt x="12" y="42"/>
                    </a:cubicBezTo>
                    <a:cubicBezTo>
                      <a:pt x="15" y="47"/>
                      <a:pt x="20" y="51"/>
                      <a:pt x="26" y="53"/>
                    </a:cubicBezTo>
                    <a:cubicBezTo>
                      <a:pt x="31" y="55"/>
                      <a:pt x="38" y="55"/>
                      <a:pt x="43" y="52"/>
                    </a:cubicBezTo>
                    <a:cubicBezTo>
                      <a:pt x="49" y="49"/>
                      <a:pt x="53" y="44"/>
                      <a:pt x="55" y="38"/>
                    </a:cubicBezTo>
                    <a:cubicBezTo>
                      <a:pt x="57" y="32"/>
                      <a:pt x="56" y="26"/>
                      <a:pt x="53" y="20"/>
                    </a:cubicBezTo>
                    <a:cubicBezTo>
                      <a:pt x="50" y="14"/>
                      <a:pt x="45" y="11"/>
                      <a:pt x="40" y="9"/>
                    </a:cubicBezTo>
                    <a:cubicBezTo>
                      <a:pt x="34" y="7"/>
                      <a:pt x="28" y="7"/>
                      <a:pt x="22" y="10"/>
                    </a:cubicBezTo>
                    <a:close/>
                    <a:moveTo>
                      <a:pt x="23" y="46"/>
                    </a:moveTo>
                    <a:cubicBezTo>
                      <a:pt x="25" y="46"/>
                      <a:pt x="26" y="46"/>
                      <a:pt x="28" y="46"/>
                    </a:cubicBezTo>
                    <a:cubicBezTo>
                      <a:pt x="29" y="47"/>
                      <a:pt x="31" y="48"/>
                      <a:pt x="32" y="49"/>
                    </a:cubicBezTo>
                    <a:cubicBezTo>
                      <a:pt x="30" y="49"/>
                      <a:pt x="29" y="49"/>
                      <a:pt x="27" y="48"/>
                    </a:cubicBezTo>
                    <a:cubicBezTo>
                      <a:pt x="26" y="48"/>
                      <a:pt x="24" y="47"/>
                      <a:pt x="23" y="46"/>
                    </a:cubicBezTo>
                    <a:close/>
                    <a:moveTo>
                      <a:pt x="34" y="44"/>
                    </a:moveTo>
                    <a:cubicBezTo>
                      <a:pt x="35" y="43"/>
                      <a:pt x="37" y="43"/>
                      <a:pt x="38" y="42"/>
                    </a:cubicBezTo>
                    <a:cubicBezTo>
                      <a:pt x="40" y="41"/>
                      <a:pt x="41" y="40"/>
                      <a:pt x="43" y="39"/>
                    </a:cubicBezTo>
                    <a:cubicBezTo>
                      <a:pt x="43" y="40"/>
                      <a:pt x="43" y="40"/>
                      <a:pt x="43" y="41"/>
                    </a:cubicBezTo>
                    <a:cubicBezTo>
                      <a:pt x="43" y="44"/>
                      <a:pt x="42" y="46"/>
                      <a:pt x="41" y="47"/>
                    </a:cubicBezTo>
                    <a:cubicBezTo>
                      <a:pt x="40" y="48"/>
                      <a:pt x="38" y="47"/>
                      <a:pt x="35" y="45"/>
                    </a:cubicBezTo>
                    <a:cubicBezTo>
                      <a:pt x="35" y="45"/>
                      <a:pt x="34" y="44"/>
                      <a:pt x="34" y="44"/>
                    </a:cubicBezTo>
                    <a:close/>
                    <a:moveTo>
                      <a:pt x="47" y="36"/>
                    </a:moveTo>
                    <a:cubicBezTo>
                      <a:pt x="49" y="34"/>
                      <a:pt x="50" y="33"/>
                      <a:pt x="51" y="32"/>
                    </a:cubicBezTo>
                    <a:cubicBezTo>
                      <a:pt x="51" y="33"/>
                      <a:pt x="50" y="35"/>
                      <a:pt x="50" y="36"/>
                    </a:cubicBezTo>
                    <a:cubicBezTo>
                      <a:pt x="49" y="38"/>
                      <a:pt x="49" y="39"/>
                      <a:pt x="48" y="40"/>
                    </a:cubicBezTo>
                    <a:cubicBezTo>
                      <a:pt x="48" y="39"/>
                      <a:pt x="48" y="37"/>
                      <a:pt x="47" y="36"/>
                    </a:cubicBezTo>
                    <a:close/>
                    <a:moveTo>
                      <a:pt x="42" y="16"/>
                    </a:moveTo>
                    <a:cubicBezTo>
                      <a:pt x="41" y="16"/>
                      <a:pt x="39" y="16"/>
                      <a:pt x="37" y="16"/>
                    </a:cubicBezTo>
                    <a:cubicBezTo>
                      <a:pt x="36" y="15"/>
                      <a:pt x="35" y="14"/>
                      <a:pt x="34" y="13"/>
                    </a:cubicBezTo>
                    <a:cubicBezTo>
                      <a:pt x="35" y="13"/>
                      <a:pt x="37" y="13"/>
                      <a:pt x="38" y="14"/>
                    </a:cubicBezTo>
                    <a:cubicBezTo>
                      <a:pt x="39" y="14"/>
                      <a:pt x="41" y="15"/>
                      <a:pt x="42" y="16"/>
                    </a:cubicBezTo>
                    <a:close/>
                    <a:moveTo>
                      <a:pt x="32" y="18"/>
                    </a:moveTo>
                    <a:cubicBezTo>
                      <a:pt x="30" y="19"/>
                      <a:pt x="29" y="19"/>
                      <a:pt x="27" y="20"/>
                    </a:cubicBezTo>
                    <a:cubicBezTo>
                      <a:pt x="25" y="21"/>
                      <a:pt x="24" y="22"/>
                      <a:pt x="23" y="23"/>
                    </a:cubicBezTo>
                    <a:cubicBezTo>
                      <a:pt x="23" y="22"/>
                      <a:pt x="23" y="22"/>
                      <a:pt x="23" y="21"/>
                    </a:cubicBezTo>
                    <a:cubicBezTo>
                      <a:pt x="22" y="18"/>
                      <a:pt x="23" y="16"/>
                      <a:pt x="24" y="15"/>
                    </a:cubicBezTo>
                    <a:cubicBezTo>
                      <a:pt x="26" y="14"/>
                      <a:pt x="28" y="15"/>
                      <a:pt x="30" y="17"/>
                    </a:cubicBezTo>
                    <a:cubicBezTo>
                      <a:pt x="31" y="17"/>
                      <a:pt x="31" y="18"/>
                      <a:pt x="32" y="18"/>
                    </a:cubicBezTo>
                    <a:close/>
                    <a:moveTo>
                      <a:pt x="18" y="26"/>
                    </a:moveTo>
                    <a:cubicBezTo>
                      <a:pt x="17" y="28"/>
                      <a:pt x="16" y="29"/>
                      <a:pt x="15" y="30"/>
                    </a:cubicBezTo>
                    <a:cubicBezTo>
                      <a:pt x="15" y="29"/>
                      <a:pt x="15" y="27"/>
                      <a:pt x="15" y="26"/>
                    </a:cubicBezTo>
                    <a:cubicBezTo>
                      <a:pt x="16" y="24"/>
                      <a:pt x="17" y="23"/>
                      <a:pt x="17" y="22"/>
                    </a:cubicBezTo>
                    <a:cubicBezTo>
                      <a:pt x="17" y="23"/>
                      <a:pt x="18" y="25"/>
                      <a:pt x="18" y="26"/>
                    </a:cubicBezTo>
                    <a:close/>
                    <a:moveTo>
                      <a:pt x="23" y="41"/>
                    </a:moveTo>
                    <a:cubicBezTo>
                      <a:pt x="20" y="41"/>
                      <a:pt x="17" y="41"/>
                      <a:pt x="17" y="39"/>
                    </a:cubicBezTo>
                    <a:cubicBezTo>
                      <a:pt x="16" y="38"/>
                      <a:pt x="17" y="36"/>
                      <a:pt x="19" y="33"/>
                    </a:cubicBezTo>
                    <a:cubicBezTo>
                      <a:pt x="19" y="33"/>
                      <a:pt x="19" y="32"/>
                      <a:pt x="20" y="32"/>
                    </a:cubicBezTo>
                    <a:cubicBezTo>
                      <a:pt x="20" y="34"/>
                      <a:pt x="21" y="35"/>
                      <a:pt x="22" y="37"/>
                    </a:cubicBezTo>
                    <a:cubicBezTo>
                      <a:pt x="23" y="38"/>
                      <a:pt x="24" y="40"/>
                      <a:pt x="24" y="41"/>
                    </a:cubicBezTo>
                    <a:cubicBezTo>
                      <a:pt x="24" y="41"/>
                      <a:pt x="23" y="41"/>
                      <a:pt x="23" y="41"/>
                    </a:cubicBezTo>
                    <a:close/>
                    <a:moveTo>
                      <a:pt x="24" y="28"/>
                    </a:moveTo>
                    <a:cubicBezTo>
                      <a:pt x="26" y="27"/>
                      <a:pt x="27" y="26"/>
                      <a:pt x="29" y="25"/>
                    </a:cubicBezTo>
                    <a:cubicBezTo>
                      <a:pt x="31" y="24"/>
                      <a:pt x="33" y="23"/>
                      <a:pt x="35" y="22"/>
                    </a:cubicBezTo>
                    <a:cubicBezTo>
                      <a:pt x="37" y="24"/>
                      <a:pt x="38" y="26"/>
                      <a:pt x="39" y="28"/>
                    </a:cubicBezTo>
                    <a:cubicBezTo>
                      <a:pt x="40" y="30"/>
                      <a:pt x="41" y="32"/>
                      <a:pt x="41" y="34"/>
                    </a:cubicBezTo>
                    <a:cubicBezTo>
                      <a:pt x="40" y="35"/>
                      <a:pt x="38" y="36"/>
                      <a:pt x="36" y="37"/>
                    </a:cubicBezTo>
                    <a:cubicBezTo>
                      <a:pt x="34" y="38"/>
                      <a:pt x="32" y="39"/>
                      <a:pt x="30" y="40"/>
                    </a:cubicBezTo>
                    <a:cubicBezTo>
                      <a:pt x="29" y="38"/>
                      <a:pt x="28" y="36"/>
                      <a:pt x="27" y="34"/>
                    </a:cubicBezTo>
                    <a:cubicBezTo>
                      <a:pt x="25" y="32"/>
                      <a:pt x="25" y="30"/>
                      <a:pt x="24" y="28"/>
                    </a:cubicBezTo>
                    <a:close/>
                    <a:moveTo>
                      <a:pt x="41" y="21"/>
                    </a:moveTo>
                    <a:cubicBezTo>
                      <a:pt x="41" y="21"/>
                      <a:pt x="42" y="21"/>
                      <a:pt x="43" y="21"/>
                    </a:cubicBezTo>
                    <a:cubicBezTo>
                      <a:pt x="46" y="21"/>
                      <a:pt x="48" y="21"/>
                      <a:pt x="49" y="23"/>
                    </a:cubicBezTo>
                    <a:cubicBezTo>
                      <a:pt x="49" y="24"/>
                      <a:pt x="49" y="26"/>
                      <a:pt x="47" y="29"/>
                    </a:cubicBezTo>
                    <a:cubicBezTo>
                      <a:pt x="46" y="29"/>
                      <a:pt x="46" y="29"/>
                      <a:pt x="46" y="30"/>
                    </a:cubicBezTo>
                    <a:cubicBezTo>
                      <a:pt x="45" y="28"/>
                      <a:pt x="44" y="27"/>
                      <a:pt x="43" y="25"/>
                    </a:cubicBezTo>
                    <a:cubicBezTo>
                      <a:pt x="43" y="24"/>
                      <a:pt x="42" y="22"/>
                      <a:pt x="41" y="21"/>
                    </a:cubicBezTo>
                    <a:close/>
                    <a:moveTo>
                      <a:pt x="49" y="71"/>
                    </a:moveTo>
                    <a:cubicBezTo>
                      <a:pt x="49" y="77"/>
                      <a:pt x="49" y="77"/>
                      <a:pt x="49" y="77"/>
                    </a:cubicBezTo>
                    <a:cubicBezTo>
                      <a:pt x="21" y="77"/>
                      <a:pt x="21" y="77"/>
                      <a:pt x="21" y="77"/>
                    </a:cubicBezTo>
                    <a:cubicBezTo>
                      <a:pt x="21" y="71"/>
                      <a:pt x="21" y="71"/>
                      <a:pt x="21" y="71"/>
                    </a:cubicBezTo>
                    <a:cubicBezTo>
                      <a:pt x="30" y="71"/>
                      <a:pt x="30" y="71"/>
                      <a:pt x="30" y="71"/>
                    </a:cubicBezTo>
                    <a:cubicBezTo>
                      <a:pt x="30" y="64"/>
                      <a:pt x="30" y="64"/>
                      <a:pt x="30" y="64"/>
                    </a:cubicBezTo>
                    <a:cubicBezTo>
                      <a:pt x="22" y="63"/>
                      <a:pt x="15" y="60"/>
                      <a:pt x="9" y="54"/>
                    </a:cubicBezTo>
                    <a:cubicBezTo>
                      <a:pt x="3" y="48"/>
                      <a:pt x="0" y="40"/>
                      <a:pt x="0" y="31"/>
                    </a:cubicBezTo>
                    <a:cubicBezTo>
                      <a:pt x="0" y="22"/>
                      <a:pt x="3" y="14"/>
                      <a:pt x="9" y="8"/>
                    </a:cubicBezTo>
                    <a:cubicBezTo>
                      <a:pt x="13" y="4"/>
                      <a:pt x="17" y="2"/>
                      <a:pt x="22" y="0"/>
                    </a:cubicBezTo>
                    <a:cubicBezTo>
                      <a:pt x="25" y="6"/>
                      <a:pt x="25" y="6"/>
                      <a:pt x="25" y="6"/>
                    </a:cubicBezTo>
                    <a:cubicBezTo>
                      <a:pt x="21" y="7"/>
                      <a:pt x="17" y="9"/>
                      <a:pt x="14" y="13"/>
                    </a:cubicBezTo>
                    <a:cubicBezTo>
                      <a:pt x="9" y="17"/>
                      <a:pt x="6" y="24"/>
                      <a:pt x="6" y="31"/>
                    </a:cubicBezTo>
                    <a:cubicBezTo>
                      <a:pt x="6" y="38"/>
                      <a:pt x="9" y="45"/>
                      <a:pt x="14" y="50"/>
                    </a:cubicBezTo>
                    <a:cubicBezTo>
                      <a:pt x="19" y="54"/>
                      <a:pt x="25" y="57"/>
                      <a:pt x="33" y="57"/>
                    </a:cubicBezTo>
                    <a:cubicBezTo>
                      <a:pt x="39" y="57"/>
                      <a:pt x="45" y="55"/>
                      <a:pt x="49" y="51"/>
                    </a:cubicBezTo>
                    <a:cubicBezTo>
                      <a:pt x="52" y="57"/>
                      <a:pt x="52" y="57"/>
                      <a:pt x="52" y="57"/>
                    </a:cubicBezTo>
                    <a:cubicBezTo>
                      <a:pt x="48" y="60"/>
                      <a:pt x="43" y="62"/>
                      <a:pt x="38" y="63"/>
                    </a:cubicBezTo>
                    <a:cubicBezTo>
                      <a:pt x="38" y="71"/>
                      <a:pt x="38" y="71"/>
                      <a:pt x="38" y="71"/>
                    </a:cubicBezTo>
                    <a:lnTo>
                      <a:pt x="49" y="71"/>
                    </a:ln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latin typeface="思源黑体" panose="020B0500000000000000" pitchFamily="34" charset="-122"/>
                  <a:ea typeface="思源黑体" panose="020B0500000000000000" pitchFamily="34" charset="-122"/>
                </a:endParaRPr>
              </a:p>
            </p:txBody>
          </p:sp>
          <p:sp>
            <p:nvSpPr>
              <p:cNvPr id="41" name="Freeform 454"/>
              <p:cNvSpPr>
                <a:spLocks noEditPoints="1"/>
              </p:cNvSpPr>
              <p:nvPr/>
            </p:nvSpPr>
            <p:spPr bwMode="auto">
              <a:xfrm>
                <a:off x="6096429" y="1888020"/>
                <a:ext cx="323620" cy="327361"/>
              </a:xfrm>
              <a:custGeom>
                <a:avLst/>
                <a:gdLst>
                  <a:gd name="T0" fmla="*/ 33 w 73"/>
                  <a:gd name="T1" fmla="*/ 12 h 74"/>
                  <a:gd name="T2" fmla="*/ 55 w 73"/>
                  <a:gd name="T3" fmla="*/ 18 h 74"/>
                  <a:gd name="T4" fmla="*/ 66 w 73"/>
                  <a:gd name="T5" fmla="*/ 38 h 74"/>
                  <a:gd name="T6" fmla="*/ 60 w 73"/>
                  <a:gd name="T7" fmla="*/ 59 h 74"/>
                  <a:gd name="T8" fmla="*/ 62 w 73"/>
                  <a:gd name="T9" fmla="*/ 74 h 74"/>
                  <a:gd name="T10" fmla="*/ 58 w 73"/>
                  <a:gd name="T11" fmla="*/ 74 h 74"/>
                  <a:gd name="T12" fmla="*/ 53 w 73"/>
                  <a:gd name="T13" fmla="*/ 67 h 74"/>
                  <a:gd name="T14" fmla="*/ 39 w 73"/>
                  <a:gd name="T15" fmla="*/ 72 h 74"/>
                  <a:gd name="T16" fmla="*/ 39 w 73"/>
                  <a:gd name="T17" fmla="*/ 72 h 74"/>
                  <a:gd name="T18" fmla="*/ 39 w 73"/>
                  <a:gd name="T19" fmla="*/ 72 h 74"/>
                  <a:gd name="T20" fmla="*/ 20 w 73"/>
                  <a:gd name="T21" fmla="*/ 67 h 74"/>
                  <a:gd name="T22" fmla="*/ 15 w 73"/>
                  <a:gd name="T23" fmla="*/ 74 h 74"/>
                  <a:gd name="T24" fmla="*/ 11 w 73"/>
                  <a:gd name="T25" fmla="*/ 74 h 74"/>
                  <a:gd name="T26" fmla="*/ 13 w 73"/>
                  <a:gd name="T27" fmla="*/ 60 h 74"/>
                  <a:gd name="T28" fmla="*/ 6 w 73"/>
                  <a:gd name="T29" fmla="*/ 45 h 74"/>
                  <a:gd name="T30" fmla="*/ 6 w 73"/>
                  <a:gd name="T31" fmla="*/ 45 h 74"/>
                  <a:gd name="T32" fmla="*/ 6 w 73"/>
                  <a:gd name="T33" fmla="*/ 45 h 74"/>
                  <a:gd name="T34" fmla="*/ 33 w 73"/>
                  <a:gd name="T35" fmla="*/ 12 h 74"/>
                  <a:gd name="T36" fmla="*/ 37 w 73"/>
                  <a:gd name="T37" fmla="*/ 37 h 74"/>
                  <a:gd name="T38" fmla="*/ 34 w 73"/>
                  <a:gd name="T39" fmla="*/ 37 h 74"/>
                  <a:gd name="T40" fmla="*/ 26 w 73"/>
                  <a:gd name="T41" fmla="*/ 24 h 74"/>
                  <a:gd name="T42" fmla="*/ 25 w 73"/>
                  <a:gd name="T43" fmla="*/ 24 h 74"/>
                  <a:gd name="T44" fmla="*/ 33 w 73"/>
                  <a:gd name="T45" fmla="*/ 38 h 74"/>
                  <a:gd name="T46" fmla="*/ 32 w 73"/>
                  <a:gd name="T47" fmla="*/ 42 h 74"/>
                  <a:gd name="T48" fmla="*/ 37 w 73"/>
                  <a:gd name="T49" fmla="*/ 47 h 74"/>
                  <a:gd name="T50" fmla="*/ 42 w 73"/>
                  <a:gd name="T51" fmla="*/ 42 h 74"/>
                  <a:gd name="T52" fmla="*/ 42 w 73"/>
                  <a:gd name="T53" fmla="*/ 41 h 74"/>
                  <a:gd name="T54" fmla="*/ 51 w 73"/>
                  <a:gd name="T55" fmla="*/ 31 h 74"/>
                  <a:gd name="T56" fmla="*/ 48 w 73"/>
                  <a:gd name="T57" fmla="*/ 28 h 74"/>
                  <a:gd name="T58" fmla="*/ 39 w 73"/>
                  <a:gd name="T59" fmla="*/ 37 h 74"/>
                  <a:gd name="T60" fmla="*/ 37 w 73"/>
                  <a:gd name="T61" fmla="*/ 37 h 74"/>
                  <a:gd name="T62" fmla="*/ 67 w 73"/>
                  <a:gd name="T63" fmla="*/ 0 h 74"/>
                  <a:gd name="T64" fmla="*/ 63 w 73"/>
                  <a:gd name="T65" fmla="*/ 3 h 74"/>
                  <a:gd name="T66" fmla="*/ 45 w 73"/>
                  <a:gd name="T67" fmla="*/ 7 h 74"/>
                  <a:gd name="T68" fmla="*/ 45 w 73"/>
                  <a:gd name="T69" fmla="*/ 7 h 74"/>
                  <a:gd name="T70" fmla="*/ 68 w 73"/>
                  <a:gd name="T71" fmla="*/ 27 h 74"/>
                  <a:gd name="T72" fmla="*/ 68 w 73"/>
                  <a:gd name="T73" fmla="*/ 26 h 74"/>
                  <a:gd name="T74" fmla="*/ 68 w 73"/>
                  <a:gd name="T75" fmla="*/ 7 h 74"/>
                  <a:gd name="T76" fmla="*/ 70 w 73"/>
                  <a:gd name="T77" fmla="*/ 2 h 74"/>
                  <a:gd name="T78" fmla="*/ 67 w 73"/>
                  <a:gd name="T79" fmla="*/ 0 h 74"/>
                  <a:gd name="T80" fmla="*/ 5 w 73"/>
                  <a:gd name="T81" fmla="*/ 2 h 74"/>
                  <a:gd name="T82" fmla="*/ 6 w 73"/>
                  <a:gd name="T83" fmla="*/ 6 h 74"/>
                  <a:gd name="T84" fmla="*/ 4 w 73"/>
                  <a:gd name="T85" fmla="*/ 25 h 74"/>
                  <a:gd name="T86" fmla="*/ 4 w 73"/>
                  <a:gd name="T87" fmla="*/ 25 h 74"/>
                  <a:gd name="T88" fmla="*/ 29 w 73"/>
                  <a:gd name="T89" fmla="*/ 8 h 74"/>
                  <a:gd name="T90" fmla="*/ 29 w 73"/>
                  <a:gd name="T91" fmla="*/ 8 h 74"/>
                  <a:gd name="T92" fmla="*/ 11 w 73"/>
                  <a:gd name="T93" fmla="*/ 3 h 74"/>
                  <a:gd name="T94" fmla="*/ 7 w 73"/>
                  <a:gd name="T95" fmla="*/ 0 h 74"/>
                  <a:gd name="T96" fmla="*/ 5 w 73"/>
                  <a:gd name="T97" fmla="*/ 2 h 74"/>
                  <a:gd name="T98" fmla="*/ 51 w 73"/>
                  <a:gd name="T99" fmla="*/ 23 h 74"/>
                  <a:gd name="T100" fmla="*/ 33 w 73"/>
                  <a:gd name="T101" fmla="*/ 18 h 74"/>
                  <a:gd name="T102" fmla="*/ 17 w 73"/>
                  <a:gd name="T103" fmla="*/ 27 h 74"/>
                  <a:gd name="T104" fmla="*/ 12 w 73"/>
                  <a:gd name="T105" fmla="*/ 44 h 74"/>
                  <a:gd name="T106" fmla="*/ 12 w 73"/>
                  <a:gd name="T107" fmla="*/ 44 h 74"/>
                  <a:gd name="T108" fmla="*/ 21 w 73"/>
                  <a:gd name="T109" fmla="*/ 60 h 74"/>
                  <a:gd name="T110" fmla="*/ 39 w 73"/>
                  <a:gd name="T111" fmla="*/ 65 h 74"/>
                  <a:gd name="T112" fmla="*/ 39 w 73"/>
                  <a:gd name="T113" fmla="*/ 65 h 74"/>
                  <a:gd name="T114" fmla="*/ 55 w 73"/>
                  <a:gd name="T115" fmla="*/ 57 h 74"/>
                  <a:gd name="T116" fmla="*/ 60 w 73"/>
                  <a:gd name="T117" fmla="*/ 39 h 74"/>
                  <a:gd name="T118" fmla="*/ 51 w 73"/>
                  <a:gd name="T1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 h="74">
                    <a:moveTo>
                      <a:pt x="33" y="12"/>
                    </a:moveTo>
                    <a:cubicBezTo>
                      <a:pt x="41" y="11"/>
                      <a:pt x="49" y="14"/>
                      <a:pt x="55" y="18"/>
                    </a:cubicBezTo>
                    <a:cubicBezTo>
                      <a:pt x="61" y="23"/>
                      <a:pt x="65" y="30"/>
                      <a:pt x="66" y="38"/>
                    </a:cubicBezTo>
                    <a:cubicBezTo>
                      <a:pt x="67" y="46"/>
                      <a:pt x="65" y="53"/>
                      <a:pt x="60" y="59"/>
                    </a:cubicBezTo>
                    <a:cubicBezTo>
                      <a:pt x="62" y="74"/>
                      <a:pt x="62" y="74"/>
                      <a:pt x="62" y="74"/>
                    </a:cubicBezTo>
                    <a:cubicBezTo>
                      <a:pt x="58" y="74"/>
                      <a:pt x="58" y="74"/>
                      <a:pt x="58" y="74"/>
                    </a:cubicBezTo>
                    <a:cubicBezTo>
                      <a:pt x="53" y="67"/>
                      <a:pt x="53" y="67"/>
                      <a:pt x="53" y="67"/>
                    </a:cubicBezTo>
                    <a:cubicBezTo>
                      <a:pt x="49" y="69"/>
                      <a:pt x="44" y="71"/>
                      <a:pt x="39" y="72"/>
                    </a:cubicBezTo>
                    <a:cubicBezTo>
                      <a:pt x="39" y="72"/>
                      <a:pt x="39" y="72"/>
                      <a:pt x="39" y="72"/>
                    </a:cubicBezTo>
                    <a:cubicBezTo>
                      <a:pt x="39" y="72"/>
                      <a:pt x="39" y="72"/>
                      <a:pt x="39" y="72"/>
                    </a:cubicBezTo>
                    <a:cubicBezTo>
                      <a:pt x="32" y="72"/>
                      <a:pt x="26" y="71"/>
                      <a:pt x="20" y="67"/>
                    </a:cubicBezTo>
                    <a:cubicBezTo>
                      <a:pt x="15" y="74"/>
                      <a:pt x="15" y="74"/>
                      <a:pt x="15" y="74"/>
                    </a:cubicBezTo>
                    <a:cubicBezTo>
                      <a:pt x="11" y="74"/>
                      <a:pt x="11" y="74"/>
                      <a:pt x="11" y="74"/>
                    </a:cubicBezTo>
                    <a:cubicBezTo>
                      <a:pt x="13" y="60"/>
                      <a:pt x="13" y="60"/>
                      <a:pt x="13" y="60"/>
                    </a:cubicBezTo>
                    <a:cubicBezTo>
                      <a:pt x="9" y="56"/>
                      <a:pt x="7" y="51"/>
                      <a:pt x="6" y="45"/>
                    </a:cubicBezTo>
                    <a:cubicBezTo>
                      <a:pt x="6" y="45"/>
                      <a:pt x="6" y="45"/>
                      <a:pt x="6" y="45"/>
                    </a:cubicBezTo>
                    <a:cubicBezTo>
                      <a:pt x="6" y="45"/>
                      <a:pt x="6" y="45"/>
                      <a:pt x="6" y="45"/>
                    </a:cubicBezTo>
                    <a:cubicBezTo>
                      <a:pt x="4" y="29"/>
                      <a:pt x="16" y="14"/>
                      <a:pt x="33" y="12"/>
                    </a:cubicBezTo>
                    <a:close/>
                    <a:moveTo>
                      <a:pt x="37" y="37"/>
                    </a:moveTo>
                    <a:cubicBezTo>
                      <a:pt x="36" y="37"/>
                      <a:pt x="35" y="37"/>
                      <a:pt x="34" y="37"/>
                    </a:cubicBezTo>
                    <a:cubicBezTo>
                      <a:pt x="32" y="33"/>
                      <a:pt x="29" y="28"/>
                      <a:pt x="26" y="24"/>
                    </a:cubicBezTo>
                    <a:cubicBezTo>
                      <a:pt x="26" y="24"/>
                      <a:pt x="25" y="24"/>
                      <a:pt x="25" y="24"/>
                    </a:cubicBezTo>
                    <a:cubicBezTo>
                      <a:pt x="27" y="29"/>
                      <a:pt x="30" y="34"/>
                      <a:pt x="33" y="38"/>
                    </a:cubicBezTo>
                    <a:cubicBezTo>
                      <a:pt x="32" y="39"/>
                      <a:pt x="32" y="41"/>
                      <a:pt x="32" y="42"/>
                    </a:cubicBezTo>
                    <a:cubicBezTo>
                      <a:pt x="32" y="45"/>
                      <a:pt x="34" y="47"/>
                      <a:pt x="37" y="47"/>
                    </a:cubicBezTo>
                    <a:cubicBezTo>
                      <a:pt x="40" y="47"/>
                      <a:pt x="42" y="45"/>
                      <a:pt x="42" y="42"/>
                    </a:cubicBezTo>
                    <a:cubicBezTo>
                      <a:pt x="42" y="42"/>
                      <a:pt x="42" y="41"/>
                      <a:pt x="42" y="41"/>
                    </a:cubicBezTo>
                    <a:cubicBezTo>
                      <a:pt x="45" y="38"/>
                      <a:pt x="48" y="35"/>
                      <a:pt x="51" y="31"/>
                    </a:cubicBezTo>
                    <a:cubicBezTo>
                      <a:pt x="50" y="30"/>
                      <a:pt x="49" y="29"/>
                      <a:pt x="48" y="28"/>
                    </a:cubicBezTo>
                    <a:cubicBezTo>
                      <a:pt x="45" y="31"/>
                      <a:pt x="42" y="34"/>
                      <a:pt x="39" y="37"/>
                    </a:cubicBezTo>
                    <a:cubicBezTo>
                      <a:pt x="38" y="37"/>
                      <a:pt x="38" y="37"/>
                      <a:pt x="37" y="37"/>
                    </a:cubicBezTo>
                    <a:close/>
                    <a:moveTo>
                      <a:pt x="67" y="0"/>
                    </a:moveTo>
                    <a:cubicBezTo>
                      <a:pt x="63" y="3"/>
                      <a:pt x="63" y="3"/>
                      <a:pt x="63" y="3"/>
                    </a:cubicBezTo>
                    <a:cubicBezTo>
                      <a:pt x="57" y="0"/>
                      <a:pt x="50" y="1"/>
                      <a:pt x="45" y="7"/>
                    </a:cubicBezTo>
                    <a:cubicBezTo>
                      <a:pt x="45" y="7"/>
                      <a:pt x="45" y="7"/>
                      <a:pt x="45" y="7"/>
                    </a:cubicBezTo>
                    <a:cubicBezTo>
                      <a:pt x="68" y="27"/>
                      <a:pt x="68" y="27"/>
                      <a:pt x="68" y="27"/>
                    </a:cubicBezTo>
                    <a:cubicBezTo>
                      <a:pt x="68" y="27"/>
                      <a:pt x="68" y="27"/>
                      <a:pt x="68" y="26"/>
                    </a:cubicBezTo>
                    <a:cubicBezTo>
                      <a:pt x="73" y="21"/>
                      <a:pt x="73" y="12"/>
                      <a:pt x="68" y="7"/>
                    </a:cubicBezTo>
                    <a:cubicBezTo>
                      <a:pt x="70" y="2"/>
                      <a:pt x="70" y="2"/>
                      <a:pt x="70" y="2"/>
                    </a:cubicBezTo>
                    <a:cubicBezTo>
                      <a:pt x="67" y="0"/>
                      <a:pt x="67" y="0"/>
                      <a:pt x="67" y="0"/>
                    </a:cubicBezTo>
                    <a:close/>
                    <a:moveTo>
                      <a:pt x="5" y="2"/>
                    </a:moveTo>
                    <a:cubicBezTo>
                      <a:pt x="6" y="6"/>
                      <a:pt x="6" y="6"/>
                      <a:pt x="6" y="6"/>
                    </a:cubicBezTo>
                    <a:cubicBezTo>
                      <a:pt x="1" y="11"/>
                      <a:pt x="0" y="19"/>
                      <a:pt x="4" y="25"/>
                    </a:cubicBezTo>
                    <a:cubicBezTo>
                      <a:pt x="4" y="25"/>
                      <a:pt x="4" y="25"/>
                      <a:pt x="4" y="25"/>
                    </a:cubicBezTo>
                    <a:cubicBezTo>
                      <a:pt x="29" y="8"/>
                      <a:pt x="29" y="8"/>
                      <a:pt x="29" y="8"/>
                    </a:cubicBezTo>
                    <a:cubicBezTo>
                      <a:pt x="29" y="8"/>
                      <a:pt x="29" y="8"/>
                      <a:pt x="29" y="8"/>
                    </a:cubicBezTo>
                    <a:cubicBezTo>
                      <a:pt x="25" y="2"/>
                      <a:pt x="17" y="0"/>
                      <a:pt x="11" y="3"/>
                    </a:cubicBezTo>
                    <a:cubicBezTo>
                      <a:pt x="7" y="0"/>
                      <a:pt x="7" y="0"/>
                      <a:pt x="7" y="0"/>
                    </a:cubicBezTo>
                    <a:cubicBezTo>
                      <a:pt x="5" y="2"/>
                      <a:pt x="5" y="2"/>
                      <a:pt x="5" y="2"/>
                    </a:cubicBezTo>
                    <a:close/>
                    <a:moveTo>
                      <a:pt x="51" y="23"/>
                    </a:moveTo>
                    <a:cubicBezTo>
                      <a:pt x="46" y="19"/>
                      <a:pt x="40" y="17"/>
                      <a:pt x="33" y="18"/>
                    </a:cubicBezTo>
                    <a:cubicBezTo>
                      <a:pt x="27" y="19"/>
                      <a:pt x="21" y="22"/>
                      <a:pt x="17" y="27"/>
                    </a:cubicBezTo>
                    <a:cubicBezTo>
                      <a:pt x="14" y="32"/>
                      <a:pt x="12" y="38"/>
                      <a:pt x="12" y="44"/>
                    </a:cubicBezTo>
                    <a:cubicBezTo>
                      <a:pt x="12" y="44"/>
                      <a:pt x="12" y="44"/>
                      <a:pt x="12" y="44"/>
                    </a:cubicBezTo>
                    <a:cubicBezTo>
                      <a:pt x="13" y="51"/>
                      <a:pt x="16" y="57"/>
                      <a:pt x="21" y="60"/>
                    </a:cubicBezTo>
                    <a:cubicBezTo>
                      <a:pt x="26" y="64"/>
                      <a:pt x="32" y="66"/>
                      <a:pt x="39" y="65"/>
                    </a:cubicBezTo>
                    <a:cubicBezTo>
                      <a:pt x="39" y="65"/>
                      <a:pt x="39" y="65"/>
                      <a:pt x="39" y="65"/>
                    </a:cubicBezTo>
                    <a:cubicBezTo>
                      <a:pt x="45" y="65"/>
                      <a:pt x="51" y="61"/>
                      <a:pt x="55" y="57"/>
                    </a:cubicBezTo>
                    <a:cubicBezTo>
                      <a:pt x="58" y="52"/>
                      <a:pt x="60" y="46"/>
                      <a:pt x="60" y="39"/>
                    </a:cubicBezTo>
                    <a:cubicBezTo>
                      <a:pt x="59" y="33"/>
                      <a:pt x="56" y="27"/>
                      <a:pt x="51" y="23"/>
                    </a:cubicBez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latin typeface="思源黑体" panose="020B0500000000000000" pitchFamily="34" charset="-122"/>
                  <a:ea typeface="思源黑体" panose="020B0500000000000000" pitchFamily="34" charset="-122"/>
                </a:endParaRPr>
              </a:p>
            </p:txBody>
          </p:sp>
          <p:sp>
            <p:nvSpPr>
              <p:cNvPr id="42" name="Freeform 292"/>
              <p:cNvSpPr>
                <a:spLocks noEditPoints="1"/>
              </p:cNvSpPr>
              <p:nvPr/>
            </p:nvSpPr>
            <p:spPr bwMode="auto">
              <a:xfrm>
                <a:off x="3378268" y="2773294"/>
                <a:ext cx="411539" cy="398447"/>
              </a:xfrm>
              <a:custGeom>
                <a:avLst/>
                <a:gdLst>
                  <a:gd name="T0" fmla="*/ 44 w 93"/>
                  <a:gd name="T1" fmla="*/ 0 h 90"/>
                  <a:gd name="T2" fmla="*/ 83 w 93"/>
                  <a:gd name="T3" fmla="*/ 0 h 90"/>
                  <a:gd name="T4" fmla="*/ 90 w 93"/>
                  <a:gd name="T5" fmla="*/ 3 h 90"/>
                  <a:gd name="T6" fmla="*/ 93 w 93"/>
                  <a:gd name="T7" fmla="*/ 11 h 90"/>
                  <a:gd name="T8" fmla="*/ 93 w 93"/>
                  <a:gd name="T9" fmla="*/ 33 h 90"/>
                  <a:gd name="T10" fmla="*/ 90 w 93"/>
                  <a:gd name="T11" fmla="*/ 40 h 90"/>
                  <a:gd name="T12" fmla="*/ 83 w 93"/>
                  <a:gd name="T13" fmla="*/ 43 h 90"/>
                  <a:gd name="T14" fmla="*/ 61 w 93"/>
                  <a:gd name="T15" fmla="*/ 43 h 90"/>
                  <a:gd name="T16" fmla="*/ 50 w 93"/>
                  <a:gd name="T17" fmla="*/ 53 h 90"/>
                  <a:gd name="T18" fmla="*/ 49 w 93"/>
                  <a:gd name="T19" fmla="*/ 52 h 90"/>
                  <a:gd name="T20" fmla="*/ 46 w 93"/>
                  <a:gd name="T21" fmla="*/ 50 h 90"/>
                  <a:gd name="T22" fmla="*/ 48 w 93"/>
                  <a:gd name="T23" fmla="*/ 43 h 90"/>
                  <a:gd name="T24" fmla="*/ 47 w 93"/>
                  <a:gd name="T25" fmla="*/ 43 h 90"/>
                  <a:gd name="T26" fmla="*/ 48 w 93"/>
                  <a:gd name="T27" fmla="*/ 39 h 90"/>
                  <a:gd name="T28" fmla="*/ 51 w 93"/>
                  <a:gd name="T29" fmla="*/ 39 h 90"/>
                  <a:gd name="T30" fmla="*/ 54 w 93"/>
                  <a:gd name="T31" fmla="*/ 39 h 90"/>
                  <a:gd name="T32" fmla="*/ 53 w 93"/>
                  <a:gd name="T33" fmla="*/ 41 h 90"/>
                  <a:gd name="T34" fmla="*/ 52 w 93"/>
                  <a:gd name="T35" fmla="*/ 44 h 90"/>
                  <a:gd name="T36" fmla="*/ 58 w 93"/>
                  <a:gd name="T37" fmla="*/ 39 h 90"/>
                  <a:gd name="T38" fmla="*/ 59 w 93"/>
                  <a:gd name="T39" fmla="*/ 39 h 90"/>
                  <a:gd name="T40" fmla="*/ 60 w 93"/>
                  <a:gd name="T41" fmla="*/ 39 h 90"/>
                  <a:gd name="T42" fmla="*/ 83 w 93"/>
                  <a:gd name="T43" fmla="*/ 39 h 90"/>
                  <a:gd name="T44" fmla="*/ 87 w 93"/>
                  <a:gd name="T45" fmla="*/ 37 h 90"/>
                  <a:gd name="T46" fmla="*/ 89 w 93"/>
                  <a:gd name="T47" fmla="*/ 33 h 90"/>
                  <a:gd name="T48" fmla="*/ 89 w 93"/>
                  <a:gd name="T49" fmla="*/ 11 h 90"/>
                  <a:gd name="T50" fmla="*/ 87 w 93"/>
                  <a:gd name="T51" fmla="*/ 7 h 90"/>
                  <a:gd name="T52" fmla="*/ 83 w 93"/>
                  <a:gd name="T53" fmla="*/ 5 h 90"/>
                  <a:gd name="T54" fmla="*/ 44 w 93"/>
                  <a:gd name="T55" fmla="*/ 5 h 90"/>
                  <a:gd name="T56" fmla="*/ 39 w 93"/>
                  <a:gd name="T57" fmla="*/ 7 h 90"/>
                  <a:gd name="T58" fmla="*/ 38 w 93"/>
                  <a:gd name="T59" fmla="*/ 11 h 90"/>
                  <a:gd name="T60" fmla="*/ 38 w 93"/>
                  <a:gd name="T61" fmla="*/ 14 h 90"/>
                  <a:gd name="T62" fmla="*/ 33 w 93"/>
                  <a:gd name="T63" fmla="*/ 12 h 90"/>
                  <a:gd name="T64" fmla="*/ 33 w 93"/>
                  <a:gd name="T65" fmla="*/ 11 h 90"/>
                  <a:gd name="T66" fmla="*/ 36 w 93"/>
                  <a:gd name="T67" fmla="*/ 3 h 90"/>
                  <a:gd name="T68" fmla="*/ 44 w 93"/>
                  <a:gd name="T69" fmla="*/ 0 h 90"/>
                  <a:gd name="T70" fmla="*/ 75 w 93"/>
                  <a:gd name="T71" fmla="*/ 18 h 90"/>
                  <a:gd name="T72" fmla="*/ 71 w 93"/>
                  <a:gd name="T73" fmla="*/ 22 h 90"/>
                  <a:gd name="T74" fmla="*/ 75 w 93"/>
                  <a:gd name="T75" fmla="*/ 25 h 90"/>
                  <a:gd name="T76" fmla="*/ 79 w 93"/>
                  <a:gd name="T77" fmla="*/ 22 h 90"/>
                  <a:gd name="T78" fmla="*/ 75 w 93"/>
                  <a:gd name="T79" fmla="*/ 18 h 90"/>
                  <a:gd name="T80" fmla="*/ 63 w 93"/>
                  <a:gd name="T81" fmla="*/ 18 h 90"/>
                  <a:gd name="T82" fmla="*/ 59 w 93"/>
                  <a:gd name="T83" fmla="*/ 22 h 90"/>
                  <a:gd name="T84" fmla="*/ 63 w 93"/>
                  <a:gd name="T85" fmla="*/ 25 h 90"/>
                  <a:gd name="T86" fmla="*/ 67 w 93"/>
                  <a:gd name="T87" fmla="*/ 22 h 90"/>
                  <a:gd name="T88" fmla="*/ 63 w 93"/>
                  <a:gd name="T89" fmla="*/ 18 h 90"/>
                  <a:gd name="T90" fmla="*/ 51 w 93"/>
                  <a:gd name="T91" fmla="*/ 18 h 90"/>
                  <a:gd name="T92" fmla="*/ 48 w 93"/>
                  <a:gd name="T93" fmla="*/ 22 h 90"/>
                  <a:gd name="T94" fmla="*/ 51 w 93"/>
                  <a:gd name="T95" fmla="*/ 25 h 90"/>
                  <a:gd name="T96" fmla="*/ 55 w 93"/>
                  <a:gd name="T97" fmla="*/ 22 h 90"/>
                  <a:gd name="T98" fmla="*/ 51 w 93"/>
                  <a:gd name="T99" fmla="*/ 18 h 90"/>
                  <a:gd name="T100" fmla="*/ 27 w 93"/>
                  <a:gd name="T101" fmla="*/ 18 h 90"/>
                  <a:gd name="T102" fmla="*/ 12 w 93"/>
                  <a:gd name="T103" fmla="*/ 33 h 90"/>
                  <a:gd name="T104" fmla="*/ 27 w 93"/>
                  <a:gd name="T105" fmla="*/ 48 h 90"/>
                  <a:gd name="T106" fmla="*/ 43 w 93"/>
                  <a:gd name="T107" fmla="*/ 33 h 90"/>
                  <a:gd name="T108" fmla="*/ 27 w 93"/>
                  <a:gd name="T109" fmla="*/ 18 h 90"/>
                  <a:gd name="T110" fmla="*/ 55 w 93"/>
                  <a:gd name="T111" fmla="*/ 82 h 90"/>
                  <a:gd name="T112" fmla="*/ 38 w 93"/>
                  <a:gd name="T113" fmla="*/ 53 h 90"/>
                  <a:gd name="T114" fmla="*/ 28 w 93"/>
                  <a:gd name="T115" fmla="*/ 69 h 90"/>
                  <a:gd name="T116" fmla="*/ 18 w 93"/>
                  <a:gd name="T117" fmla="*/ 53 h 90"/>
                  <a:gd name="T118" fmla="*/ 0 w 93"/>
                  <a:gd name="T119" fmla="*/ 82 h 90"/>
                  <a:gd name="T120" fmla="*/ 55 w 93"/>
                  <a:gd name="T121"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 h="90">
                    <a:moveTo>
                      <a:pt x="44" y="0"/>
                    </a:moveTo>
                    <a:cubicBezTo>
                      <a:pt x="83" y="0"/>
                      <a:pt x="83" y="0"/>
                      <a:pt x="83" y="0"/>
                    </a:cubicBezTo>
                    <a:cubicBezTo>
                      <a:pt x="86" y="0"/>
                      <a:pt x="88" y="1"/>
                      <a:pt x="90" y="3"/>
                    </a:cubicBezTo>
                    <a:cubicBezTo>
                      <a:pt x="92" y="5"/>
                      <a:pt x="93" y="8"/>
                      <a:pt x="93" y="11"/>
                    </a:cubicBezTo>
                    <a:cubicBezTo>
                      <a:pt x="93" y="33"/>
                      <a:pt x="93" y="33"/>
                      <a:pt x="93" y="33"/>
                    </a:cubicBezTo>
                    <a:cubicBezTo>
                      <a:pt x="93" y="36"/>
                      <a:pt x="92" y="38"/>
                      <a:pt x="90" y="40"/>
                    </a:cubicBezTo>
                    <a:cubicBezTo>
                      <a:pt x="88" y="42"/>
                      <a:pt x="86" y="43"/>
                      <a:pt x="83" y="43"/>
                    </a:cubicBezTo>
                    <a:cubicBezTo>
                      <a:pt x="61" y="43"/>
                      <a:pt x="61" y="43"/>
                      <a:pt x="61" y="43"/>
                    </a:cubicBezTo>
                    <a:cubicBezTo>
                      <a:pt x="50" y="53"/>
                      <a:pt x="50" y="53"/>
                      <a:pt x="50" y="53"/>
                    </a:cubicBezTo>
                    <a:cubicBezTo>
                      <a:pt x="49" y="52"/>
                      <a:pt x="49" y="52"/>
                      <a:pt x="49" y="52"/>
                    </a:cubicBezTo>
                    <a:cubicBezTo>
                      <a:pt x="48" y="52"/>
                      <a:pt x="47" y="51"/>
                      <a:pt x="46" y="50"/>
                    </a:cubicBezTo>
                    <a:cubicBezTo>
                      <a:pt x="48" y="43"/>
                      <a:pt x="48" y="43"/>
                      <a:pt x="48" y="43"/>
                    </a:cubicBezTo>
                    <a:cubicBezTo>
                      <a:pt x="47" y="43"/>
                      <a:pt x="47" y="43"/>
                      <a:pt x="47" y="43"/>
                    </a:cubicBezTo>
                    <a:cubicBezTo>
                      <a:pt x="47" y="42"/>
                      <a:pt x="48" y="40"/>
                      <a:pt x="48" y="39"/>
                    </a:cubicBezTo>
                    <a:cubicBezTo>
                      <a:pt x="51" y="39"/>
                      <a:pt x="51" y="39"/>
                      <a:pt x="51" y="39"/>
                    </a:cubicBezTo>
                    <a:cubicBezTo>
                      <a:pt x="54" y="39"/>
                      <a:pt x="54" y="39"/>
                      <a:pt x="54" y="39"/>
                    </a:cubicBezTo>
                    <a:cubicBezTo>
                      <a:pt x="53" y="41"/>
                      <a:pt x="53" y="41"/>
                      <a:pt x="53" y="41"/>
                    </a:cubicBezTo>
                    <a:cubicBezTo>
                      <a:pt x="52" y="44"/>
                      <a:pt x="52" y="44"/>
                      <a:pt x="52" y="44"/>
                    </a:cubicBezTo>
                    <a:cubicBezTo>
                      <a:pt x="58" y="39"/>
                      <a:pt x="58" y="39"/>
                      <a:pt x="58" y="39"/>
                    </a:cubicBezTo>
                    <a:cubicBezTo>
                      <a:pt x="59" y="39"/>
                      <a:pt x="59" y="39"/>
                      <a:pt x="59" y="39"/>
                    </a:cubicBezTo>
                    <a:cubicBezTo>
                      <a:pt x="60" y="39"/>
                      <a:pt x="60" y="39"/>
                      <a:pt x="60" y="39"/>
                    </a:cubicBezTo>
                    <a:cubicBezTo>
                      <a:pt x="83" y="39"/>
                      <a:pt x="83" y="39"/>
                      <a:pt x="83" y="39"/>
                    </a:cubicBezTo>
                    <a:cubicBezTo>
                      <a:pt x="84" y="39"/>
                      <a:pt x="86" y="38"/>
                      <a:pt x="87" y="37"/>
                    </a:cubicBezTo>
                    <a:cubicBezTo>
                      <a:pt x="88" y="36"/>
                      <a:pt x="89" y="34"/>
                      <a:pt x="89" y="33"/>
                    </a:cubicBezTo>
                    <a:cubicBezTo>
                      <a:pt x="89" y="11"/>
                      <a:pt x="89" y="11"/>
                      <a:pt x="89" y="11"/>
                    </a:cubicBezTo>
                    <a:cubicBezTo>
                      <a:pt x="89" y="9"/>
                      <a:pt x="88" y="8"/>
                      <a:pt x="87" y="7"/>
                    </a:cubicBezTo>
                    <a:cubicBezTo>
                      <a:pt x="86" y="6"/>
                      <a:pt x="84" y="5"/>
                      <a:pt x="83" y="5"/>
                    </a:cubicBezTo>
                    <a:cubicBezTo>
                      <a:pt x="44" y="5"/>
                      <a:pt x="44" y="5"/>
                      <a:pt x="44" y="5"/>
                    </a:cubicBezTo>
                    <a:cubicBezTo>
                      <a:pt x="42" y="5"/>
                      <a:pt x="40" y="6"/>
                      <a:pt x="39" y="7"/>
                    </a:cubicBezTo>
                    <a:cubicBezTo>
                      <a:pt x="38" y="8"/>
                      <a:pt x="38" y="9"/>
                      <a:pt x="38" y="11"/>
                    </a:cubicBezTo>
                    <a:cubicBezTo>
                      <a:pt x="38" y="14"/>
                      <a:pt x="38" y="14"/>
                      <a:pt x="38" y="14"/>
                    </a:cubicBezTo>
                    <a:cubicBezTo>
                      <a:pt x="36" y="13"/>
                      <a:pt x="35" y="12"/>
                      <a:pt x="33" y="12"/>
                    </a:cubicBezTo>
                    <a:cubicBezTo>
                      <a:pt x="33" y="11"/>
                      <a:pt x="33" y="11"/>
                      <a:pt x="33" y="11"/>
                    </a:cubicBezTo>
                    <a:cubicBezTo>
                      <a:pt x="33" y="8"/>
                      <a:pt x="34" y="5"/>
                      <a:pt x="36" y="3"/>
                    </a:cubicBezTo>
                    <a:cubicBezTo>
                      <a:pt x="38" y="1"/>
                      <a:pt x="41" y="0"/>
                      <a:pt x="44" y="0"/>
                    </a:cubicBezTo>
                    <a:close/>
                    <a:moveTo>
                      <a:pt x="75" y="18"/>
                    </a:moveTo>
                    <a:cubicBezTo>
                      <a:pt x="73" y="18"/>
                      <a:pt x="71" y="19"/>
                      <a:pt x="71" y="22"/>
                    </a:cubicBezTo>
                    <a:cubicBezTo>
                      <a:pt x="71" y="24"/>
                      <a:pt x="73" y="25"/>
                      <a:pt x="75" y="25"/>
                    </a:cubicBezTo>
                    <a:cubicBezTo>
                      <a:pt x="77" y="25"/>
                      <a:pt x="79" y="24"/>
                      <a:pt x="79" y="22"/>
                    </a:cubicBezTo>
                    <a:cubicBezTo>
                      <a:pt x="79" y="19"/>
                      <a:pt x="77" y="18"/>
                      <a:pt x="75" y="18"/>
                    </a:cubicBezTo>
                    <a:close/>
                    <a:moveTo>
                      <a:pt x="63" y="18"/>
                    </a:moveTo>
                    <a:cubicBezTo>
                      <a:pt x="61" y="18"/>
                      <a:pt x="59" y="19"/>
                      <a:pt x="59" y="22"/>
                    </a:cubicBezTo>
                    <a:cubicBezTo>
                      <a:pt x="59" y="24"/>
                      <a:pt x="61" y="25"/>
                      <a:pt x="63" y="25"/>
                    </a:cubicBezTo>
                    <a:cubicBezTo>
                      <a:pt x="65" y="25"/>
                      <a:pt x="67" y="24"/>
                      <a:pt x="67" y="22"/>
                    </a:cubicBezTo>
                    <a:cubicBezTo>
                      <a:pt x="67" y="19"/>
                      <a:pt x="65" y="18"/>
                      <a:pt x="63" y="18"/>
                    </a:cubicBezTo>
                    <a:close/>
                    <a:moveTo>
                      <a:pt x="51" y="18"/>
                    </a:moveTo>
                    <a:cubicBezTo>
                      <a:pt x="49" y="18"/>
                      <a:pt x="48" y="19"/>
                      <a:pt x="48" y="22"/>
                    </a:cubicBezTo>
                    <a:cubicBezTo>
                      <a:pt x="48" y="24"/>
                      <a:pt x="49" y="25"/>
                      <a:pt x="51" y="25"/>
                    </a:cubicBezTo>
                    <a:cubicBezTo>
                      <a:pt x="54" y="25"/>
                      <a:pt x="55" y="24"/>
                      <a:pt x="55" y="22"/>
                    </a:cubicBezTo>
                    <a:cubicBezTo>
                      <a:pt x="55" y="19"/>
                      <a:pt x="54" y="18"/>
                      <a:pt x="51" y="18"/>
                    </a:cubicBezTo>
                    <a:close/>
                    <a:moveTo>
                      <a:pt x="27" y="18"/>
                    </a:moveTo>
                    <a:cubicBezTo>
                      <a:pt x="19" y="18"/>
                      <a:pt x="12" y="24"/>
                      <a:pt x="12" y="33"/>
                    </a:cubicBezTo>
                    <a:cubicBezTo>
                      <a:pt x="12" y="42"/>
                      <a:pt x="19" y="48"/>
                      <a:pt x="27" y="48"/>
                    </a:cubicBezTo>
                    <a:cubicBezTo>
                      <a:pt x="36" y="48"/>
                      <a:pt x="43" y="42"/>
                      <a:pt x="43" y="33"/>
                    </a:cubicBezTo>
                    <a:cubicBezTo>
                      <a:pt x="43" y="24"/>
                      <a:pt x="36" y="18"/>
                      <a:pt x="27" y="18"/>
                    </a:cubicBezTo>
                    <a:close/>
                    <a:moveTo>
                      <a:pt x="55" y="82"/>
                    </a:moveTo>
                    <a:cubicBezTo>
                      <a:pt x="55" y="67"/>
                      <a:pt x="47" y="57"/>
                      <a:pt x="38" y="53"/>
                    </a:cubicBezTo>
                    <a:cubicBezTo>
                      <a:pt x="28" y="69"/>
                      <a:pt x="28" y="69"/>
                      <a:pt x="28" y="69"/>
                    </a:cubicBezTo>
                    <a:cubicBezTo>
                      <a:pt x="18" y="53"/>
                      <a:pt x="18" y="53"/>
                      <a:pt x="18" y="53"/>
                    </a:cubicBezTo>
                    <a:cubicBezTo>
                      <a:pt x="8" y="57"/>
                      <a:pt x="0" y="66"/>
                      <a:pt x="0" y="82"/>
                    </a:cubicBezTo>
                    <a:cubicBezTo>
                      <a:pt x="20" y="90"/>
                      <a:pt x="38" y="89"/>
                      <a:pt x="55" y="82"/>
                    </a:cubicBez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latin typeface="思源黑体" panose="020B0500000000000000" pitchFamily="34" charset="-122"/>
                  <a:ea typeface="思源黑体" panose="020B0500000000000000" pitchFamily="34" charset="-122"/>
                </a:endParaRPr>
              </a:p>
            </p:txBody>
          </p:sp>
        </p:grpSp>
      </p:grpSp>
      <p:sp>
        <p:nvSpPr>
          <p:cNvPr id="44" name="TextBox 43"/>
          <p:cNvSpPr txBox="1"/>
          <p:nvPr/>
        </p:nvSpPr>
        <p:spPr>
          <a:xfrm>
            <a:off x="14146657" y="8510124"/>
            <a:ext cx="765334" cy="330859"/>
          </a:xfrm>
          <a:prstGeom prst="rect">
            <a:avLst/>
          </a:prstGeom>
          <a:noFill/>
        </p:spPr>
        <p:txBody>
          <a:bodyPr wrap="none" lIns="121791" tIns="60896" rIns="121791" bIns="60896" rtlCol="0">
            <a:spAutoFit/>
          </a:bodyPr>
          <a:lstStyle/>
          <a:p>
            <a:pPr defTabSz="1217264"/>
            <a:r>
              <a:rPr lang="zh-CN" altLang="en-US" sz="1351" dirty="0">
                <a:solidFill>
                  <a:prstClr val="black"/>
                </a:solidFill>
                <a:latin typeface="思源黑体" panose="020B0500000000000000" pitchFamily="34" charset="-122"/>
                <a:ea typeface="思源黑体" panose="020B0500000000000000" pitchFamily="34" charset="-122"/>
              </a:rPr>
              <a:t>延时符</a:t>
            </a:r>
          </a:p>
        </p:txBody>
      </p:sp>
      <p:grpSp>
        <p:nvGrpSpPr>
          <p:cNvPr id="46" name="组合 45"/>
          <p:cNvGrpSpPr/>
          <p:nvPr/>
        </p:nvGrpSpPr>
        <p:grpSpPr>
          <a:xfrm>
            <a:off x="4522505" y="581295"/>
            <a:ext cx="3121367" cy="828372"/>
            <a:chOff x="4522505" y="581295"/>
            <a:chExt cx="3121367" cy="828372"/>
          </a:xfrm>
          <a:effectLst/>
        </p:grpSpPr>
        <p:sp>
          <p:nvSpPr>
            <p:cNvPr id="47"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48" name="TextBox 7">
              <a:extLst>
                <a:ext uri="{FF2B5EF4-FFF2-40B4-BE49-F238E27FC236}">
                  <a16:creationId xmlns="" xmlns:a16="http://schemas.microsoft.com/office/drawing/2014/main" id="{BAF49D56-8FCD-4804-8411-594F1BC85F38}"/>
                </a:ext>
              </a:extLst>
            </p:cNvPr>
            <p:cNvSpPr txBox="1"/>
            <p:nvPr/>
          </p:nvSpPr>
          <p:spPr>
            <a:xfrm>
              <a:off x="4913637" y="581295"/>
              <a:ext cx="2339103"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核心发展规划</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52" name="直接连接符 51"/>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78918" y="2313056"/>
            <a:ext cx="2328860" cy="1114919"/>
            <a:chOff x="1079888" y="2404807"/>
            <a:chExt cx="2328860" cy="1114919"/>
          </a:xfrm>
        </p:grpSpPr>
        <p:sp>
          <p:nvSpPr>
            <p:cNvPr id="54" name="矩形 53"/>
            <p:cNvSpPr/>
            <p:nvPr/>
          </p:nvSpPr>
          <p:spPr>
            <a:xfrm>
              <a:off x="1079888" y="2404807"/>
              <a:ext cx="1107996"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十</a:t>
              </a:r>
              <a:r>
                <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大产业</a:t>
              </a:r>
            </a:p>
          </p:txBody>
        </p:sp>
        <p:sp>
          <p:nvSpPr>
            <p:cNvPr id="55" name="矩形 54"/>
            <p:cNvSpPr/>
            <p:nvPr/>
          </p:nvSpPr>
          <p:spPr>
            <a:xfrm>
              <a:off x="1082465" y="2734896"/>
              <a:ext cx="2326283" cy="784830"/>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文字您的</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56" name="组合 55"/>
          <p:cNvGrpSpPr/>
          <p:nvPr/>
        </p:nvGrpSpPr>
        <p:grpSpPr>
          <a:xfrm>
            <a:off x="1701360" y="4301700"/>
            <a:ext cx="2328860" cy="1114919"/>
            <a:chOff x="1079888" y="2404807"/>
            <a:chExt cx="2328860" cy="1114919"/>
          </a:xfrm>
        </p:grpSpPr>
        <p:sp>
          <p:nvSpPr>
            <p:cNvPr id="57" name="矩形 56"/>
            <p:cNvSpPr/>
            <p:nvPr/>
          </p:nvSpPr>
          <p:spPr>
            <a:xfrm>
              <a:off x="1079888" y="2404807"/>
              <a:ext cx="1107996"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产品升级</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58" name="矩形 57"/>
            <p:cNvSpPr/>
            <p:nvPr/>
          </p:nvSpPr>
          <p:spPr>
            <a:xfrm>
              <a:off x="1082465" y="2734896"/>
              <a:ext cx="2326283" cy="784830"/>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文字您的</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59" name="组合 58"/>
          <p:cNvGrpSpPr/>
          <p:nvPr/>
        </p:nvGrpSpPr>
        <p:grpSpPr>
          <a:xfrm>
            <a:off x="9094639" y="2313056"/>
            <a:ext cx="2326283" cy="1114919"/>
            <a:chOff x="1082465" y="2404807"/>
            <a:chExt cx="2326283" cy="1114919"/>
          </a:xfrm>
        </p:grpSpPr>
        <p:sp>
          <p:nvSpPr>
            <p:cNvPr id="60" name="矩形 59"/>
            <p:cNvSpPr/>
            <p:nvPr/>
          </p:nvSpPr>
          <p:spPr>
            <a:xfrm>
              <a:off x="2300751" y="2404807"/>
              <a:ext cx="1107997" cy="369332"/>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人力资源</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61" name="矩形 60"/>
            <p:cNvSpPr/>
            <p:nvPr/>
          </p:nvSpPr>
          <p:spPr>
            <a:xfrm>
              <a:off x="1082465" y="2734896"/>
              <a:ext cx="2326283" cy="784830"/>
            </a:xfrm>
            <a:prstGeom prst="rect">
              <a:avLst/>
            </a:prstGeom>
          </p:spPr>
          <p:txBody>
            <a:bodyPr wrap="square">
              <a:spAutoFit/>
            </a:bodyPr>
            <a:lstStyle/>
            <a:p>
              <a:pPr algn="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文字您的</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62" name="组合 61"/>
          <p:cNvGrpSpPr/>
          <p:nvPr/>
        </p:nvGrpSpPr>
        <p:grpSpPr>
          <a:xfrm>
            <a:off x="8467237" y="4301700"/>
            <a:ext cx="2326283" cy="1114919"/>
            <a:chOff x="1082465" y="2404807"/>
            <a:chExt cx="2326283" cy="1114919"/>
          </a:xfrm>
        </p:grpSpPr>
        <p:sp>
          <p:nvSpPr>
            <p:cNvPr id="63" name="矩形 62"/>
            <p:cNvSpPr/>
            <p:nvPr/>
          </p:nvSpPr>
          <p:spPr>
            <a:xfrm>
              <a:off x="2531584" y="2404807"/>
              <a:ext cx="877164" cy="369332"/>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大数据</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64" name="矩形 63"/>
            <p:cNvSpPr/>
            <p:nvPr/>
          </p:nvSpPr>
          <p:spPr>
            <a:xfrm>
              <a:off x="1082465" y="2734896"/>
              <a:ext cx="2326283" cy="784830"/>
            </a:xfrm>
            <a:prstGeom prst="rect">
              <a:avLst/>
            </a:prstGeom>
          </p:spPr>
          <p:txBody>
            <a:bodyPr wrap="square">
              <a:spAutoFit/>
            </a:bodyPr>
            <a:lstStyle/>
            <a:p>
              <a:pPr algn="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文字您的</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65" name="组合 64"/>
          <p:cNvGrpSpPr/>
          <p:nvPr/>
        </p:nvGrpSpPr>
        <p:grpSpPr>
          <a:xfrm>
            <a:off x="4890708" y="5425964"/>
            <a:ext cx="2326283" cy="1114919"/>
            <a:chOff x="1082465" y="2404807"/>
            <a:chExt cx="2326283" cy="1114919"/>
          </a:xfrm>
        </p:grpSpPr>
        <p:sp>
          <p:nvSpPr>
            <p:cNvPr id="66" name="矩形 65"/>
            <p:cNvSpPr/>
            <p:nvPr/>
          </p:nvSpPr>
          <p:spPr>
            <a:xfrm>
              <a:off x="1691608" y="2404807"/>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smtClean="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rPr>
                <a:t>科技力量</a:t>
              </a:r>
              <a:endParaRPr kumimoji="0" lang="zh-CN" altLang="en-US"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cs"/>
              </a:endParaRPr>
            </a:p>
          </p:txBody>
        </p:sp>
        <p:sp>
          <p:nvSpPr>
            <p:cNvPr id="67" name="矩形 66"/>
            <p:cNvSpPr/>
            <p:nvPr/>
          </p:nvSpPr>
          <p:spPr>
            <a:xfrm>
              <a:off x="1082465" y="2734896"/>
              <a:ext cx="2326283" cy="784830"/>
            </a:xfrm>
            <a:prstGeom prst="rect">
              <a:avLst/>
            </a:prstGeom>
          </p:spPr>
          <p:txBody>
            <a:bodyPr wrap="square">
              <a:spAutoFit/>
            </a:bodyPr>
            <a:lstStyle/>
            <a:p>
              <a:pPr algn="ctr">
                <a:lnSpc>
                  <a:spcPct val="15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rPr>
                <a:t>文字您的</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spTree>
    <p:extLst>
      <p:ext uri="{BB962C8B-B14F-4D97-AF65-F5344CB8AC3E}">
        <p14:creationId xmlns:p14="http://schemas.microsoft.com/office/powerpoint/2010/main" val="324012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childTnLst>
                                </p:cTn>
                              </p:par>
                              <p:par>
                                <p:cTn id="14" presetID="2" presetClass="entr" presetSubtype="4" fill="hold" nodeType="withEffect">
                                  <p:stCondLst>
                                    <p:cond delay="75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750"/>
                                  </p:stCondLst>
                                  <p:childTnLst>
                                    <p:set>
                                      <p:cBhvr>
                                        <p:cTn id="19" dur="1" fill="hold">
                                          <p:stCondLst>
                                            <p:cond delay="0"/>
                                          </p:stCondLst>
                                        </p:cTn>
                                        <p:tgtEl>
                                          <p:spTgt spid="56"/>
                                        </p:tgtEl>
                                        <p:attrNameLst>
                                          <p:attrName>style.visibility</p:attrName>
                                        </p:attrNameLst>
                                      </p:cBhvr>
                                      <p:to>
                                        <p:strVal val="visible"/>
                                      </p:to>
                                    </p:set>
                                    <p:anim calcmode="lin" valueType="num">
                                      <p:cBhvr additive="base">
                                        <p:cTn id="20" dur="500" fill="hold"/>
                                        <p:tgtEl>
                                          <p:spTgt spid="56"/>
                                        </p:tgtEl>
                                        <p:attrNameLst>
                                          <p:attrName>ppt_x</p:attrName>
                                        </p:attrNameLst>
                                      </p:cBhvr>
                                      <p:tavLst>
                                        <p:tav tm="0">
                                          <p:val>
                                            <p:strVal val="#ppt_x"/>
                                          </p:val>
                                        </p:tav>
                                        <p:tav tm="100000">
                                          <p:val>
                                            <p:strVal val="#ppt_x"/>
                                          </p:val>
                                        </p:tav>
                                      </p:tavLst>
                                    </p:anim>
                                    <p:anim calcmode="lin" valueType="num">
                                      <p:cBhvr additive="base">
                                        <p:cTn id="21" dur="500" fill="hold"/>
                                        <p:tgtEl>
                                          <p:spTgt spid="5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750"/>
                                  </p:stCondLst>
                                  <p:childTnLst>
                                    <p:set>
                                      <p:cBhvr>
                                        <p:cTn id="23" dur="1" fill="hold">
                                          <p:stCondLst>
                                            <p:cond delay="0"/>
                                          </p:stCondLst>
                                        </p:cTn>
                                        <p:tgtEl>
                                          <p:spTgt spid="65"/>
                                        </p:tgtEl>
                                        <p:attrNameLst>
                                          <p:attrName>style.visibility</p:attrName>
                                        </p:attrNameLst>
                                      </p:cBhvr>
                                      <p:to>
                                        <p:strVal val="visible"/>
                                      </p:to>
                                    </p:set>
                                    <p:anim calcmode="lin" valueType="num">
                                      <p:cBhvr additive="base">
                                        <p:cTn id="24" dur="500" fill="hold"/>
                                        <p:tgtEl>
                                          <p:spTgt spid="65"/>
                                        </p:tgtEl>
                                        <p:attrNameLst>
                                          <p:attrName>ppt_x</p:attrName>
                                        </p:attrNameLst>
                                      </p:cBhvr>
                                      <p:tavLst>
                                        <p:tav tm="0">
                                          <p:val>
                                            <p:strVal val="#ppt_x"/>
                                          </p:val>
                                        </p:tav>
                                        <p:tav tm="100000">
                                          <p:val>
                                            <p:strVal val="#ppt_x"/>
                                          </p:val>
                                        </p:tav>
                                      </p:tavLst>
                                    </p:anim>
                                    <p:anim calcmode="lin" valueType="num">
                                      <p:cBhvr additive="base">
                                        <p:cTn id="25" dur="500" fill="hold"/>
                                        <p:tgtEl>
                                          <p:spTgt spid="6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75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500" fill="hold"/>
                                        <p:tgtEl>
                                          <p:spTgt spid="62"/>
                                        </p:tgtEl>
                                        <p:attrNameLst>
                                          <p:attrName>ppt_x</p:attrName>
                                        </p:attrNameLst>
                                      </p:cBhvr>
                                      <p:tavLst>
                                        <p:tav tm="0">
                                          <p:val>
                                            <p:strVal val="#ppt_x"/>
                                          </p:val>
                                        </p:tav>
                                        <p:tav tm="100000">
                                          <p:val>
                                            <p:strVal val="#ppt_x"/>
                                          </p:val>
                                        </p:tav>
                                      </p:tavLst>
                                    </p:anim>
                                    <p:anim calcmode="lin" valueType="num">
                                      <p:cBhvr additive="base">
                                        <p:cTn id="29" dur="500" fill="hold"/>
                                        <p:tgtEl>
                                          <p:spTgt spid="6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75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ppt_x"/>
                                          </p:val>
                                        </p:tav>
                                        <p:tav tm="100000">
                                          <p:val>
                                            <p:strVal val="#ppt_x"/>
                                          </p:val>
                                        </p:tav>
                                      </p:tavLst>
                                    </p:anim>
                                    <p:anim calcmode="lin" valueType="num">
                                      <p:cBhvr additive="base">
                                        <p:cTn id="33"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002149" y="340950"/>
            <a:ext cx="6230331" cy="6230331"/>
          </a:xfrm>
          <a:prstGeom prst="ellipse">
            <a:avLst/>
          </a:prstGeom>
          <a:noFill/>
          <a:ln w="279400">
            <a:gradFill>
              <a:gsLst>
                <a:gs pos="0">
                  <a:srgbClr val="A40137"/>
                </a:gs>
                <a:gs pos="100000">
                  <a:srgbClr val="0D014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grpSp>
        <p:nvGrpSpPr>
          <p:cNvPr id="14" name="组合 13"/>
          <p:cNvGrpSpPr/>
          <p:nvPr/>
        </p:nvGrpSpPr>
        <p:grpSpPr>
          <a:xfrm>
            <a:off x="1664127" y="2228714"/>
            <a:ext cx="2862019" cy="3270142"/>
            <a:chOff x="-2062211" y="2340243"/>
            <a:chExt cx="2862019" cy="3270142"/>
          </a:xfrm>
        </p:grpSpPr>
        <p:grpSp>
          <p:nvGrpSpPr>
            <p:cNvPr id="6" name="Group 2"/>
            <p:cNvGrpSpPr/>
            <p:nvPr/>
          </p:nvGrpSpPr>
          <p:grpSpPr>
            <a:xfrm>
              <a:off x="-2062208" y="2340244"/>
              <a:ext cx="2862016" cy="3270141"/>
              <a:chOff x="3774478" y="1794176"/>
              <a:chExt cx="2726318" cy="3860952"/>
            </a:xfrm>
          </p:grpSpPr>
          <p:sp>
            <p:nvSpPr>
              <p:cNvPr id="7" name="Rounded Rectangle 3"/>
              <p:cNvSpPr/>
              <p:nvPr/>
            </p:nvSpPr>
            <p:spPr>
              <a:xfrm>
                <a:off x="3774478" y="1794176"/>
                <a:ext cx="2589152" cy="3860952"/>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8" name="Title 3"/>
              <p:cNvSpPr txBox="1">
                <a:spLocks/>
              </p:cNvSpPr>
              <p:nvPr/>
            </p:nvSpPr>
            <p:spPr>
              <a:xfrm>
                <a:off x="3911641" y="4611889"/>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1200" b="0" dirty="0" smtClean="0">
                    <a:solidFill>
                      <a:srgbClr val="4F4D50"/>
                    </a:solidFill>
                    <a:latin typeface="思源黑体" panose="020B0500000000000000" pitchFamily="34" charset="-122"/>
                    <a:ea typeface="思源黑体" panose="020B0500000000000000" pitchFamily="34" charset="-122"/>
                    <a:cs typeface="+mn-ea"/>
                    <a:sym typeface="+mn-lt"/>
                  </a:rPr>
                  <a:t>添加标题文字</a:t>
                </a:r>
                <a:endParaRPr lang="en-US" sz="1200" b="0" dirty="0">
                  <a:solidFill>
                    <a:srgbClr val="4F4D50"/>
                  </a:solidFill>
                  <a:latin typeface="思源黑体" panose="020B0500000000000000" pitchFamily="34" charset="-122"/>
                  <a:ea typeface="思源黑体" panose="020B0500000000000000" pitchFamily="34" charset="-122"/>
                  <a:cs typeface="+mn-ea"/>
                  <a:sym typeface="+mn-lt"/>
                </a:endParaRPr>
              </a:p>
            </p:txBody>
          </p:sp>
          <p:sp>
            <p:nvSpPr>
              <p:cNvPr id="11" name="Title 3"/>
              <p:cNvSpPr txBox="1">
                <a:spLocks/>
              </p:cNvSpPr>
              <p:nvPr/>
            </p:nvSpPr>
            <p:spPr>
              <a:xfrm>
                <a:off x="3926404" y="4934415"/>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rPr>
                  <a:t>简洁精准的 解说所提炼的核心</a:t>
                </a:r>
                <a:r>
                  <a:rPr lang="zh-CN" altLang="en-US" sz="1000" b="0" dirty="0" smtClean="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rPr>
                  <a:t>概念点击</a:t>
                </a:r>
                <a:r>
                  <a:rPr lang="zh-CN" altLang="en-US" sz="1000" b="0" dirty="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rPr>
                  <a:t>输入简要文字</a:t>
                </a:r>
                <a:r>
                  <a:rPr lang="zh-CN" altLang="en-US" sz="1000" b="0" dirty="0" smtClean="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rPr>
                  <a:t>解说</a:t>
                </a:r>
                <a:endParaRPr lang="en-US" sz="1000" b="0" dirty="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endParaRPr>
              </a:p>
            </p:txBody>
          </p:sp>
        </p:grpSp>
        <p:pic>
          <p:nvPicPr>
            <p:cNvPr id="13" name="图片占位符 11">
              <a:extLst>
                <a:ext uri="{FF2B5EF4-FFF2-40B4-BE49-F238E27FC236}">
                  <a16:creationId xmlns:a16="http://schemas.microsoft.com/office/drawing/2014/main" xmlns="" id="{CF8DF926-8D34-487D-A7C8-4E4E39376E49}"/>
                </a:ext>
              </a:extLst>
            </p:cNvPr>
            <p:cNvPicPr>
              <a:picLocks noChangeAspect="1"/>
            </p:cNvPicPr>
            <p:nvPr/>
          </p:nvPicPr>
          <p:blipFill rotWithShape="1">
            <a:blip r:embed="rId3"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l="13786" r="13786"/>
            <a:stretch/>
          </p:blipFill>
          <p:spPr>
            <a:xfrm>
              <a:off x="-2062211" y="2340243"/>
              <a:ext cx="2718025" cy="2110914"/>
            </a:xfrm>
            <a:prstGeom prst="rect">
              <a:avLst/>
            </a:prstGeom>
          </p:spPr>
        </p:pic>
      </p:grpSp>
      <p:grpSp>
        <p:nvGrpSpPr>
          <p:cNvPr id="15" name="组合 14"/>
          <p:cNvGrpSpPr/>
          <p:nvPr/>
        </p:nvGrpSpPr>
        <p:grpSpPr>
          <a:xfrm>
            <a:off x="4546812" y="2228715"/>
            <a:ext cx="2862019" cy="3270141"/>
            <a:chOff x="-2062211" y="2340244"/>
            <a:chExt cx="2862019" cy="3270141"/>
          </a:xfrm>
        </p:grpSpPr>
        <p:grpSp>
          <p:nvGrpSpPr>
            <p:cNvPr id="16" name="Group 2"/>
            <p:cNvGrpSpPr/>
            <p:nvPr/>
          </p:nvGrpSpPr>
          <p:grpSpPr>
            <a:xfrm>
              <a:off x="-2062208" y="2340244"/>
              <a:ext cx="2862016" cy="3270141"/>
              <a:chOff x="3774478" y="1794176"/>
              <a:chExt cx="2726318" cy="3860952"/>
            </a:xfrm>
          </p:grpSpPr>
          <p:sp>
            <p:nvSpPr>
              <p:cNvPr id="18" name="Rounded Rectangle 3"/>
              <p:cNvSpPr/>
              <p:nvPr/>
            </p:nvSpPr>
            <p:spPr>
              <a:xfrm>
                <a:off x="3774478" y="1794176"/>
                <a:ext cx="2589152" cy="3860952"/>
              </a:xfrm>
              <a:prstGeom prst="roundRect">
                <a:avLst>
                  <a:gd name="adj" fmla="val 1231"/>
                </a:avLst>
              </a:prstGeom>
              <a:gradFill>
                <a:gsLst>
                  <a:gs pos="27000">
                    <a:srgbClr val="A40137"/>
                  </a:gs>
                  <a:gs pos="100000">
                    <a:srgbClr val="0D0143"/>
                  </a:gs>
                </a:gsLst>
                <a:lin ang="2700000" scaled="0"/>
              </a:gra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9" name="Title 3"/>
              <p:cNvSpPr txBox="1">
                <a:spLocks/>
              </p:cNvSpPr>
              <p:nvPr/>
            </p:nvSpPr>
            <p:spPr>
              <a:xfrm>
                <a:off x="3911641" y="4611889"/>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1200" b="0" dirty="0" smtClean="0">
                    <a:solidFill>
                      <a:schemeClr val="bg1"/>
                    </a:solidFill>
                    <a:latin typeface="思源黑体" panose="020B0500000000000000" pitchFamily="34" charset="-122"/>
                    <a:ea typeface="思源黑体" panose="020B0500000000000000" pitchFamily="34" charset="-122"/>
                    <a:cs typeface="+mn-ea"/>
                    <a:sym typeface="+mn-lt"/>
                  </a:rPr>
                  <a:t>添加标题文字</a:t>
                </a:r>
                <a:endParaRPr lang="en-US" sz="1200" b="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0" name="Title 3"/>
              <p:cNvSpPr txBox="1">
                <a:spLocks/>
              </p:cNvSpPr>
              <p:nvPr/>
            </p:nvSpPr>
            <p:spPr>
              <a:xfrm>
                <a:off x="3926404" y="4934415"/>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chemeClr val="bg1"/>
                    </a:solidFill>
                    <a:latin typeface="思源黑体" panose="020B0500000000000000" pitchFamily="34" charset="-122"/>
                    <a:ea typeface="思源黑体" panose="020B0500000000000000" pitchFamily="34" charset="-122"/>
                    <a:cs typeface="+mn-ea"/>
                    <a:sym typeface="+mn-lt"/>
                  </a:rPr>
                  <a:t>简洁精准的 解说所提炼的核心</a:t>
                </a:r>
                <a:r>
                  <a:rPr lang="zh-CN" altLang="en-US" sz="1000" b="0" dirty="0" smtClean="0">
                    <a:solidFill>
                      <a:schemeClr val="bg1"/>
                    </a:solidFill>
                    <a:latin typeface="思源黑体" panose="020B0500000000000000" pitchFamily="34" charset="-122"/>
                    <a:ea typeface="思源黑体" panose="020B0500000000000000" pitchFamily="34" charset="-122"/>
                    <a:cs typeface="+mn-ea"/>
                    <a:sym typeface="+mn-lt"/>
                  </a:rPr>
                  <a:t>概念点击</a:t>
                </a:r>
                <a:r>
                  <a:rPr lang="zh-CN" altLang="en-US" sz="1000" b="0" dirty="0">
                    <a:solidFill>
                      <a:schemeClr val="bg1"/>
                    </a:solidFill>
                    <a:latin typeface="思源黑体" panose="020B0500000000000000" pitchFamily="34" charset="-122"/>
                    <a:ea typeface="思源黑体" panose="020B0500000000000000" pitchFamily="34" charset="-122"/>
                    <a:cs typeface="+mn-ea"/>
                    <a:sym typeface="+mn-lt"/>
                  </a:rPr>
                  <a:t>输入简要文字</a:t>
                </a:r>
                <a:r>
                  <a:rPr lang="zh-CN" altLang="en-US" sz="1000" b="0" dirty="0" smtClean="0">
                    <a:solidFill>
                      <a:schemeClr val="bg1"/>
                    </a:solidFill>
                    <a:latin typeface="思源黑体" panose="020B0500000000000000" pitchFamily="34" charset="-122"/>
                    <a:ea typeface="思源黑体" panose="020B0500000000000000" pitchFamily="34" charset="-122"/>
                    <a:cs typeface="+mn-ea"/>
                    <a:sym typeface="+mn-lt"/>
                  </a:rPr>
                  <a:t>解说</a:t>
                </a:r>
                <a:endParaRPr lang="en-US" sz="1000" b="0" dirty="0">
                  <a:solidFill>
                    <a:schemeClr val="bg1"/>
                  </a:solidFill>
                  <a:latin typeface="思源黑体" panose="020B0500000000000000" pitchFamily="34" charset="-122"/>
                  <a:ea typeface="思源黑体" panose="020B0500000000000000" pitchFamily="34" charset="-122"/>
                  <a:cs typeface="+mn-ea"/>
                  <a:sym typeface="+mn-lt"/>
                </a:endParaRPr>
              </a:p>
            </p:txBody>
          </p:sp>
        </p:grpSp>
        <p:pic>
          <p:nvPicPr>
            <p:cNvPr id="17" name="图片占位符 11">
              <a:extLst>
                <a:ext uri="{FF2B5EF4-FFF2-40B4-BE49-F238E27FC236}">
                  <a16:creationId xmlns:a16="http://schemas.microsoft.com/office/drawing/2014/main" xmlns="" id="{CF8DF926-8D34-487D-A7C8-4E4E39376E49}"/>
                </a:ext>
              </a:extLst>
            </p:cNvPr>
            <p:cNvPicPr>
              <a:picLocks noChangeAspect="1"/>
            </p:cNvPicPr>
            <p:nvPr/>
          </p:nvPicPr>
          <p:blipFill rotWithShape="1">
            <a:blip r:embed="rId4"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l="7090" r="7090"/>
            <a:stretch/>
          </p:blipFill>
          <p:spPr>
            <a:xfrm>
              <a:off x="-2062211" y="2340244"/>
              <a:ext cx="2718025" cy="2110914"/>
            </a:xfrm>
            <a:prstGeom prst="rect">
              <a:avLst/>
            </a:prstGeom>
          </p:spPr>
        </p:pic>
      </p:grpSp>
      <p:grpSp>
        <p:nvGrpSpPr>
          <p:cNvPr id="21" name="组合 20"/>
          <p:cNvGrpSpPr/>
          <p:nvPr/>
        </p:nvGrpSpPr>
        <p:grpSpPr>
          <a:xfrm>
            <a:off x="7429497" y="2228714"/>
            <a:ext cx="2862019" cy="3270142"/>
            <a:chOff x="-2062211" y="2340243"/>
            <a:chExt cx="2862019" cy="3270142"/>
          </a:xfrm>
        </p:grpSpPr>
        <p:grpSp>
          <p:nvGrpSpPr>
            <p:cNvPr id="22" name="Group 2"/>
            <p:cNvGrpSpPr/>
            <p:nvPr/>
          </p:nvGrpSpPr>
          <p:grpSpPr>
            <a:xfrm>
              <a:off x="-2062208" y="2340244"/>
              <a:ext cx="2862016" cy="3270141"/>
              <a:chOff x="3774478" y="1794176"/>
              <a:chExt cx="2726318" cy="3860952"/>
            </a:xfrm>
          </p:grpSpPr>
          <p:sp>
            <p:nvSpPr>
              <p:cNvPr id="24" name="Rounded Rectangle 3"/>
              <p:cNvSpPr/>
              <p:nvPr/>
            </p:nvSpPr>
            <p:spPr>
              <a:xfrm>
                <a:off x="3774478" y="1794176"/>
                <a:ext cx="2589152" cy="3860952"/>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5" name="Title 3"/>
              <p:cNvSpPr txBox="1">
                <a:spLocks/>
              </p:cNvSpPr>
              <p:nvPr/>
            </p:nvSpPr>
            <p:spPr>
              <a:xfrm>
                <a:off x="3911641" y="4611889"/>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1200" b="0" dirty="0" smtClean="0">
                    <a:solidFill>
                      <a:srgbClr val="4F4D50"/>
                    </a:solidFill>
                    <a:latin typeface="思源黑体" panose="020B0500000000000000" pitchFamily="34" charset="-122"/>
                    <a:ea typeface="思源黑体" panose="020B0500000000000000" pitchFamily="34" charset="-122"/>
                    <a:cs typeface="+mn-ea"/>
                    <a:sym typeface="+mn-lt"/>
                  </a:rPr>
                  <a:t>添加标题文字</a:t>
                </a:r>
                <a:endParaRPr lang="en-US" sz="1200" b="0" dirty="0">
                  <a:solidFill>
                    <a:srgbClr val="4F4D50"/>
                  </a:solidFill>
                  <a:latin typeface="思源黑体" panose="020B0500000000000000" pitchFamily="34" charset="-122"/>
                  <a:ea typeface="思源黑体" panose="020B0500000000000000" pitchFamily="34" charset="-122"/>
                  <a:cs typeface="+mn-ea"/>
                  <a:sym typeface="+mn-lt"/>
                </a:endParaRPr>
              </a:p>
            </p:txBody>
          </p:sp>
          <p:sp>
            <p:nvSpPr>
              <p:cNvPr id="26" name="Title 3"/>
              <p:cNvSpPr txBox="1">
                <a:spLocks/>
              </p:cNvSpPr>
              <p:nvPr/>
            </p:nvSpPr>
            <p:spPr>
              <a:xfrm>
                <a:off x="3926404" y="4934415"/>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rPr>
                  <a:t>简洁精准的 解说所提炼的核心</a:t>
                </a:r>
                <a:r>
                  <a:rPr lang="zh-CN" altLang="en-US" sz="1000" b="0" dirty="0" smtClean="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rPr>
                  <a:t>概念点击</a:t>
                </a:r>
                <a:r>
                  <a:rPr lang="zh-CN" altLang="en-US" sz="1000" b="0" dirty="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rPr>
                  <a:t>输入简要文字</a:t>
                </a:r>
                <a:r>
                  <a:rPr lang="zh-CN" altLang="en-US" sz="1000" b="0" dirty="0" smtClean="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rPr>
                  <a:t>解说</a:t>
                </a:r>
                <a:endParaRPr lang="en-US" sz="1000" b="0" dirty="0">
                  <a:solidFill>
                    <a:schemeClr val="tx1">
                      <a:lumMod val="50000"/>
                      <a:lumOff val="50000"/>
                      <a:alpha val="70000"/>
                    </a:schemeClr>
                  </a:solidFill>
                  <a:latin typeface="思源黑体" panose="020B0500000000000000" pitchFamily="34" charset="-122"/>
                  <a:ea typeface="思源黑体" panose="020B0500000000000000" pitchFamily="34" charset="-122"/>
                  <a:cs typeface="+mn-ea"/>
                  <a:sym typeface="+mn-lt"/>
                </a:endParaRPr>
              </a:p>
            </p:txBody>
          </p:sp>
        </p:grpSp>
        <p:pic>
          <p:nvPicPr>
            <p:cNvPr id="23" name="图片占位符 11">
              <a:extLst>
                <a:ext uri="{FF2B5EF4-FFF2-40B4-BE49-F238E27FC236}">
                  <a16:creationId xmlns:a16="http://schemas.microsoft.com/office/drawing/2014/main" xmlns="" id="{CF8DF926-8D34-487D-A7C8-4E4E39376E49}"/>
                </a:ext>
              </a:extLst>
            </p:cNvPr>
            <p:cNvPicPr>
              <a:picLocks noChangeAspect="1"/>
            </p:cNvPicPr>
            <p:nvPr/>
          </p:nvPicPr>
          <p:blipFill rotWithShape="1">
            <a:blip r:embed="rId5"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l="7080" r="7080"/>
            <a:stretch/>
          </p:blipFill>
          <p:spPr>
            <a:xfrm>
              <a:off x="-2062211" y="2340243"/>
              <a:ext cx="2718025" cy="2110914"/>
            </a:xfrm>
            <a:prstGeom prst="rect">
              <a:avLst/>
            </a:prstGeom>
          </p:spPr>
        </p:pic>
      </p:grpSp>
      <p:grpSp>
        <p:nvGrpSpPr>
          <p:cNvPr id="31" name="组合 30"/>
          <p:cNvGrpSpPr/>
          <p:nvPr/>
        </p:nvGrpSpPr>
        <p:grpSpPr>
          <a:xfrm>
            <a:off x="4522505" y="947962"/>
            <a:ext cx="3121367" cy="828372"/>
            <a:chOff x="4522505" y="581295"/>
            <a:chExt cx="3121367" cy="828372"/>
          </a:xfrm>
          <a:effectLst/>
        </p:grpSpPr>
        <p:sp>
          <p:nvSpPr>
            <p:cNvPr id="32"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33" name="TextBox 7">
              <a:extLst>
                <a:ext uri="{FF2B5EF4-FFF2-40B4-BE49-F238E27FC236}">
                  <a16:creationId xmlns="" xmlns:a16="http://schemas.microsoft.com/office/drawing/2014/main" id="{BAF49D56-8FCD-4804-8411-594F1BC85F38}"/>
                </a:ext>
              </a:extLst>
            </p:cNvPr>
            <p:cNvSpPr txBox="1"/>
            <p:nvPr/>
          </p:nvSpPr>
          <p:spPr>
            <a:xfrm>
              <a:off x="5272709"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服务方向</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34" name="直接连接符 33"/>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2004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1"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图表 35"/>
          <p:cNvGraphicFramePr/>
          <p:nvPr>
            <p:extLst>
              <p:ext uri="{D42A27DB-BD31-4B8C-83A1-F6EECF244321}">
                <p14:modId xmlns:p14="http://schemas.microsoft.com/office/powerpoint/2010/main" val="3543007195"/>
              </p:ext>
            </p:extLst>
          </p:nvPr>
        </p:nvGraphicFramePr>
        <p:xfrm>
          <a:off x="7321272" y="1837968"/>
          <a:ext cx="3664039" cy="3878683"/>
        </p:xfrm>
        <a:graphic>
          <a:graphicData uri="http://schemas.openxmlformats.org/drawingml/2006/chart">
            <c:chart xmlns:c="http://schemas.openxmlformats.org/drawingml/2006/chart" xmlns:r="http://schemas.openxmlformats.org/officeDocument/2006/relationships" r:id="rId3"/>
          </a:graphicData>
        </a:graphic>
      </p:graphicFrame>
      <p:sp>
        <p:nvSpPr>
          <p:cNvPr id="37" name="矩形 36"/>
          <p:cNvSpPr/>
          <p:nvPr/>
        </p:nvSpPr>
        <p:spPr>
          <a:xfrm>
            <a:off x="1777394" y="2499316"/>
            <a:ext cx="397704" cy="215444"/>
          </a:xfrm>
          <a:prstGeom prst="rect">
            <a:avLst/>
          </a:prstGeom>
        </p:spPr>
        <p:txBody>
          <a:bodyPr wrap="square" lIns="0" tIns="0" rIns="0" bIns="0">
            <a:spAutoFit/>
          </a:bodyPr>
          <a:lstStyle/>
          <a:p>
            <a:pPr algn="ctr"/>
            <a:r>
              <a:rPr lang="en-US" altLang="zh-CN" sz="1400" spc="300" dirty="0" smtClean="0">
                <a:solidFill>
                  <a:srgbClr val="4F4D50"/>
                </a:solidFill>
                <a:latin typeface="思源黑体" panose="020B0500000000000000" pitchFamily="34" charset="-122"/>
                <a:ea typeface="思源黑体" panose="020B0500000000000000" pitchFamily="34" charset="-122"/>
              </a:rPr>
              <a:t>A.</a:t>
            </a:r>
            <a:endParaRPr lang="zh-CN" altLang="en-US" sz="1400" spc="300" dirty="0">
              <a:solidFill>
                <a:srgbClr val="4F4D50"/>
              </a:solidFill>
              <a:latin typeface="思源黑体" panose="020B0500000000000000" pitchFamily="34" charset="-122"/>
              <a:ea typeface="思源黑体" panose="020B0500000000000000" pitchFamily="34" charset="-122"/>
            </a:endParaRPr>
          </a:p>
        </p:txBody>
      </p:sp>
      <p:sp>
        <p:nvSpPr>
          <p:cNvPr id="38" name="TextBox 5"/>
          <p:cNvSpPr txBox="1"/>
          <p:nvPr/>
        </p:nvSpPr>
        <p:spPr>
          <a:xfrm>
            <a:off x="1834544" y="2736140"/>
            <a:ext cx="1885192" cy="735907"/>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ts val="2000"/>
              </a:lnSpc>
            </a:pPr>
            <a:r>
              <a:rPr lang="zh-CN" altLang="en-US" sz="1000" dirty="0">
                <a:solidFill>
                  <a:srgbClr val="4F4D50"/>
                </a:solidFill>
                <a:latin typeface="思源黑体" panose="020B0500000000000000" pitchFamily="34" charset="-122"/>
                <a:ea typeface="思源黑体" panose="020B0500000000000000" pitchFamily="34" charset="-122"/>
              </a:rPr>
              <a:t>点击输入简要文字内容，文字内容需概括精炼，不用多余的文字修饰，言简意赅的说明该项内容</a:t>
            </a:r>
            <a:r>
              <a:rPr lang="zh-CN" altLang="en-US" sz="1000" dirty="0" smtClean="0">
                <a:solidFill>
                  <a:srgbClr val="4F4D50"/>
                </a:solidFill>
                <a:latin typeface="思源黑体" panose="020B0500000000000000" pitchFamily="34" charset="-122"/>
                <a:ea typeface="思源黑体" panose="020B0500000000000000" pitchFamily="34" charset="-122"/>
              </a:rPr>
              <a:t>。</a:t>
            </a:r>
            <a:endParaRPr lang="en-US" altLang="zh-CN" sz="1000" dirty="0">
              <a:solidFill>
                <a:srgbClr val="4F4D50"/>
              </a:solidFill>
              <a:latin typeface="思源黑体" panose="020B0500000000000000" pitchFamily="34" charset="-122"/>
              <a:ea typeface="思源黑体" panose="020B0500000000000000" pitchFamily="34" charset="-122"/>
            </a:endParaRPr>
          </a:p>
        </p:txBody>
      </p:sp>
      <p:sp>
        <p:nvSpPr>
          <p:cNvPr id="39" name="TextBox 6"/>
          <p:cNvSpPr txBox="1"/>
          <p:nvPr/>
        </p:nvSpPr>
        <p:spPr>
          <a:xfrm>
            <a:off x="2184004" y="2499316"/>
            <a:ext cx="1473025" cy="215444"/>
          </a:xfrm>
          <a:prstGeom prst="rect">
            <a:avLst/>
          </a:prstGeom>
          <a:noFill/>
        </p:spPr>
        <p:txBody>
          <a:bodyPr wrap="square" lIns="0" tIns="0" rIns="0" bIns="0" rtlCol="0">
            <a:spAutoFit/>
          </a:bodyPr>
          <a:lstStyle/>
          <a:p>
            <a:r>
              <a:rPr lang="zh-CN" altLang="en-US" sz="1400" b="1" dirty="0" smtClean="0">
                <a:solidFill>
                  <a:srgbClr val="4F4D50"/>
                </a:solidFill>
                <a:latin typeface="思源黑体" panose="020B0500000000000000" pitchFamily="34" charset="-122"/>
                <a:ea typeface="思源黑体" panose="020B0500000000000000" pitchFamily="34" charset="-122"/>
              </a:rPr>
              <a:t>突破传统模式</a:t>
            </a:r>
            <a:endParaRPr lang="zh-CN" altLang="en-US" sz="1400" b="1" dirty="0">
              <a:solidFill>
                <a:srgbClr val="4F4D50"/>
              </a:solidFill>
              <a:latin typeface="思源黑体" panose="020B0500000000000000" pitchFamily="34" charset="-122"/>
              <a:ea typeface="思源黑体" panose="020B0500000000000000" pitchFamily="34" charset="-122"/>
            </a:endParaRPr>
          </a:p>
        </p:txBody>
      </p:sp>
      <p:sp>
        <p:nvSpPr>
          <p:cNvPr id="40" name="任意多边形 39"/>
          <p:cNvSpPr/>
          <p:nvPr/>
        </p:nvSpPr>
        <p:spPr>
          <a:xfrm>
            <a:off x="825351" y="2291732"/>
            <a:ext cx="778714" cy="864350"/>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A40137"/>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latin typeface="思源黑体" panose="020B0500000000000000" pitchFamily="34" charset="-122"/>
              <a:ea typeface="思源黑体" panose="020B0500000000000000" pitchFamily="34" charset="-122"/>
            </a:endParaRPr>
          </a:p>
        </p:txBody>
      </p:sp>
      <p:sp>
        <p:nvSpPr>
          <p:cNvPr id="41" name="TextBox 27"/>
          <p:cNvSpPr txBox="1"/>
          <p:nvPr/>
        </p:nvSpPr>
        <p:spPr>
          <a:xfrm>
            <a:off x="1004794" y="2596093"/>
            <a:ext cx="469680" cy="276999"/>
          </a:xfrm>
          <a:prstGeom prst="rect">
            <a:avLst/>
          </a:prstGeom>
          <a:noFill/>
        </p:spPr>
        <p:txBody>
          <a:bodyPr wrap="none" lIns="0" tIns="0" rIns="0" bIns="0" rtlCol="0">
            <a:spAutoFit/>
          </a:bodyPr>
          <a:lstStyle/>
          <a:p>
            <a:r>
              <a:rPr lang="en-US" altLang="zh-CN" dirty="0" smtClean="0">
                <a:solidFill>
                  <a:schemeClr val="bg1"/>
                </a:solidFill>
                <a:latin typeface="思源黑体" panose="020B0500000000000000" pitchFamily="34" charset="-122"/>
                <a:ea typeface="思源黑体" panose="020B0500000000000000" pitchFamily="34" charset="-122"/>
              </a:rPr>
              <a:t>10%</a:t>
            </a: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42" name="矩形 41"/>
          <p:cNvSpPr/>
          <p:nvPr/>
        </p:nvSpPr>
        <p:spPr>
          <a:xfrm>
            <a:off x="5057011" y="2499316"/>
            <a:ext cx="397704" cy="215444"/>
          </a:xfrm>
          <a:prstGeom prst="rect">
            <a:avLst/>
          </a:prstGeom>
        </p:spPr>
        <p:txBody>
          <a:bodyPr wrap="square" lIns="0" tIns="0" rIns="0" bIns="0">
            <a:spAutoFit/>
          </a:bodyPr>
          <a:lstStyle/>
          <a:p>
            <a:pPr algn="ctr"/>
            <a:r>
              <a:rPr lang="en-US" altLang="zh-CN" sz="1400" spc="300" dirty="0" smtClean="0">
                <a:solidFill>
                  <a:srgbClr val="4F4D50"/>
                </a:solidFill>
                <a:latin typeface="思源黑体" panose="020B0500000000000000" pitchFamily="34" charset="-122"/>
                <a:ea typeface="思源黑体" panose="020B0500000000000000" pitchFamily="34" charset="-122"/>
              </a:rPr>
              <a:t>B.</a:t>
            </a:r>
            <a:endParaRPr lang="zh-CN" altLang="en-US" sz="1400" spc="300" dirty="0">
              <a:solidFill>
                <a:srgbClr val="4F4D50"/>
              </a:solidFill>
              <a:latin typeface="思源黑体" panose="020B0500000000000000" pitchFamily="34" charset="-122"/>
              <a:ea typeface="思源黑体" panose="020B0500000000000000" pitchFamily="34" charset="-122"/>
            </a:endParaRPr>
          </a:p>
        </p:txBody>
      </p:sp>
      <p:sp>
        <p:nvSpPr>
          <p:cNvPr id="43" name="TextBox 5"/>
          <p:cNvSpPr txBox="1"/>
          <p:nvPr/>
        </p:nvSpPr>
        <p:spPr>
          <a:xfrm>
            <a:off x="5114161" y="2736140"/>
            <a:ext cx="1885192" cy="735907"/>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ts val="2000"/>
              </a:lnSpc>
            </a:pPr>
            <a:r>
              <a:rPr lang="zh-CN" altLang="en-US" sz="1000" dirty="0">
                <a:solidFill>
                  <a:srgbClr val="4F4D50"/>
                </a:solidFill>
                <a:latin typeface="思源黑体" panose="020B0500000000000000" pitchFamily="34" charset="-122"/>
                <a:ea typeface="思源黑体" panose="020B0500000000000000" pitchFamily="34" charset="-122"/>
              </a:rPr>
              <a:t>点击输入简要文字内容，文字内容需概括精炼，不用多余的文字修饰，言简意赅的说明该项内容</a:t>
            </a:r>
            <a:r>
              <a:rPr lang="zh-CN" altLang="en-US" sz="1000" dirty="0" smtClean="0">
                <a:solidFill>
                  <a:srgbClr val="4F4D50"/>
                </a:solidFill>
                <a:latin typeface="思源黑体" panose="020B0500000000000000" pitchFamily="34" charset="-122"/>
                <a:ea typeface="思源黑体" panose="020B0500000000000000" pitchFamily="34" charset="-122"/>
              </a:rPr>
              <a:t>。</a:t>
            </a:r>
            <a:endParaRPr lang="en-US" altLang="zh-CN" sz="1000" dirty="0">
              <a:solidFill>
                <a:srgbClr val="4F4D50"/>
              </a:solidFill>
              <a:latin typeface="思源黑体" panose="020B0500000000000000" pitchFamily="34" charset="-122"/>
              <a:ea typeface="思源黑体" panose="020B0500000000000000" pitchFamily="34" charset="-122"/>
            </a:endParaRPr>
          </a:p>
        </p:txBody>
      </p:sp>
      <p:sp>
        <p:nvSpPr>
          <p:cNvPr id="44" name="TextBox 6"/>
          <p:cNvSpPr txBox="1"/>
          <p:nvPr/>
        </p:nvSpPr>
        <p:spPr>
          <a:xfrm>
            <a:off x="5463621" y="2499316"/>
            <a:ext cx="1473025" cy="215444"/>
          </a:xfrm>
          <a:prstGeom prst="rect">
            <a:avLst/>
          </a:prstGeom>
          <a:noFill/>
        </p:spPr>
        <p:txBody>
          <a:bodyPr wrap="square" lIns="0" tIns="0" rIns="0" bIns="0" rtlCol="0">
            <a:spAutoFit/>
          </a:bodyPr>
          <a:lstStyle/>
          <a:p>
            <a:r>
              <a:rPr lang="zh-CN" altLang="en-US" sz="1400" b="1" dirty="0" smtClean="0">
                <a:solidFill>
                  <a:srgbClr val="4F4D50"/>
                </a:solidFill>
                <a:latin typeface="思源黑体" panose="020B0500000000000000" pitchFamily="34" charset="-122"/>
                <a:ea typeface="思源黑体" panose="020B0500000000000000" pitchFamily="34" charset="-122"/>
              </a:rPr>
              <a:t>大数据领域</a:t>
            </a:r>
            <a:endParaRPr lang="zh-CN" altLang="en-US" sz="1400" b="1" dirty="0">
              <a:solidFill>
                <a:srgbClr val="4F4D50"/>
              </a:solidFill>
              <a:latin typeface="思源黑体" panose="020B0500000000000000" pitchFamily="34" charset="-122"/>
              <a:ea typeface="思源黑体" panose="020B0500000000000000" pitchFamily="34" charset="-122"/>
            </a:endParaRPr>
          </a:p>
        </p:txBody>
      </p:sp>
      <p:sp>
        <p:nvSpPr>
          <p:cNvPr id="45" name="任意多边形 44"/>
          <p:cNvSpPr/>
          <p:nvPr/>
        </p:nvSpPr>
        <p:spPr>
          <a:xfrm>
            <a:off x="4104968" y="2291732"/>
            <a:ext cx="778714" cy="864350"/>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0D0143"/>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latin typeface="思源黑体" panose="020B0500000000000000" pitchFamily="34" charset="-122"/>
              <a:ea typeface="思源黑体" panose="020B0500000000000000" pitchFamily="34" charset="-122"/>
            </a:endParaRPr>
          </a:p>
        </p:txBody>
      </p:sp>
      <p:sp>
        <p:nvSpPr>
          <p:cNvPr id="46" name="TextBox 27"/>
          <p:cNvSpPr txBox="1"/>
          <p:nvPr/>
        </p:nvSpPr>
        <p:spPr>
          <a:xfrm>
            <a:off x="4284411" y="2596093"/>
            <a:ext cx="469680" cy="276999"/>
          </a:xfrm>
          <a:prstGeom prst="rect">
            <a:avLst/>
          </a:prstGeom>
          <a:noFill/>
        </p:spPr>
        <p:txBody>
          <a:bodyPr wrap="none" lIns="0" tIns="0" rIns="0" bIns="0" rtlCol="0">
            <a:spAutoFit/>
          </a:bodyPr>
          <a:lstStyle/>
          <a:p>
            <a:r>
              <a:rPr lang="en-US" altLang="zh-CN" dirty="0" smtClean="0">
                <a:solidFill>
                  <a:schemeClr val="bg1"/>
                </a:solidFill>
                <a:latin typeface="思源黑体" panose="020B0500000000000000" pitchFamily="34" charset="-122"/>
                <a:ea typeface="思源黑体" panose="020B0500000000000000" pitchFamily="34" charset="-122"/>
              </a:rPr>
              <a:t>15%</a:t>
            </a: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47" name="矩形 46"/>
          <p:cNvSpPr/>
          <p:nvPr/>
        </p:nvSpPr>
        <p:spPr>
          <a:xfrm>
            <a:off x="1788824" y="4608631"/>
            <a:ext cx="397704" cy="215444"/>
          </a:xfrm>
          <a:prstGeom prst="rect">
            <a:avLst/>
          </a:prstGeom>
        </p:spPr>
        <p:txBody>
          <a:bodyPr wrap="square" lIns="0" tIns="0" rIns="0" bIns="0">
            <a:spAutoFit/>
          </a:bodyPr>
          <a:lstStyle/>
          <a:p>
            <a:pPr algn="ctr"/>
            <a:r>
              <a:rPr lang="en-US" altLang="zh-CN" sz="1400" spc="300" dirty="0" smtClean="0">
                <a:solidFill>
                  <a:srgbClr val="4F4D50"/>
                </a:solidFill>
                <a:latin typeface="思源黑体" panose="020B0500000000000000" pitchFamily="34" charset="-122"/>
                <a:ea typeface="思源黑体" panose="020B0500000000000000" pitchFamily="34" charset="-122"/>
              </a:rPr>
              <a:t>C.</a:t>
            </a:r>
            <a:endParaRPr lang="zh-CN" altLang="en-US" sz="1400" spc="300" dirty="0">
              <a:solidFill>
                <a:srgbClr val="4F4D50"/>
              </a:solidFill>
              <a:latin typeface="思源黑体" panose="020B0500000000000000" pitchFamily="34" charset="-122"/>
              <a:ea typeface="思源黑体" panose="020B0500000000000000" pitchFamily="34" charset="-122"/>
            </a:endParaRPr>
          </a:p>
        </p:txBody>
      </p:sp>
      <p:sp>
        <p:nvSpPr>
          <p:cNvPr id="48" name="TextBox 5"/>
          <p:cNvSpPr txBox="1"/>
          <p:nvPr/>
        </p:nvSpPr>
        <p:spPr>
          <a:xfrm>
            <a:off x="1834544" y="4867200"/>
            <a:ext cx="1885192" cy="735907"/>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ts val="2000"/>
              </a:lnSpc>
            </a:pPr>
            <a:r>
              <a:rPr lang="zh-CN" altLang="en-US" sz="1000" dirty="0">
                <a:solidFill>
                  <a:srgbClr val="4F4D50"/>
                </a:solidFill>
                <a:latin typeface="思源黑体" panose="020B0500000000000000" pitchFamily="34" charset="-122"/>
                <a:ea typeface="思源黑体" panose="020B0500000000000000" pitchFamily="34" charset="-122"/>
              </a:rPr>
              <a:t>点击输入简要文字内容，文字内容需概括精炼，不用多余的文字修饰，言简意赅的说明该项内容</a:t>
            </a:r>
            <a:r>
              <a:rPr lang="zh-CN" altLang="en-US" sz="1000" dirty="0" smtClean="0">
                <a:solidFill>
                  <a:srgbClr val="4F4D50"/>
                </a:solidFill>
                <a:latin typeface="思源黑体" panose="020B0500000000000000" pitchFamily="34" charset="-122"/>
                <a:ea typeface="思源黑体" panose="020B0500000000000000" pitchFamily="34" charset="-122"/>
              </a:rPr>
              <a:t>。</a:t>
            </a:r>
            <a:endParaRPr lang="en-US" altLang="zh-CN" sz="1000" dirty="0">
              <a:solidFill>
                <a:srgbClr val="4F4D50"/>
              </a:solidFill>
              <a:latin typeface="思源黑体" panose="020B0500000000000000" pitchFamily="34" charset="-122"/>
              <a:ea typeface="思源黑体" panose="020B0500000000000000" pitchFamily="34" charset="-122"/>
            </a:endParaRPr>
          </a:p>
        </p:txBody>
      </p:sp>
      <p:sp>
        <p:nvSpPr>
          <p:cNvPr id="49" name="TextBox 6"/>
          <p:cNvSpPr txBox="1"/>
          <p:nvPr/>
        </p:nvSpPr>
        <p:spPr>
          <a:xfrm>
            <a:off x="2195434" y="4608631"/>
            <a:ext cx="1473025" cy="215444"/>
          </a:xfrm>
          <a:prstGeom prst="rect">
            <a:avLst/>
          </a:prstGeom>
          <a:noFill/>
        </p:spPr>
        <p:txBody>
          <a:bodyPr wrap="square" lIns="0" tIns="0" rIns="0" bIns="0" rtlCol="0">
            <a:spAutoFit/>
          </a:bodyPr>
          <a:lstStyle/>
          <a:p>
            <a:r>
              <a:rPr lang="zh-CN" altLang="en-US" sz="1400" b="1" dirty="0" smtClean="0">
                <a:solidFill>
                  <a:srgbClr val="4F4D50"/>
                </a:solidFill>
                <a:latin typeface="思源黑体" panose="020B0500000000000000" pitchFamily="34" charset="-122"/>
                <a:ea typeface="思源黑体" panose="020B0500000000000000" pitchFamily="34" charset="-122"/>
              </a:rPr>
              <a:t>销售灵模式</a:t>
            </a:r>
            <a:endParaRPr lang="zh-CN" altLang="en-US" sz="1400" b="1" dirty="0">
              <a:solidFill>
                <a:srgbClr val="4F4D50"/>
              </a:solidFill>
              <a:latin typeface="思源黑体" panose="020B0500000000000000" pitchFamily="34" charset="-122"/>
              <a:ea typeface="思源黑体" panose="020B0500000000000000" pitchFamily="34" charset="-122"/>
            </a:endParaRPr>
          </a:p>
        </p:txBody>
      </p:sp>
      <p:sp>
        <p:nvSpPr>
          <p:cNvPr id="50" name="任意多边形 49"/>
          <p:cNvSpPr/>
          <p:nvPr/>
        </p:nvSpPr>
        <p:spPr>
          <a:xfrm>
            <a:off x="825351" y="4422792"/>
            <a:ext cx="778714" cy="864350"/>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0D0143"/>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latin typeface="思源黑体" panose="020B0500000000000000" pitchFamily="34" charset="-122"/>
              <a:ea typeface="思源黑体" panose="020B0500000000000000" pitchFamily="34" charset="-122"/>
            </a:endParaRPr>
          </a:p>
        </p:txBody>
      </p:sp>
      <p:sp>
        <p:nvSpPr>
          <p:cNvPr id="51" name="TextBox 27"/>
          <p:cNvSpPr txBox="1"/>
          <p:nvPr/>
        </p:nvSpPr>
        <p:spPr>
          <a:xfrm>
            <a:off x="1004794" y="4727153"/>
            <a:ext cx="469680" cy="276999"/>
          </a:xfrm>
          <a:prstGeom prst="rect">
            <a:avLst/>
          </a:prstGeom>
          <a:noFill/>
        </p:spPr>
        <p:txBody>
          <a:bodyPr wrap="none" lIns="0" tIns="0" rIns="0" bIns="0" rtlCol="0">
            <a:spAutoFit/>
          </a:bodyPr>
          <a:lstStyle/>
          <a:p>
            <a:r>
              <a:rPr lang="en-US" altLang="zh-CN" dirty="0" smtClean="0">
                <a:solidFill>
                  <a:schemeClr val="bg1"/>
                </a:solidFill>
                <a:latin typeface="思源黑体" panose="020B0500000000000000" pitchFamily="34" charset="-122"/>
                <a:ea typeface="思源黑体" panose="020B0500000000000000" pitchFamily="34" charset="-122"/>
              </a:rPr>
              <a:t>30%</a:t>
            </a: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52" name="矩形 51"/>
          <p:cNvSpPr/>
          <p:nvPr/>
        </p:nvSpPr>
        <p:spPr>
          <a:xfrm>
            <a:off x="5068441" y="4608631"/>
            <a:ext cx="397704" cy="215444"/>
          </a:xfrm>
          <a:prstGeom prst="rect">
            <a:avLst/>
          </a:prstGeom>
        </p:spPr>
        <p:txBody>
          <a:bodyPr wrap="square" lIns="0" tIns="0" rIns="0" bIns="0">
            <a:spAutoFit/>
          </a:bodyPr>
          <a:lstStyle/>
          <a:p>
            <a:pPr algn="ctr"/>
            <a:r>
              <a:rPr lang="en-US" altLang="zh-CN" sz="1400" b="1" spc="300" dirty="0" smtClean="0">
                <a:solidFill>
                  <a:srgbClr val="4F4D50"/>
                </a:solidFill>
                <a:latin typeface="思源黑体" panose="020B0500000000000000" pitchFamily="34" charset="-122"/>
                <a:ea typeface="思源黑体" panose="020B0500000000000000" pitchFamily="34" charset="-122"/>
              </a:rPr>
              <a:t>D.</a:t>
            </a:r>
            <a:endParaRPr lang="zh-CN" altLang="en-US" sz="1400" b="1" spc="300" dirty="0">
              <a:solidFill>
                <a:srgbClr val="4F4D50"/>
              </a:solidFill>
              <a:latin typeface="思源黑体" panose="020B0500000000000000" pitchFamily="34" charset="-122"/>
              <a:ea typeface="思源黑体" panose="020B0500000000000000" pitchFamily="34" charset="-122"/>
            </a:endParaRPr>
          </a:p>
        </p:txBody>
      </p:sp>
      <p:sp>
        <p:nvSpPr>
          <p:cNvPr id="53" name="TextBox 5"/>
          <p:cNvSpPr txBox="1"/>
          <p:nvPr/>
        </p:nvSpPr>
        <p:spPr>
          <a:xfrm>
            <a:off x="5114161" y="4867200"/>
            <a:ext cx="1885192" cy="735907"/>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ts val="2000"/>
              </a:lnSpc>
            </a:pPr>
            <a:r>
              <a:rPr lang="zh-CN" altLang="en-US" sz="1000" dirty="0">
                <a:solidFill>
                  <a:srgbClr val="4F4D50"/>
                </a:solidFill>
                <a:latin typeface="思源黑体" panose="020B0500000000000000" pitchFamily="34" charset="-122"/>
                <a:ea typeface="思源黑体" panose="020B0500000000000000" pitchFamily="34" charset="-122"/>
              </a:rPr>
              <a:t>点击输入简要文字内容，文字内容需概括精炼，不用多余的文字修饰，言简意赅的说明该项内容</a:t>
            </a:r>
            <a:r>
              <a:rPr lang="zh-CN" altLang="en-US" sz="1000" dirty="0" smtClean="0">
                <a:solidFill>
                  <a:srgbClr val="4F4D50"/>
                </a:solidFill>
                <a:latin typeface="思源黑体" panose="020B0500000000000000" pitchFamily="34" charset="-122"/>
                <a:ea typeface="思源黑体" panose="020B0500000000000000" pitchFamily="34" charset="-122"/>
              </a:rPr>
              <a:t>。</a:t>
            </a:r>
            <a:endParaRPr lang="en-US" altLang="zh-CN" sz="1000" dirty="0">
              <a:solidFill>
                <a:srgbClr val="4F4D50"/>
              </a:solidFill>
              <a:latin typeface="思源黑体" panose="020B0500000000000000" pitchFamily="34" charset="-122"/>
              <a:ea typeface="思源黑体" panose="020B0500000000000000" pitchFamily="34" charset="-122"/>
            </a:endParaRPr>
          </a:p>
        </p:txBody>
      </p:sp>
      <p:sp>
        <p:nvSpPr>
          <p:cNvPr id="54" name="TextBox 6"/>
          <p:cNvSpPr txBox="1"/>
          <p:nvPr/>
        </p:nvSpPr>
        <p:spPr>
          <a:xfrm>
            <a:off x="5475051" y="4608631"/>
            <a:ext cx="1473025" cy="215444"/>
          </a:xfrm>
          <a:prstGeom prst="rect">
            <a:avLst/>
          </a:prstGeom>
          <a:noFill/>
        </p:spPr>
        <p:txBody>
          <a:bodyPr wrap="square" lIns="0" tIns="0" rIns="0" bIns="0" rtlCol="0">
            <a:spAutoFit/>
          </a:bodyPr>
          <a:lstStyle/>
          <a:p>
            <a:r>
              <a:rPr lang="zh-CN" altLang="en-US" sz="1400" b="1" dirty="0" smtClean="0">
                <a:solidFill>
                  <a:srgbClr val="4F4D50"/>
                </a:solidFill>
                <a:latin typeface="思源黑体" panose="020B0500000000000000" pitchFamily="34" charset="-122"/>
                <a:ea typeface="思源黑体" panose="020B0500000000000000" pitchFamily="34" charset="-122"/>
              </a:rPr>
              <a:t>资源整合技术</a:t>
            </a:r>
            <a:endParaRPr lang="zh-CN" altLang="en-US" sz="1400" b="1" dirty="0">
              <a:solidFill>
                <a:srgbClr val="4F4D50"/>
              </a:solidFill>
              <a:latin typeface="思源黑体" panose="020B0500000000000000" pitchFamily="34" charset="-122"/>
              <a:ea typeface="思源黑体" panose="020B0500000000000000" pitchFamily="34" charset="-122"/>
            </a:endParaRPr>
          </a:p>
        </p:txBody>
      </p:sp>
      <p:sp>
        <p:nvSpPr>
          <p:cNvPr id="55" name="任意多边形 54"/>
          <p:cNvSpPr/>
          <p:nvPr/>
        </p:nvSpPr>
        <p:spPr>
          <a:xfrm>
            <a:off x="4104968" y="4422792"/>
            <a:ext cx="778714" cy="864350"/>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A40137"/>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latin typeface="思源黑体" panose="020B0500000000000000" pitchFamily="34" charset="-122"/>
              <a:ea typeface="思源黑体" panose="020B0500000000000000" pitchFamily="34" charset="-122"/>
            </a:endParaRPr>
          </a:p>
        </p:txBody>
      </p:sp>
      <p:sp>
        <p:nvSpPr>
          <p:cNvPr id="56" name="TextBox 27"/>
          <p:cNvSpPr txBox="1"/>
          <p:nvPr/>
        </p:nvSpPr>
        <p:spPr>
          <a:xfrm>
            <a:off x="4284411" y="4727153"/>
            <a:ext cx="469680" cy="276999"/>
          </a:xfrm>
          <a:prstGeom prst="rect">
            <a:avLst/>
          </a:prstGeom>
          <a:noFill/>
        </p:spPr>
        <p:txBody>
          <a:bodyPr wrap="none" lIns="0" tIns="0" rIns="0" bIns="0" rtlCol="0">
            <a:spAutoFit/>
          </a:bodyPr>
          <a:lstStyle/>
          <a:p>
            <a:r>
              <a:rPr lang="en-US" altLang="zh-CN" dirty="0" smtClean="0">
                <a:solidFill>
                  <a:schemeClr val="bg1"/>
                </a:solidFill>
                <a:latin typeface="思源黑体" panose="020B0500000000000000" pitchFamily="34" charset="-122"/>
                <a:ea typeface="思源黑体" panose="020B0500000000000000" pitchFamily="34" charset="-122"/>
              </a:rPr>
              <a:t>55%</a:t>
            </a: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57" name="KSO_Shape"/>
          <p:cNvSpPr>
            <a:spLocks/>
          </p:cNvSpPr>
          <p:nvPr/>
        </p:nvSpPr>
        <p:spPr bwMode="auto">
          <a:xfrm>
            <a:off x="8828677" y="3351736"/>
            <a:ext cx="665416" cy="638797"/>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D014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思源黑体" panose="020B0500000000000000" pitchFamily="34" charset="-122"/>
              <a:ea typeface="思源黑体" panose="020B0500000000000000" pitchFamily="34" charset="-122"/>
            </a:endParaRPr>
          </a:p>
        </p:txBody>
      </p:sp>
      <p:grpSp>
        <p:nvGrpSpPr>
          <p:cNvPr id="28" name="组合 27"/>
          <p:cNvGrpSpPr/>
          <p:nvPr/>
        </p:nvGrpSpPr>
        <p:grpSpPr>
          <a:xfrm>
            <a:off x="4522505" y="581295"/>
            <a:ext cx="3121367" cy="828372"/>
            <a:chOff x="4522505" y="581295"/>
            <a:chExt cx="3121367" cy="828372"/>
          </a:xfrm>
          <a:effectLst/>
        </p:grpSpPr>
        <p:sp>
          <p:nvSpPr>
            <p:cNvPr id="29"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30" name="TextBox 7">
              <a:extLst>
                <a:ext uri="{FF2B5EF4-FFF2-40B4-BE49-F238E27FC236}">
                  <a16:creationId xmlns="" xmlns:a16="http://schemas.microsoft.com/office/drawing/2014/main" id="{BAF49D56-8FCD-4804-8411-594F1BC85F38}"/>
                </a:ext>
              </a:extLst>
            </p:cNvPr>
            <p:cNvSpPr txBox="1"/>
            <p:nvPr/>
          </p:nvSpPr>
          <p:spPr>
            <a:xfrm>
              <a:off x="5272709" y="581295"/>
              <a:ext cx="1620957"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营业计划</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31" name="直接连接符 30"/>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381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grpId="0" nodeType="withEffect">
                                  <p:stCondLst>
                                    <p:cond delay="20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grpId="0" nodeType="withEffect">
                                  <p:stCondLst>
                                    <p:cond delay="60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childTnLst>
                                </p:cTn>
                              </p:par>
                              <p:par>
                                <p:cTn id="38" presetID="10" presetClass="entr" presetSubtype="0" fill="hold" grpId="0" nodeType="withEffect">
                                  <p:stCondLst>
                                    <p:cond delay="60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childTnLst>
                          </p:cTn>
                        </p:par>
                        <p:par>
                          <p:cTn id="41" fill="hold">
                            <p:stCondLst>
                              <p:cond delay="1100"/>
                            </p:stCondLst>
                            <p:childTnLst>
                              <p:par>
                                <p:cTn id="42" presetID="37" presetClass="entr" presetSubtype="0"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anim calcmode="lin" valueType="num">
                                      <p:cBhvr>
                                        <p:cTn id="45" dur="1000" fill="hold"/>
                                        <p:tgtEl>
                                          <p:spTgt spid="40"/>
                                        </p:tgtEl>
                                        <p:attrNameLst>
                                          <p:attrName>ppt_x</p:attrName>
                                        </p:attrNameLst>
                                      </p:cBhvr>
                                      <p:tavLst>
                                        <p:tav tm="0">
                                          <p:val>
                                            <p:strVal val="#ppt_x"/>
                                          </p:val>
                                        </p:tav>
                                        <p:tav tm="100000">
                                          <p:val>
                                            <p:strVal val="#ppt_x"/>
                                          </p:val>
                                        </p:tav>
                                      </p:tavLst>
                                    </p:anim>
                                    <p:anim calcmode="lin" valueType="num">
                                      <p:cBhvr>
                                        <p:cTn id="46" dur="900" decel="100000" fill="hold"/>
                                        <p:tgtEl>
                                          <p:spTgt spid="40"/>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1000"/>
                                        <p:tgtEl>
                                          <p:spTgt spid="41"/>
                                        </p:tgtEl>
                                      </p:cBhvr>
                                    </p:animEffect>
                                    <p:anim calcmode="lin" valueType="num">
                                      <p:cBhvr>
                                        <p:cTn id="51" dur="1000" fill="hold"/>
                                        <p:tgtEl>
                                          <p:spTgt spid="41"/>
                                        </p:tgtEl>
                                        <p:attrNameLst>
                                          <p:attrName>ppt_x</p:attrName>
                                        </p:attrNameLst>
                                      </p:cBhvr>
                                      <p:tavLst>
                                        <p:tav tm="0">
                                          <p:val>
                                            <p:strVal val="#ppt_x"/>
                                          </p:val>
                                        </p:tav>
                                        <p:tav tm="100000">
                                          <p:val>
                                            <p:strVal val="#ppt_x"/>
                                          </p:val>
                                        </p:tav>
                                      </p:tavLst>
                                    </p:anim>
                                    <p:anim calcmode="lin" valueType="num">
                                      <p:cBhvr>
                                        <p:cTn id="52" dur="900" decel="100000" fill="hold"/>
                                        <p:tgtEl>
                                          <p:spTgt spid="41"/>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30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1000"/>
                                        <p:tgtEl>
                                          <p:spTgt spid="45"/>
                                        </p:tgtEl>
                                      </p:cBhvr>
                                    </p:animEffect>
                                    <p:anim calcmode="lin" valueType="num">
                                      <p:cBhvr>
                                        <p:cTn id="57" dur="1000" fill="hold"/>
                                        <p:tgtEl>
                                          <p:spTgt spid="45"/>
                                        </p:tgtEl>
                                        <p:attrNameLst>
                                          <p:attrName>ppt_x</p:attrName>
                                        </p:attrNameLst>
                                      </p:cBhvr>
                                      <p:tavLst>
                                        <p:tav tm="0">
                                          <p:val>
                                            <p:strVal val="#ppt_x"/>
                                          </p:val>
                                        </p:tav>
                                        <p:tav tm="100000">
                                          <p:val>
                                            <p:strVal val="#ppt_x"/>
                                          </p:val>
                                        </p:tav>
                                      </p:tavLst>
                                    </p:anim>
                                    <p:anim calcmode="lin" valueType="num">
                                      <p:cBhvr>
                                        <p:cTn id="58" dur="900" decel="100000" fill="hold"/>
                                        <p:tgtEl>
                                          <p:spTgt spid="45"/>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30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900" decel="100000" fill="hold"/>
                                        <p:tgtEl>
                                          <p:spTgt spid="46"/>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60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900" decel="100000" fill="hold"/>
                                        <p:tgtEl>
                                          <p:spTgt spid="50"/>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60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1000"/>
                                        <p:tgtEl>
                                          <p:spTgt spid="51"/>
                                        </p:tgtEl>
                                      </p:cBhvr>
                                    </p:animEffect>
                                    <p:anim calcmode="lin" valueType="num">
                                      <p:cBhvr>
                                        <p:cTn id="75" dur="1000" fill="hold"/>
                                        <p:tgtEl>
                                          <p:spTgt spid="51"/>
                                        </p:tgtEl>
                                        <p:attrNameLst>
                                          <p:attrName>ppt_x</p:attrName>
                                        </p:attrNameLst>
                                      </p:cBhvr>
                                      <p:tavLst>
                                        <p:tav tm="0">
                                          <p:val>
                                            <p:strVal val="#ppt_x"/>
                                          </p:val>
                                        </p:tav>
                                        <p:tav tm="100000">
                                          <p:val>
                                            <p:strVal val="#ppt_x"/>
                                          </p:val>
                                        </p:tav>
                                      </p:tavLst>
                                    </p:anim>
                                    <p:anim calcmode="lin" valueType="num">
                                      <p:cBhvr>
                                        <p:cTn id="76" dur="900" decel="100000" fill="hold"/>
                                        <p:tgtEl>
                                          <p:spTgt spid="51"/>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90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900" decel="100000" fill="hold"/>
                                        <p:tgtEl>
                                          <p:spTgt spid="55"/>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900"/>
                                  </p:stCondLst>
                                  <p:childTnLst>
                                    <p:set>
                                      <p:cBhvr>
                                        <p:cTn id="85" dur="1" fill="hold">
                                          <p:stCondLst>
                                            <p:cond delay="0"/>
                                          </p:stCondLst>
                                        </p:cTn>
                                        <p:tgtEl>
                                          <p:spTgt spid="56"/>
                                        </p:tgtEl>
                                        <p:attrNameLst>
                                          <p:attrName>style.visibility</p:attrName>
                                        </p:attrNameLst>
                                      </p:cBhvr>
                                      <p:to>
                                        <p:strVal val="visible"/>
                                      </p:to>
                                    </p:set>
                                    <p:animEffect transition="in" filter="fade">
                                      <p:cBhvr>
                                        <p:cTn id="86" dur="1000"/>
                                        <p:tgtEl>
                                          <p:spTgt spid="56"/>
                                        </p:tgtEl>
                                      </p:cBhvr>
                                    </p:animEffect>
                                    <p:anim calcmode="lin" valueType="num">
                                      <p:cBhvr>
                                        <p:cTn id="87" dur="1000" fill="hold"/>
                                        <p:tgtEl>
                                          <p:spTgt spid="56"/>
                                        </p:tgtEl>
                                        <p:attrNameLst>
                                          <p:attrName>ppt_x</p:attrName>
                                        </p:attrNameLst>
                                      </p:cBhvr>
                                      <p:tavLst>
                                        <p:tav tm="0">
                                          <p:val>
                                            <p:strVal val="#ppt_x"/>
                                          </p:val>
                                        </p:tav>
                                        <p:tav tm="100000">
                                          <p:val>
                                            <p:strVal val="#ppt_x"/>
                                          </p:val>
                                        </p:tav>
                                      </p:tavLst>
                                    </p:anim>
                                    <p:anim calcmode="lin" valueType="num">
                                      <p:cBhvr>
                                        <p:cTn id="88" dur="900" decel="100000" fill="hold"/>
                                        <p:tgtEl>
                                          <p:spTgt spid="56"/>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90" fill="hold">
                            <p:stCondLst>
                              <p:cond delay="3000"/>
                            </p:stCondLst>
                            <p:childTnLst>
                              <p:par>
                                <p:cTn id="91" presetID="21" presetClass="entr" presetSubtype="1" fill="hold" grpId="0" nodeType="after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wheel(1)">
                                      <p:cBhvr>
                                        <p:cTn id="93" dur="2000"/>
                                        <p:tgtEl>
                                          <p:spTgt spid="36"/>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57"/>
                                        </p:tgtEl>
                                        <p:attrNameLst>
                                          <p:attrName>style.visibility</p:attrName>
                                        </p:attrNameLst>
                                      </p:cBhvr>
                                      <p:to>
                                        <p:strVal val="visible"/>
                                      </p:to>
                                    </p:set>
                                    <p:animEffect transition="in" filter="fade">
                                      <p:cBhvr>
                                        <p:cTn id="96"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P spid="37" grpId="0"/>
      <p:bldP spid="38" grpId="0"/>
      <p:bldP spid="39" grpId="0"/>
      <p:bldP spid="40" grpId="0" animBg="1"/>
      <p:bldP spid="41" grpId="0"/>
      <p:bldP spid="42" grpId="0"/>
      <p:bldP spid="43" grpId="0"/>
      <p:bldP spid="44" grpId="0"/>
      <p:bldP spid="45" grpId="0" animBg="1"/>
      <p:bldP spid="46" grpId="0"/>
      <p:bldP spid="47" grpId="0"/>
      <p:bldP spid="48" grpId="0"/>
      <p:bldP spid="49" grpId="0"/>
      <p:bldP spid="50" grpId="0" animBg="1"/>
      <p:bldP spid="51" grpId="0"/>
      <p:bldP spid="52" grpId="0"/>
      <p:bldP spid="53" grpId="0"/>
      <p:bldP spid="54" grpId="0"/>
      <p:bldP spid="55" grpId="0" animBg="1"/>
      <p:bldP spid="56" grpId="0"/>
      <p:bldP spid="5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p:cNvSpPr txBox="1"/>
          <p:nvPr/>
        </p:nvSpPr>
        <p:spPr>
          <a:xfrm>
            <a:off x="2046218" y="5405928"/>
            <a:ext cx="2067610" cy="484748"/>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思源黑体" panose="020B0500000000000000" pitchFamily="34" charset="-122"/>
                <a:ea typeface="思源黑体" panose="020B0500000000000000" pitchFamily="34" charset="-122"/>
              </a:rPr>
              <a:t>点击输入简要文字内容</a:t>
            </a:r>
            <a:endParaRPr lang="en-US" altLang="zh-CN" sz="1050" dirty="0">
              <a:solidFill>
                <a:srgbClr val="4F4D50"/>
              </a:solidFill>
              <a:latin typeface="思源黑体" panose="020B0500000000000000" pitchFamily="34" charset="-122"/>
              <a:ea typeface="思源黑体" panose="020B0500000000000000" pitchFamily="34" charset="-122"/>
            </a:endParaRPr>
          </a:p>
          <a:p>
            <a:pPr algn="ctr">
              <a:lnSpc>
                <a:spcPct val="150000"/>
              </a:lnSpc>
            </a:pPr>
            <a:r>
              <a:rPr lang="zh-CN" altLang="en-US" sz="1050" dirty="0">
                <a:solidFill>
                  <a:srgbClr val="4F4D50"/>
                </a:solidFill>
                <a:latin typeface="思源黑体" panose="020B0500000000000000" pitchFamily="34" charset="-122"/>
                <a:ea typeface="思源黑体" panose="020B0500000000000000" pitchFamily="34" charset="-122"/>
              </a:rPr>
              <a:t>文字内容需概括精炼</a:t>
            </a:r>
            <a:endParaRPr lang="en-US" altLang="zh-CN" sz="1050" dirty="0">
              <a:solidFill>
                <a:srgbClr val="4F4D50"/>
              </a:solidFill>
              <a:latin typeface="思源黑体" panose="020B0500000000000000" pitchFamily="34" charset="-122"/>
              <a:ea typeface="思源黑体" panose="020B0500000000000000" pitchFamily="34" charset="-122"/>
            </a:endParaRPr>
          </a:p>
        </p:txBody>
      </p:sp>
      <p:sp>
        <p:nvSpPr>
          <p:cNvPr id="18" name="TextBox 16"/>
          <p:cNvSpPr txBox="1"/>
          <p:nvPr/>
        </p:nvSpPr>
        <p:spPr>
          <a:xfrm>
            <a:off x="5220945" y="5463780"/>
            <a:ext cx="1899945" cy="484748"/>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思源黑体" panose="020B0500000000000000" pitchFamily="34" charset="-122"/>
                <a:ea typeface="思源黑体" panose="020B0500000000000000" pitchFamily="34" charset="-122"/>
              </a:rPr>
              <a:t>点击输入简要文字内容</a:t>
            </a:r>
            <a:endParaRPr lang="en-US" altLang="zh-CN" sz="1050" dirty="0">
              <a:solidFill>
                <a:srgbClr val="4F4D50"/>
              </a:solidFill>
              <a:latin typeface="思源黑体" panose="020B0500000000000000" pitchFamily="34" charset="-122"/>
              <a:ea typeface="思源黑体" panose="020B0500000000000000" pitchFamily="34" charset="-122"/>
            </a:endParaRPr>
          </a:p>
          <a:p>
            <a:pPr algn="ctr">
              <a:lnSpc>
                <a:spcPct val="150000"/>
              </a:lnSpc>
            </a:pPr>
            <a:r>
              <a:rPr lang="zh-CN" altLang="en-US" sz="1050" dirty="0">
                <a:solidFill>
                  <a:srgbClr val="4F4D50"/>
                </a:solidFill>
                <a:latin typeface="思源黑体" panose="020B0500000000000000" pitchFamily="34" charset="-122"/>
                <a:ea typeface="思源黑体" panose="020B0500000000000000" pitchFamily="34" charset="-122"/>
              </a:rPr>
              <a:t>文字内容需概括精炼</a:t>
            </a:r>
            <a:endParaRPr lang="en-US" altLang="zh-CN" sz="1050" dirty="0">
              <a:solidFill>
                <a:srgbClr val="4F4D50"/>
              </a:solidFill>
              <a:latin typeface="思源黑体" panose="020B0500000000000000" pitchFamily="34" charset="-122"/>
              <a:ea typeface="思源黑体" panose="020B0500000000000000" pitchFamily="34" charset="-122"/>
            </a:endParaRPr>
          </a:p>
        </p:txBody>
      </p:sp>
      <p:sp>
        <p:nvSpPr>
          <p:cNvPr id="19" name="TextBox 22"/>
          <p:cNvSpPr txBox="1"/>
          <p:nvPr/>
        </p:nvSpPr>
        <p:spPr>
          <a:xfrm>
            <a:off x="8284564" y="5463780"/>
            <a:ext cx="2091731" cy="484748"/>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思源黑体" panose="020B0500000000000000" pitchFamily="34" charset="-122"/>
                <a:ea typeface="思源黑体" panose="020B0500000000000000" pitchFamily="34" charset="-122"/>
              </a:rPr>
              <a:t>点击输入简要文字内容</a:t>
            </a:r>
            <a:endParaRPr lang="en-US" altLang="zh-CN" sz="1050" dirty="0">
              <a:solidFill>
                <a:srgbClr val="4F4D50"/>
              </a:solidFill>
              <a:latin typeface="思源黑体" panose="020B0500000000000000" pitchFamily="34" charset="-122"/>
              <a:ea typeface="思源黑体" panose="020B0500000000000000" pitchFamily="34" charset="-122"/>
            </a:endParaRPr>
          </a:p>
          <a:p>
            <a:pPr algn="ctr">
              <a:lnSpc>
                <a:spcPct val="150000"/>
              </a:lnSpc>
            </a:pPr>
            <a:r>
              <a:rPr lang="zh-CN" altLang="en-US" sz="1050" dirty="0">
                <a:solidFill>
                  <a:srgbClr val="4F4D50"/>
                </a:solidFill>
                <a:latin typeface="思源黑体" panose="020B0500000000000000" pitchFamily="34" charset="-122"/>
                <a:ea typeface="思源黑体" panose="020B0500000000000000" pitchFamily="34" charset="-122"/>
              </a:rPr>
              <a:t>文字内容需概括精炼</a:t>
            </a:r>
            <a:endParaRPr lang="en-US" altLang="zh-CN" sz="1050" dirty="0">
              <a:solidFill>
                <a:srgbClr val="4F4D50"/>
              </a:solidFill>
              <a:latin typeface="思源黑体" panose="020B0500000000000000" pitchFamily="34" charset="-122"/>
              <a:ea typeface="思源黑体" panose="020B0500000000000000" pitchFamily="34" charset="-122"/>
            </a:endParaRPr>
          </a:p>
        </p:txBody>
      </p:sp>
      <p:sp>
        <p:nvSpPr>
          <p:cNvPr id="22" name="椭圆 21"/>
          <p:cNvSpPr/>
          <p:nvPr/>
        </p:nvSpPr>
        <p:spPr>
          <a:xfrm>
            <a:off x="1854324" y="2832073"/>
            <a:ext cx="2304000" cy="2304000"/>
          </a:xfrm>
          <a:prstGeom prst="ellipse">
            <a:avLst/>
          </a:prstGeom>
          <a:solidFill>
            <a:srgbClr val="0D0143"/>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latin typeface="思源黑体" panose="020B0500000000000000" pitchFamily="34" charset="-122"/>
              <a:ea typeface="思源黑体" panose="020B0500000000000000" pitchFamily="34" charset="-122"/>
            </a:endParaRPr>
          </a:p>
        </p:txBody>
      </p:sp>
      <p:sp>
        <p:nvSpPr>
          <p:cNvPr id="23" name="TextBox 30"/>
          <p:cNvSpPr txBox="1"/>
          <p:nvPr/>
        </p:nvSpPr>
        <p:spPr>
          <a:xfrm>
            <a:off x="1999627" y="3437226"/>
            <a:ext cx="2073468"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133" b="0" dirty="0">
                <a:latin typeface="思源黑体" panose="020B0500000000000000" pitchFamily="34" charset="-122"/>
                <a:ea typeface="思源黑体" panose="020B0500000000000000" pitchFamily="34" charset="-122"/>
              </a:rPr>
              <a:t>销售额突破</a:t>
            </a:r>
            <a:endParaRPr lang="en-US" altLang="zh-CN" sz="2133" b="0" dirty="0">
              <a:latin typeface="思源黑体" panose="020B0500000000000000" pitchFamily="34" charset="-122"/>
              <a:ea typeface="思源黑体" panose="020B0500000000000000" pitchFamily="34" charset="-122"/>
            </a:endParaRPr>
          </a:p>
          <a:p>
            <a:r>
              <a:rPr lang="en-US" altLang="zh-CN" sz="4267" dirty="0">
                <a:latin typeface="思源黑体" panose="020B0500000000000000" pitchFamily="34" charset="-122"/>
                <a:ea typeface="思源黑体" panose="020B0500000000000000" pitchFamily="34" charset="-122"/>
              </a:rPr>
              <a:t>5</a:t>
            </a:r>
            <a:r>
              <a:rPr lang="zh-CN" altLang="en-US" sz="4267" dirty="0">
                <a:latin typeface="思源黑体" panose="020B0500000000000000" pitchFamily="34" charset="-122"/>
                <a:ea typeface="思源黑体" panose="020B0500000000000000" pitchFamily="34" charset="-122"/>
              </a:rPr>
              <a:t>个亿</a:t>
            </a:r>
          </a:p>
        </p:txBody>
      </p:sp>
      <p:sp>
        <p:nvSpPr>
          <p:cNvPr id="24" name="椭圆 23"/>
          <p:cNvSpPr/>
          <p:nvPr/>
        </p:nvSpPr>
        <p:spPr>
          <a:xfrm>
            <a:off x="4951195" y="2823701"/>
            <a:ext cx="2304000" cy="2304000"/>
          </a:xfrm>
          <a:prstGeom prst="ellipse">
            <a:avLst/>
          </a:prstGeom>
          <a:solidFill>
            <a:srgbClr val="A40137"/>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latin typeface="思源黑体" panose="020B0500000000000000" pitchFamily="34" charset="-122"/>
              <a:ea typeface="思源黑体" panose="020B0500000000000000" pitchFamily="34" charset="-122"/>
            </a:endParaRPr>
          </a:p>
        </p:txBody>
      </p:sp>
      <p:sp>
        <p:nvSpPr>
          <p:cNvPr id="25" name="TextBox 31"/>
          <p:cNvSpPr txBox="1"/>
          <p:nvPr/>
        </p:nvSpPr>
        <p:spPr>
          <a:xfrm>
            <a:off x="5220944" y="3483258"/>
            <a:ext cx="1764501"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133" b="0" dirty="0">
                <a:latin typeface="思源黑体" panose="020B0500000000000000" pitchFamily="34" charset="-122"/>
                <a:ea typeface="思源黑体" panose="020B0500000000000000" pitchFamily="34" charset="-122"/>
              </a:rPr>
              <a:t>加盟店超过</a:t>
            </a:r>
            <a:endParaRPr lang="en-US" altLang="zh-CN" sz="2133" b="0" dirty="0">
              <a:latin typeface="思源黑体" panose="020B0500000000000000" pitchFamily="34" charset="-122"/>
              <a:ea typeface="思源黑体" panose="020B0500000000000000" pitchFamily="34" charset="-122"/>
            </a:endParaRPr>
          </a:p>
          <a:p>
            <a:r>
              <a:rPr lang="en-US" altLang="zh-CN" sz="4267" dirty="0">
                <a:latin typeface="思源黑体" panose="020B0500000000000000" pitchFamily="34" charset="-122"/>
                <a:ea typeface="思源黑体" panose="020B0500000000000000" pitchFamily="34" charset="-122"/>
              </a:rPr>
              <a:t>5</a:t>
            </a:r>
            <a:r>
              <a:rPr lang="zh-CN" altLang="en-US" sz="4267" dirty="0">
                <a:latin typeface="思源黑体" panose="020B0500000000000000" pitchFamily="34" charset="-122"/>
                <a:ea typeface="思源黑体" panose="020B0500000000000000" pitchFamily="34" charset="-122"/>
              </a:rPr>
              <a:t>千家</a:t>
            </a:r>
          </a:p>
        </p:txBody>
      </p:sp>
      <p:sp>
        <p:nvSpPr>
          <p:cNvPr id="26" name="椭圆 25"/>
          <p:cNvSpPr/>
          <p:nvPr/>
        </p:nvSpPr>
        <p:spPr>
          <a:xfrm>
            <a:off x="8103870" y="2832975"/>
            <a:ext cx="2304000" cy="2304000"/>
          </a:xfrm>
          <a:prstGeom prst="ellipse">
            <a:avLst/>
          </a:prstGeom>
          <a:solidFill>
            <a:schemeClr val="bg1"/>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latin typeface="思源黑体" panose="020B0500000000000000" pitchFamily="34" charset="-122"/>
              <a:ea typeface="思源黑体" panose="020B0500000000000000" pitchFamily="34" charset="-122"/>
            </a:endParaRPr>
          </a:p>
        </p:txBody>
      </p:sp>
      <p:sp>
        <p:nvSpPr>
          <p:cNvPr id="27" name="TextBox 32"/>
          <p:cNvSpPr txBox="1"/>
          <p:nvPr/>
        </p:nvSpPr>
        <p:spPr>
          <a:xfrm>
            <a:off x="8369071" y="3505363"/>
            <a:ext cx="1773599"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133" b="0" dirty="0">
                <a:solidFill>
                  <a:srgbClr val="4F4D50"/>
                </a:solidFill>
                <a:latin typeface="思源黑体" panose="020B0500000000000000" pitchFamily="34" charset="-122"/>
                <a:ea typeface="思源黑体" panose="020B0500000000000000" pitchFamily="34" charset="-122"/>
              </a:rPr>
              <a:t>产品销售覆盖</a:t>
            </a:r>
            <a:endParaRPr lang="en-US" altLang="zh-CN" sz="2133" b="0" dirty="0">
              <a:solidFill>
                <a:srgbClr val="4F4D50"/>
              </a:solidFill>
              <a:latin typeface="思源黑体" panose="020B0500000000000000" pitchFamily="34" charset="-122"/>
              <a:ea typeface="思源黑体" panose="020B0500000000000000" pitchFamily="34" charset="-122"/>
            </a:endParaRPr>
          </a:p>
          <a:p>
            <a:r>
              <a:rPr lang="en-US" altLang="zh-CN" sz="4267" dirty="0">
                <a:solidFill>
                  <a:schemeClr val="tx1">
                    <a:lumMod val="75000"/>
                    <a:lumOff val="25000"/>
                  </a:schemeClr>
                </a:solidFill>
                <a:latin typeface="思源黑体" panose="020B0500000000000000" pitchFamily="34" charset="-122"/>
                <a:ea typeface="思源黑体" panose="020B0500000000000000" pitchFamily="34" charset="-122"/>
              </a:rPr>
              <a:t>5</a:t>
            </a:r>
            <a:r>
              <a:rPr lang="zh-CN" altLang="en-US" sz="4267" dirty="0">
                <a:solidFill>
                  <a:schemeClr val="tx1">
                    <a:lumMod val="75000"/>
                    <a:lumOff val="25000"/>
                  </a:schemeClr>
                </a:solidFill>
                <a:latin typeface="思源黑体" panose="020B0500000000000000" pitchFamily="34" charset="-122"/>
                <a:ea typeface="思源黑体" panose="020B0500000000000000" pitchFamily="34" charset="-122"/>
              </a:rPr>
              <a:t>大洲</a:t>
            </a:r>
          </a:p>
        </p:txBody>
      </p:sp>
      <p:sp>
        <p:nvSpPr>
          <p:cNvPr id="28" name="矩形 27"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1662639" y="1848571"/>
            <a:ext cx="8881110" cy="526876"/>
          </a:xfrm>
          <a:prstGeom prst="rect">
            <a:avLst/>
          </a:prstGeom>
        </p:spPr>
        <p:txBody>
          <a:bodyPr wrap="square">
            <a:spAutoFit/>
          </a:bodyPr>
          <a:lstStyle/>
          <a:p>
            <a:pPr algn="ctr">
              <a:lnSpc>
                <a:spcPct val="150000"/>
              </a:lnSpc>
            </a:pPr>
            <a:r>
              <a:rPr lang="zh-CN" altLang="en-US" sz="1000" dirty="0">
                <a:solidFill>
                  <a:srgbClr val="686769"/>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r>
              <a:rPr lang="zh-CN" altLang="en-US" sz="1000" dirty="0" smtClean="0">
                <a:solidFill>
                  <a:srgbClr val="686769"/>
                </a:solidFill>
                <a:latin typeface="思源黑体" panose="020B0500000000000000" pitchFamily="34" charset="-122"/>
                <a:ea typeface="思源黑体" panose="020B0500000000000000" pitchFamily="34" charset="-122"/>
                <a:cs typeface="+mn-ea"/>
                <a:sym typeface="+mn-lt"/>
              </a:rPr>
              <a:t>。</a:t>
            </a:r>
            <a:r>
              <a:rPr lang="zh-CN" altLang="en-US" sz="1000" dirty="0">
                <a:solidFill>
                  <a:srgbClr val="686769"/>
                </a:solidFill>
                <a:latin typeface="思源黑体" panose="020B0500000000000000" pitchFamily="34" charset="-122"/>
                <a:ea typeface="思源黑体" panose="020B0500000000000000" pitchFamily="34" charset="-122"/>
                <a:cs typeface="+mn-ea"/>
                <a:sym typeface="+mn-lt"/>
              </a:rPr>
              <a:t>点击输入简要文字解说，解说文字尽量概括</a:t>
            </a:r>
            <a:r>
              <a:rPr lang="zh-CN" altLang="en-US" sz="1000" dirty="0" smtClean="0">
                <a:solidFill>
                  <a:srgbClr val="686769"/>
                </a:solidFill>
                <a:latin typeface="思源黑体" panose="020B0500000000000000" pitchFamily="34" charset="-122"/>
                <a:ea typeface="思源黑体" panose="020B0500000000000000" pitchFamily="34" charset="-122"/>
                <a:cs typeface="+mn-ea"/>
                <a:sym typeface="+mn-lt"/>
              </a:rPr>
              <a:t>精炼不用</a:t>
            </a:r>
            <a:r>
              <a:rPr lang="zh-CN" altLang="en-US" sz="1000" dirty="0">
                <a:solidFill>
                  <a:srgbClr val="686769"/>
                </a:solidFill>
                <a:latin typeface="思源黑体" panose="020B0500000000000000" pitchFamily="34" charset="-122"/>
                <a:ea typeface="思源黑体" panose="020B0500000000000000" pitchFamily="34" charset="-122"/>
                <a:cs typeface="+mn-ea"/>
                <a:sym typeface="+mn-lt"/>
              </a:rPr>
              <a:t>多余的文字</a:t>
            </a:r>
            <a:r>
              <a:rPr lang="zh-CN" altLang="en-US" sz="1000" dirty="0" smtClean="0">
                <a:solidFill>
                  <a:srgbClr val="686769"/>
                </a:solidFill>
                <a:latin typeface="思源黑体" panose="020B0500000000000000" pitchFamily="34" charset="-122"/>
                <a:ea typeface="思源黑体" panose="020B0500000000000000" pitchFamily="34" charset="-122"/>
                <a:cs typeface="+mn-ea"/>
                <a:sym typeface="+mn-lt"/>
              </a:rPr>
              <a:t>修饰简洁</a:t>
            </a:r>
            <a:r>
              <a:rPr lang="zh-CN" altLang="en-US" sz="1000" dirty="0">
                <a:solidFill>
                  <a:srgbClr val="686769"/>
                </a:solidFill>
                <a:latin typeface="思源黑体" panose="020B0500000000000000" pitchFamily="34" charset="-122"/>
                <a:ea typeface="思源黑体" panose="020B0500000000000000" pitchFamily="34" charset="-122"/>
                <a:cs typeface="+mn-ea"/>
                <a:sym typeface="+mn-lt"/>
              </a:rPr>
              <a:t>精准的 解说所提炼的核心</a:t>
            </a:r>
            <a:r>
              <a:rPr lang="zh-CN" altLang="en-US" sz="1000" dirty="0" smtClean="0">
                <a:solidFill>
                  <a:srgbClr val="686769"/>
                </a:solidFill>
                <a:latin typeface="思源黑体" panose="020B0500000000000000" pitchFamily="34" charset="-122"/>
                <a:ea typeface="思源黑体" panose="020B0500000000000000" pitchFamily="34" charset="-122"/>
                <a:cs typeface="+mn-ea"/>
                <a:sym typeface="+mn-lt"/>
              </a:rPr>
              <a:t>概点击</a:t>
            </a:r>
            <a:r>
              <a:rPr lang="zh-CN" altLang="en-US" sz="1000" dirty="0">
                <a:solidFill>
                  <a:srgbClr val="686769"/>
                </a:solidFill>
                <a:latin typeface="思源黑体" panose="020B0500000000000000" pitchFamily="34" charset="-122"/>
                <a:ea typeface="思源黑体" panose="020B0500000000000000" pitchFamily="34" charset="-122"/>
                <a:cs typeface="+mn-ea"/>
                <a:sym typeface="+mn-lt"/>
              </a:rPr>
              <a:t>输入简要文字</a:t>
            </a:r>
            <a:r>
              <a:rPr lang="zh-CN" altLang="en-US" sz="1000" dirty="0" smtClean="0">
                <a:solidFill>
                  <a:srgbClr val="686769"/>
                </a:solidFill>
                <a:latin typeface="思源黑体" panose="020B0500000000000000" pitchFamily="34" charset="-122"/>
                <a:ea typeface="思源黑体" panose="020B0500000000000000" pitchFamily="34" charset="-122"/>
                <a:cs typeface="+mn-ea"/>
                <a:sym typeface="+mn-lt"/>
              </a:rPr>
              <a:t>解说解说</a:t>
            </a:r>
            <a:r>
              <a:rPr lang="zh-CN" altLang="en-US" sz="1000" dirty="0">
                <a:solidFill>
                  <a:srgbClr val="686769"/>
                </a:solidFill>
                <a:latin typeface="思源黑体" panose="020B0500000000000000" pitchFamily="34" charset="-122"/>
                <a:ea typeface="思源黑体" panose="020B0500000000000000" pitchFamily="34" charset="-122"/>
                <a:cs typeface="+mn-ea"/>
                <a:sym typeface="+mn-lt"/>
              </a:rPr>
              <a:t>文字尽量概括</a:t>
            </a:r>
            <a:r>
              <a:rPr lang="zh-CN" altLang="en-US" sz="1000" dirty="0" smtClean="0">
                <a:solidFill>
                  <a:srgbClr val="686769"/>
                </a:solidFill>
                <a:latin typeface="思源黑体" panose="020B0500000000000000" pitchFamily="34" charset="-122"/>
                <a:ea typeface="思源黑体" panose="020B0500000000000000" pitchFamily="34" charset="-122"/>
                <a:cs typeface="+mn-ea"/>
                <a:sym typeface="+mn-lt"/>
              </a:rPr>
              <a:t>精炼</a:t>
            </a:r>
            <a:endParaRPr lang="zh-CN" altLang="en-US" sz="1000" dirty="0">
              <a:solidFill>
                <a:srgbClr val="686769"/>
              </a:solidFill>
              <a:latin typeface="思源黑体" panose="020B0500000000000000" pitchFamily="34" charset="-122"/>
              <a:ea typeface="思源黑体" panose="020B0500000000000000" pitchFamily="34" charset="-122"/>
              <a:cs typeface="+mn-ea"/>
              <a:sym typeface="+mn-lt"/>
            </a:endParaRPr>
          </a:p>
        </p:txBody>
      </p:sp>
      <p:grpSp>
        <p:nvGrpSpPr>
          <p:cNvPr id="16" name="组合 15"/>
          <p:cNvGrpSpPr/>
          <p:nvPr/>
        </p:nvGrpSpPr>
        <p:grpSpPr>
          <a:xfrm>
            <a:off x="4522505" y="581295"/>
            <a:ext cx="3121367" cy="828372"/>
            <a:chOff x="4522505" y="581295"/>
            <a:chExt cx="3121367" cy="828372"/>
          </a:xfrm>
          <a:effectLst/>
        </p:grpSpPr>
        <p:sp>
          <p:nvSpPr>
            <p:cNvPr id="29"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30" name="TextBox 7">
              <a:extLst>
                <a:ext uri="{FF2B5EF4-FFF2-40B4-BE49-F238E27FC236}">
                  <a16:creationId xmlns="" xmlns:a16="http://schemas.microsoft.com/office/drawing/2014/main" id="{BAF49D56-8FCD-4804-8411-594F1BC85F38}"/>
                </a:ext>
              </a:extLst>
            </p:cNvPr>
            <p:cNvSpPr txBox="1"/>
            <p:nvPr/>
          </p:nvSpPr>
          <p:spPr>
            <a:xfrm>
              <a:off x="5272708" y="581295"/>
              <a:ext cx="1620958"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发展规模</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31" name="直接连接符 30"/>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9154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16" presetClass="entr" presetSubtype="2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800"/>
                                        <p:tgtEl>
                                          <p:spTgt spid="17"/>
                                        </p:tgtEl>
                                      </p:cBhvr>
                                    </p:animEffect>
                                  </p:childTnLst>
                                </p:cTn>
                              </p:par>
                              <p:par>
                                <p:cTn id="39" presetID="16" presetClass="entr" presetSubtype="21" fill="hold" grpId="0" nodeType="withEffect">
                                  <p:stCondLst>
                                    <p:cond delay="200"/>
                                  </p:stCondLst>
                                  <p:childTnLst>
                                    <p:set>
                                      <p:cBhvr>
                                        <p:cTn id="40" dur="1" fill="hold">
                                          <p:stCondLst>
                                            <p:cond delay="0"/>
                                          </p:stCondLst>
                                        </p:cTn>
                                        <p:tgtEl>
                                          <p:spTgt spid="18"/>
                                        </p:tgtEl>
                                        <p:attrNameLst>
                                          <p:attrName>style.visibility</p:attrName>
                                        </p:attrNameLst>
                                      </p:cBhvr>
                                      <p:to>
                                        <p:strVal val="visible"/>
                                      </p:to>
                                    </p:set>
                                    <p:animEffect transition="in" filter="barn(inVertical)">
                                      <p:cBhvr>
                                        <p:cTn id="41" dur="800"/>
                                        <p:tgtEl>
                                          <p:spTgt spid="18"/>
                                        </p:tgtEl>
                                      </p:cBhvr>
                                    </p:animEffect>
                                  </p:childTnLst>
                                </p:cTn>
                              </p:par>
                              <p:par>
                                <p:cTn id="42" presetID="16" presetClass="entr" presetSubtype="21" fill="hold" grpId="0" nodeType="withEffect">
                                  <p:stCondLst>
                                    <p:cond delay="400"/>
                                  </p:stCondLst>
                                  <p:childTnLst>
                                    <p:set>
                                      <p:cBhvr>
                                        <p:cTn id="43" dur="1" fill="hold">
                                          <p:stCondLst>
                                            <p:cond delay="0"/>
                                          </p:stCondLst>
                                        </p:cTn>
                                        <p:tgtEl>
                                          <p:spTgt spid="19"/>
                                        </p:tgtEl>
                                        <p:attrNameLst>
                                          <p:attrName>style.visibility</p:attrName>
                                        </p:attrNameLst>
                                      </p:cBhvr>
                                      <p:to>
                                        <p:strVal val="visible"/>
                                      </p:to>
                                    </p:set>
                                    <p:animEffect transition="in" filter="barn(inVertical)">
                                      <p:cBhvr>
                                        <p:cTn id="44" dur="800"/>
                                        <p:tgtEl>
                                          <p:spTgt spid="19"/>
                                        </p:tgtEl>
                                      </p:cBhvr>
                                    </p:animEffect>
                                  </p:childTnLst>
                                </p:cTn>
                              </p:par>
                              <p:par>
                                <p:cTn id="45" presetID="2" presetClass="entr" presetSubtype="2" fill="hold" grpId="0"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1+#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2" grpId="0" animBg="1"/>
      <p:bldP spid="23" grpId="0"/>
      <p:bldP spid="24" grpId="0" animBg="1"/>
      <p:bldP spid="25" grpId="0"/>
      <p:bldP spid="26" grpId="0" animBg="1"/>
      <p:bldP spid="27" grpId="0"/>
      <p:bldP spid="2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634" y="660734"/>
            <a:ext cx="3638550" cy="5676900"/>
          </a:xfrm>
          <a:prstGeom prst="rect">
            <a:avLst/>
          </a:prstGeom>
          <a:gradFill>
            <a:gsLst>
              <a:gs pos="0">
                <a:srgbClr val="A40137"/>
              </a:gs>
              <a:gs pos="100000">
                <a:srgbClr val="0D0143"/>
              </a:gs>
            </a:gsLst>
            <a:lin ang="5400000" scaled="1"/>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46B14638-01CE-4ADE-ADFA-0690479A8E52}"/>
              </a:ext>
            </a:extLst>
          </p:cNvPr>
          <p:cNvSpPr txBox="1"/>
          <p:nvPr/>
        </p:nvSpPr>
        <p:spPr>
          <a:xfrm>
            <a:off x="797246" y="1575493"/>
            <a:ext cx="1871025" cy="584775"/>
          </a:xfrm>
          <a:prstGeom prst="rect">
            <a:avLst/>
          </a:prstGeom>
          <a:noFill/>
        </p:spPr>
        <p:txBody>
          <a:bodyPr wrap="none" rtlCol="0">
            <a:spAutoFit/>
            <a:scene3d>
              <a:camera prst="orthographicFront"/>
              <a:lightRig rig="threePt" dir="t"/>
            </a:scene3d>
            <a:sp3d contourW="12700"/>
          </a:bodyPr>
          <a:lstStyle/>
          <a:p>
            <a:r>
              <a:rPr lang="zh-CN" altLang="en-US" sz="3200" b="1" dirty="0" smtClean="0">
                <a:solidFill>
                  <a:schemeClr val="bg1"/>
                </a:solidFill>
                <a:latin typeface="思源黑体" panose="020B0500000000000000" pitchFamily="34" charset="-122"/>
                <a:ea typeface="思源黑体" panose="020B0500000000000000" pitchFamily="34" charset="-122"/>
              </a:rPr>
              <a:t>合作伙伴</a:t>
            </a:r>
            <a:endParaRPr lang="zh-CN" altLang="en-US" sz="3200" b="1" dirty="0">
              <a:solidFill>
                <a:schemeClr val="bg1"/>
              </a:solidFill>
              <a:latin typeface="思源黑体" panose="020B0500000000000000" pitchFamily="34" charset="-122"/>
              <a:ea typeface="思源黑体" panose="020B0500000000000000" pitchFamily="34" charset="-122"/>
            </a:endParaRPr>
          </a:p>
        </p:txBody>
      </p:sp>
      <p:sp>
        <p:nvSpPr>
          <p:cNvPr id="5" name="文本框 4">
            <a:extLst>
              <a:ext uri="{FF2B5EF4-FFF2-40B4-BE49-F238E27FC236}">
                <a16:creationId xmlns:a16="http://schemas.microsoft.com/office/drawing/2014/main" xmlns="" id="{46B14638-01CE-4ADE-ADFA-0690479A8E52}"/>
              </a:ext>
            </a:extLst>
          </p:cNvPr>
          <p:cNvSpPr txBox="1"/>
          <p:nvPr/>
        </p:nvSpPr>
        <p:spPr>
          <a:xfrm>
            <a:off x="831112" y="2047913"/>
            <a:ext cx="2925161" cy="461665"/>
          </a:xfrm>
          <a:prstGeom prst="rect">
            <a:avLst/>
          </a:prstGeom>
          <a:noFill/>
        </p:spPr>
        <p:txBody>
          <a:bodyPr wrap="none" rtlCol="0">
            <a:spAutoFit/>
            <a:scene3d>
              <a:camera prst="orthographicFront"/>
              <a:lightRig rig="threePt" dir="t"/>
            </a:scene3d>
            <a:sp3d contourW="12700"/>
          </a:bodyPr>
          <a:lstStyle/>
          <a:p>
            <a:r>
              <a:rPr lang="en-US" altLang="zh-CN" sz="2400" dirty="0" smtClean="0">
                <a:solidFill>
                  <a:schemeClr val="bg1"/>
                </a:solidFill>
                <a:latin typeface="Impact" panose="020B0806030902050204" pitchFamily="34" charset="0"/>
                <a:ea typeface="Adobe 黑体 Std R" panose="020B0400000000000000" pitchFamily="34" charset="-122"/>
                <a:cs typeface="Aparajita" panose="020B0604020202020204" pitchFamily="34" charset="0"/>
              </a:rPr>
              <a:t>COOPERATIVE</a:t>
            </a:r>
            <a:r>
              <a:rPr lang="en-US" altLang="zh-CN" sz="2400" dirty="0" smtClean="0">
                <a:solidFill>
                  <a:srgbClr val="927B5B"/>
                </a:solidFill>
                <a:latin typeface="Impact" panose="020B0806030902050204" pitchFamily="34" charset="0"/>
                <a:ea typeface="Adobe 黑体 Std R" panose="020B0400000000000000" pitchFamily="34" charset="-122"/>
                <a:cs typeface="Aparajita" panose="020B0604020202020204" pitchFamily="34" charset="0"/>
              </a:rPr>
              <a:t> </a:t>
            </a:r>
            <a:r>
              <a:rPr lang="en-US" altLang="zh-CN" sz="2400" dirty="0" smtClean="0">
                <a:solidFill>
                  <a:schemeClr val="bg1"/>
                </a:solidFill>
                <a:latin typeface="Impact" panose="020B0806030902050204" pitchFamily="34" charset="0"/>
                <a:ea typeface="Adobe 黑体 Std R" panose="020B0400000000000000" pitchFamily="34" charset="-122"/>
                <a:cs typeface="Aparajita" panose="020B0604020202020204" pitchFamily="34" charset="0"/>
              </a:rPr>
              <a:t>PARTNER</a:t>
            </a:r>
            <a:endParaRPr lang="zh-CN" altLang="en-US" sz="2400" dirty="0">
              <a:solidFill>
                <a:srgbClr val="01A89E"/>
              </a:solidFill>
              <a:latin typeface="Impact" panose="020B0806030902050204" pitchFamily="34" charset="0"/>
              <a:ea typeface="Adobe 黑体 Std R" panose="020B0400000000000000" pitchFamily="34" charset="-122"/>
              <a:cs typeface="Aparajita" panose="020B0604020202020204" pitchFamily="34" charset="0"/>
            </a:endParaRPr>
          </a:p>
        </p:txBody>
      </p:sp>
      <p:grpSp>
        <p:nvGrpSpPr>
          <p:cNvPr id="52" name="组合 51"/>
          <p:cNvGrpSpPr/>
          <p:nvPr/>
        </p:nvGrpSpPr>
        <p:grpSpPr>
          <a:xfrm>
            <a:off x="4971102" y="1139035"/>
            <a:ext cx="1709230" cy="1063510"/>
            <a:chOff x="4821457" y="1064674"/>
            <a:chExt cx="1709230" cy="1063510"/>
          </a:xfrm>
          <a:effectLst>
            <a:outerShdw blurRad="190500" dist="63500" dir="2700000" algn="tl" rotWithShape="0">
              <a:prstClr val="black">
                <a:alpha val="25000"/>
              </a:prstClr>
            </a:outerShdw>
          </a:effectLst>
        </p:grpSpPr>
        <p:sp>
          <p:nvSpPr>
            <p:cNvPr id="41" name="矩形 40"/>
            <p:cNvSpPr/>
            <p:nvPr/>
          </p:nvSpPr>
          <p:spPr>
            <a:xfrm>
              <a:off x="4821457" y="1064674"/>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11" name="Picture 2"/>
            <p:cNvPicPr>
              <a:picLocks noChangeAspect="1"/>
            </p:cNvPicPr>
            <p:nvPr/>
          </p:nvPicPr>
          <p:blipFill>
            <a:blip r:embed="rId2"/>
            <a:stretch>
              <a:fillRect/>
            </a:stretch>
          </p:blipFill>
          <p:spPr>
            <a:xfrm>
              <a:off x="4904642" y="1395018"/>
              <a:ext cx="1489292" cy="442726"/>
            </a:xfrm>
            <a:prstGeom prst="rect">
              <a:avLst/>
            </a:prstGeom>
            <a:noFill/>
            <a:ln w="9525">
              <a:noFill/>
            </a:ln>
          </p:spPr>
        </p:pic>
      </p:grpSp>
      <p:grpSp>
        <p:nvGrpSpPr>
          <p:cNvPr id="53" name="组合 52"/>
          <p:cNvGrpSpPr/>
          <p:nvPr/>
        </p:nvGrpSpPr>
        <p:grpSpPr>
          <a:xfrm>
            <a:off x="7223817" y="1139035"/>
            <a:ext cx="1709230" cy="1063510"/>
            <a:chOff x="6583930" y="1064674"/>
            <a:chExt cx="1709230" cy="1063510"/>
          </a:xfrm>
          <a:effectLst>
            <a:outerShdw blurRad="190500" dist="63500" dir="2700000" algn="tl" rotWithShape="0">
              <a:prstClr val="black">
                <a:alpha val="25000"/>
              </a:prstClr>
            </a:outerShdw>
          </a:effectLst>
        </p:grpSpPr>
        <p:sp>
          <p:nvSpPr>
            <p:cNvPr id="42" name="矩形 41"/>
            <p:cNvSpPr/>
            <p:nvPr/>
          </p:nvSpPr>
          <p:spPr>
            <a:xfrm>
              <a:off x="6583930" y="1064674"/>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12" name="Picture 3"/>
            <p:cNvPicPr>
              <a:picLocks noChangeAspect="1"/>
            </p:cNvPicPr>
            <p:nvPr/>
          </p:nvPicPr>
          <p:blipFill>
            <a:blip r:embed="rId3"/>
            <a:stretch>
              <a:fillRect/>
            </a:stretch>
          </p:blipFill>
          <p:spPr>
            <a:xfrm>
              <a:off x="6744413" y="1417079"/>
              <a:ext cx="1367240" cy="434618"/>
            </a:xfrm>
            <a:prstGeom prst="rect">
              <a:avLst/>
            </a:prstGeom>
            <a:noFill/>
            <a:ln w="9525">
              <a:noFill/>
            </a:ln>
          </p:spPr>
        </p:pic>
      </p:grpSp>
      <p:grpSp>
        <p:nvGrpSpPr>
          <p:cNvPr id="54" name="组合 53"/>
          <p:cNvGrpSpPr/>
          <p:nvPr/>
        </p:nvGrpSpPr>
        <p:grpSpPr>
          <a:xfrm>
            <a:off x="9476531" y="1139035"/>
            <a:ext cx="1709230" cy="1063510"/>
            <a:chOff x="8346403" y="1064674"/>
            <a:chExt cx="1709230" cy="1063510"/>
          </a:xfrm>
          <a:effectLst>
            <a:outerShdw blurRad="190500" dist="63500" dir="2700000" algn="tl" rotWithShape="0">
              <a:prstClr val="black">
                <a:alpha val="25000"/>
              </a:prstClr>
            </a:outerShdw>
          </a:effectLst>
        </p:grpSpPr>
        <p:sp>
          <p:nvSpPr>
            <p:cNvPr id="43" name="矩形 42"/>
            <p:cNvSpPr/>
            <p:nvPr/>
          </p:nvSpPr>
          <p:spPr>
            <a:xfrm>
              <a:off x="8346403" y="1064674"/>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13" name="Picture 4"/>
            <p:cNvPicPr>
              <a:picLocks noChangeAspect="1"/>
            </p:cNvPicPr>
            <p:nvPr/>
          </p:nvPicPr>
          <p:blipFill>
            <a:blip r:embed="rId4"/>
            <a:stretch>
              <a:fillRect/>
            </a:stretch>
          </p:blipFill>
          <p:spPr>
            <a:xfrm>
              <a:off x="8604566" y="1379043"/>
              <a:ext cx="1170533" cy="474676"/>
            </a:xfrm>
            <a:prstGeom prst="rect">
              <a:avLst/>
            </a:prstGeom>
            <a:noFill/>
            <a:ln w="9525">
              <a:noFill/>
            </a:ln>
          </p:spPr>
        </p:pic>
      </p:grpSp>
      <p:grpSp>
        <p:nvGrpSpPr>
          <p:cNvPr id="55" name="组合 54"/>
          <p:cNvGrpSpPr/>
          <p:nvPr/>
        </p:nvGrpSpPr>
        <p:grpSpPr>
          <a:xfrm>
            <a:off x="4971102" y="2406503"/>
            <a:ext cx="1709230" cy="1063510"/>
            <a:chOff x="10108878" y="1064674"/>
            <a:chExt cx="1709230" cy="1063510"/>
          </a:xfrm>
          <a:effectLst>
            <a:outerShdw blurRad="190500" dist="63500" dir="2700000" algn="tl" rotWithShape="0">
              <a:prstClr val="black">
                <a:alpha val="25000"/>
              </a:prstClr>
            </a:outerShdw>
          </a:effectLst>
        </p:grpSpPr>
        <p:sp>
          <p:nvSpPr>
            <p:cNvPr id="44" name="矩形 43"/>
            <p:cNvSpPr/>
            <p:nvPr/>
          </p:nvSpPr>
          <p:spPr>
            <a:xfrm>
              <a:off x="10108878" y="1064674"/>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14" name="Picture 5"/>
            <p:cNvPicPr>
              <a:picLocks noChangeAspect="1"/>
            </p:cNvPicPr>
            <p:nvPr/>
          </p:nvPicPr>
          <p:blipFill>
            <a:blip r:embed="rId5"/>
            <a:stretch>
              <a:fillRect/>
            </a:stretch>
          </p:blipFill>
          <p:spPr>
            <a:xfrm>
              <a:off x="10334526" y="1432119"/>
              <a:ext cx="1265765" cy="368525"/>
            </a:xfrm>
            <a:prstGeom prst="rect">
              <a:avLst/>
            </a:prstGeom>
            <a:noFill/>
            <a:ln w="9525">
              <a:noFill/>
            </a:ln>
          </p:spPr>
        </p:pic>
      </p:grpSp>
      <p:grpSp>
        <p:nvGrpSpPr>
          <p:cNvPr id="60" name="组合 59"/>
          <p:cNvGrpSpPr/>
          <p:nvPr/>
        </p:nvGrpSpPr>
        <p:grpSpPr>
          <a:xfrm>
            <a:off x="7223817" y="2406503"/>
            <a:ext cx="1709230" cy="1063510"/>
            <a:chOff x="6583930" y="2332142"/>
            <a:chExt cx="1709230" cy="1063510"/>
          </a:xfrm>
          <a:effectLst>
            <a:outerShdw blurRad="190500" dist="63500" dir="2700000" algn="tl" rotWithShape="0">
              <a:prstClr val="black">
                <a:alpha val="25000"/>
              </a:prstClr>
            </a:outerShdw>
          </a:effectLst>
        </p:grpSpPr>
        <p:sp>
          <p:nvSpPr>
            <p:cNvPr id="35" name="矩形 34"/>
            <p:cNvSpPr/>
            <p:nvPr/>
          </p:nvSpPr>
          <p:spPr>
            <a:xfrm>
              <a:off x="6583930" y="2332142"/>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15" name="Picture 7"/>
            <p:cNvPicPr>
              <a:picLocks noChangeAspect="1"/>
            </p:cNvPicPr>
            <p:nvPr/>
          </p:nvPicPr>
          <p:blipFill>
            <a:blip r:embed="rId6"/>
            <a:stretch>
              <a:fillRect/>
            </a:stretch>
          </p:blipFill>
          <p:spPr>
            <a:xfrm>
              <a:off x="6773790" y="2737048"/>
              <a:ext cx="1267630" cy="487275"/>
            </a:xfrm>
            <a:prstGeom prst="rect">
              <a:avLst/>
            </a:prstGeom>
            <a:noFill/>
            <a:ln w="9525">
              <a:noFill/>
            </a:ln>
          </p:spPr>
        </p:pic>
      </p:grpSp>
      <p:grpSp>
        <p:nvGrpSpPr>
          <p:cNvPr id="59" name="组合 58"/>
          <p:cNvGrpSpPr/>
          <p:nvPr/>
        </p:nvGrpSpPr>
        <p:grpSpPr>
          <a:xfrm>
            <a:off x="9476531" y="2406503"/>
            <a:ext cx="1709230" cy="1063510"/>
            <a:chOff x="8346403" y="2332142"/>
            <a:chExt cx="1709230" cy="1063510"/>
          </a:xfrm>
          <a:effectLst>
            <a:outerShdw blurRad="190500" dist="63500" dir="2700000" algn="tl" rotWithShape="0">
              <a:prstClr val="black">
                <a:alpha val="25000"/>
              </a:prstClr>
            </a:outerShdw>
          </a:effectLst>
        </p:grpSpPr>
        <p:sp>
          <p:nvSpPr>
            <p:cNvPr id="36" name="矩形 35"/>
            <p:cNvSpPr/>
            <p:nvPr/>
          </p:nvSpPr>
          <p:spPr>
            <a:xfrm>
              <a:off x="8346403" y="2332142"/>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16" name="Picture 9"/>
            <p:cNvPicPr>
              <a:picLocks noChangeAspect="1"/>
            </p:cNvPicPr>
            <p:nvPr/>
          </p:nvPicPr>
          <p:blipFill>
            <a:blip r:embed="rId7"/>
            <a:srcRect l="4906" r="7777"/>
            <a:stretch>
              <a:fillRect/>
            </a:stretch>
          </p:blipFill>
          <p:spPr>
            <a:xfrm>
              <a:off x="8672950" y="2703182"/>
              <a:ext cx="1208971" cy="425020"/>
            </a:xfrm>
            <a:prstGeom prst="rect">
              <a:avLst/>
            </a:prstGeom>
            <a:noFill/>
            <a:ln w="9525">
              <a:noFill/>
            </a:ln>
          </p:spPr>
        </p:pic>
      </p:grpSp>
      <p:grpSp>
        <p:nvGrpSpPr>
          <p:cNvPr id="56" name="组合 55"/>
          <p:cNvGrpSpPr/>
          <p:nvPr/>
        </p:nvGrpSpPr>
        <p:grpSpPr>
          <a:xfrm>
            <a:off x="7223817" y="3681270"/>
            <a:ext cx="1709230" cy="1063510"/>
            <a:chOff x="10108876" y="2332142"/>
            <a:chExt cx="1709230" cy="1063510"/>
          </a:xfrm>
          <a:effectLst>
            <a:outerShdw blurRad="190500" dist="63500" dir="2700000" algn="tl" rotWithShape="0">
              <a:prstClr val="black">
                <a:alpha val="25000"/>
              </a:prstClr>
            </a:outerShdw>
          </a:effectLst>
        </p:grpSpPr>
        <p:sp>
          <p:nvSpPr>
            <p:cNvPr id="37" name="矩形 36"/>
            <p:cNvSpPr/>
            <p:nvPr/>
          </p:nvSpPr>
          <p:spPr>
            <a:xfrm>
              <a:off x="10108876" y="2332142"/>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17" name="Picture 10"/>
            <p:cNvPicPr>
              <a:picLocks noChangeAspect="1"/>
            </p:cNvPicPr>
            <p:nvPr/>
          </p:nvPicPr>
          <p:blipFill>
            <a:blip r:embed="rId8"/>
            <a:stretch>
              <a:fillRect/>
            </a:stretch>
          </p:blipFill>
          <p:spPr>
            <a:xfrm>
              <a:off x="10521755" y="2657487"/>
              <a:ext cx="1000528" cy="512176"/>
            </a:xfrm>
            <a:prstGeom prst="rect">
              <a:avLst/>
            </a:prstGeom>
            <a:noFill/>
            <a:ln w="9525">
              <a:noFill/>
            </a:ln>
          </p:spPr>
        </p:pic>
      </p:grpSp>
      <p:grpSp>
        <p:nvGrpSpPr>
          <p:cNvPr id="58" name="组合 57"/>
          <p:cNvGrpSpPr/>
          <p:nvPr/>
        </p:nvGrpSpPr>
        <p:grpSpPr>
          <a:xfrm>
            <a:off x="9476531" y="3673971"/>
            <a:ext cx="1709230" cy="1063510"/>
            <a:chOff x="8347602" y="3599610"/>
            <a:chExt cx="1709230" cy="1063510"/>
          </a:xfrm>
          <a:effectLst>
            <a:outerShdw blurRad="190500" dist="63500" dir="2700000" algn="tl" rotWithShape="0">
              <a:prstClr val="black">
                <a:alpha val="25000"/>
              </a:prstClr>
            </a:outerShdw>
          </a:effectLst>
        </p:grpSpPr>
        <p:sp>
          <p:nvSpPr>
            <p:cNvPr id="30" name="矩形 29"/>
            <p:cNvSpPr/>
            <p:nvPr/>
          </p:nvSpPr>
          <p:spPr>
            <a:xfrm>
              <a:off x="8347602" y="3599610"/>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18" name="Picture 11"/>
            <p:cNvPicPr>
              <a:picLocks noChangeAspect="1"/>
            </p:cNvPicPr>
            <p:nvPr/>
          </p:nvPicPr>
          <p:blipFill>
            <a:blip r:embed="rId9"/>
            <a:stretch>
              <a:fillRect/>
            </a:stretch>
          </p:blipFill>
          <p:spPr>
            <a:xfrm>
              <a:off x="8672298" y="3962194"/>
              <a:ext cx="1009983" cy="481356"/>
            </a:xfrm>
            <a:prstGeom prst="rect">
              <a:avLst/>
            </a:prstGeom>
            <a:noFill/>
            <a:ln w="9525">
              <a:noFill/>
            </a:ln>
          </p:spPr>
        </p:pic>
      </p:grpSp>
      <p:grpSp>
        <p:nvGrpSpPr>
          <p:cNvPr id="57" name="组合 56"/>
          <p:cNvGrpSpPr/>
          <p:nvPr/>
        </p:nvGrpSpPr>
        <p:grpSpPr>
          <a:xfrm>
            <a:off x="4971102" y="3673971"/>
            <a:ext cx="1709230" cy="1063510"/>
            <a:chOff x="10110075" y="3599610"/>
            <a:chExt cx="1709230" cy="1063510"/>
          </a:xfrm>
          <a:effectLst>
            <a:outerShdw blurRad="190500" dist="63500" dir="2700000" algn="tl" rotWithShape="0">
              <a:prstClr val="black">
                <a:alpha val="25000"/>
              </a:prstClr>
            </a:outerShdw>
          </a:effectLst>
        </p:grpSpPr>
        <p:sp>
          <p:nvSpPr>
            <p:cNvPr id="31" name="矩形 30"/>
            <p:cNvSpPr/>
            <p:nvPr/>
          </p:nvSpPr>
          <p:spPr>
            <a:xfrm>
              <a:off x="10110075" y="3599610"/>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19" name="Picture 4"/>
            <p:cNvPicPr>
              <a:picLocks noChangeAspect="1"/>
            </p:cNvPicPr>
            <p:nvPr/>
          </p:nvPicPr>
          <p:blipFill>
            <a:blip r:embed="rId4"/>
            <a:stretch>
              <a:fillRect/>
            </a:stretch>
          </p:blipFill>
          <p:spPr>
            <a:xfrm>
              <a:off x="10381528" y="3927976"/>
              <a:ext cx="1170533" cy="474676"/>
            </a:xfrm>
            <a:prstGeom prst="rect">
              <a:avLst/>
            </a:prstGeom>
            <a:noFill/>
            <a:ln w="9525">
              <a:noFill/>
            </a:ln>
          </p:spPr>
        </p:pic>
      </p:grpSp>
      <p:sp>
        <p:nvSpPr>
          <p:cNvPr id="47" name="等腰三角形 46"/>
          <p:cNvSpPr/>
          <p:nvPr/>
        </p:nvSpPr>
        <p:spPr>
          <a:xfrm rot="10800000">
            <a:off x="949899" y="3092624"/>
            <a:ext cx="228047" cy="106229"/>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sp>
        <p:nvSpPr>
          <p:cNvPr id="48" name="文本框 47"/>
          <p:cNvSpPr txBox="1"/>
          <p:nvPr/>
        </p:nvSpPr>
        <p:spPr>
          <a:xfrm>
            <a:off x="832238" y="3342759"/>
            <a:ext cx="2924036" cy="1200329"/>
          </a:xfrm>
          <a:prstGeom prst="rect">
            <a:avLst/>
          </a:prstGeom>
          <a:noFill/>
        </p:spPr>
        <p:txBody>
          <a:bodyPr wrap="square" rtlCol="0">
            <a:spAutoFit/>
            <a:scene3d>
              <a:camera prst="orthographicFront"/>
              <a:lightRig rig="threePt" dir="t"/>
            </a:scene3d>
            <a:sp3d contourW="12700"/>
          </a:bodyPr>
          <a:lstStyle/>
          <a:p>
            <a:pPr algn="just">
              <a:lnSpc>
                <a:spcPct val="120000"/>
              </a:lnSpc>
            </a:pPr>
            <a:r>
              <a:rPr lang="zh-CN" altLang="en-US" sz="1000" dirty="0">
                <a:solidFill>
                  <a:schemeClr val="bg1">
                    <a:lumMod val="85000"/>
                  </a:schemeClr>
                </a:solidFill>
                <a:latin typeface="思源黑体" panose="020B0500000000000000" pitchFamily="34" charset="-122"/>
                <a:ea typeface="思源黑体" panose="020B0500000000000000" pitchFamily="34" charset="-122"/>
              </a:rPr>
              <a:t>点击输入简要文字解说，解说文字尽量概括</a:t>
            </a:r>
            <a:r>
              <a:rPr lang="zh-CN" altLang="en-US" sz="1000" dirty="0" smtClean="0">
                <a:solidFill>
                  <a:schemeClr val="bg1">
                    <a:lumMod val="85000"/>
                  </a:schemeClr>
                </a:solidFill>
                <a:latin typeface="思源黑体" panose="020B0500000000000000" pitchFamily="34" charset="-122"/>
                <a:ea typeface="思源黑体" panose="020B0500000000000000" pitchFamily="34" charset="-122"/>
              </a:rPr>
              <a:t>精炼不用</a:t>
            </a:r>
            <a:r>
              <a:rPr lang="zh-CN" altLang="en-US" sz="1000" dirty="0">
                <a:solidFill>
                  <a:schemeClr val="bg1">
                    <a:lumMod val="85000"/>
                  </a:schemeClr>
                </a:solidFill>
                <a:latin typeface="思源黑体" panose="020B0500000000000000" pitchFamily="34" charset="-122"/>
                <a:ea typeface="思源黑体" panose="020B0500000000000000" pitchFamily="34" charset="-122"/>
              </a:rPr>
              <a:t>多余的文字修饰，简洁精准的 解说所提炼的核心概念。点击输入简要文字解说，解说文字尽量概括精炼不用多余的文字修饰简洁精准的 解说所提炼的核心概点击输入简要文字解说解说文字尽量概括精炼</a:t>
            </a:r>
          </a:p>
        </p:txBody>
      </p:sp>
      <p:sp>
        <p:nvSpPr>
          <p:cNvPr id="49" name="文本框 48"/>
          <p:cNvSpPr txBox="1"/>
          <p:nvPr/>
        </p:nvSpPr>
        <p:spPr>
          <a:xfrm>
            <a:off x="832238" y="4656021"/>
            <a:ext cx="2924036" cy="646331"/>
          </a:xfrm>
          <a:prstGeom prst="rect">
            <a:avLst/>
          </a:prstGeom>
          <a:noFill/>
        </p:spPr>
        <p:txBody>
          <a:bodyPr wrap="square" rtlCol="0">
            <a:spAutoFit/>
            <a:scene3d>
              <a:camera prst="orthographicFront"/>
              <a:lightRig rig="threePt" dir="t"/>
            </a:scene3d>
            <a:sp3d contourW="12700"/>
          </a:bodyPr>
          <a:lstStyle/>
          <a:p>
            <a:pPr algn="just">
              <a:lnSpc>
                <a:spcPct val="120000"/>
              </a:lnSpc>
            </a:pPr>
            <a:r>
              <a:rPr lang="zh-CN" altLang="en-US" sz="1000" dirty="0">
                <a:solidFill>
                  <a:schemeClr val="bg1">
                    <a:lumMod val="85000"/>
                  </a:schemeClr>
                </a:solidFill>
                <a:latin typeface="思源黑体" panose="020B0500000000000000" pitchFamily="34" charset="-122"/>
                <a:ea typeface="思源黑体" panose="020B0500000000000000" pitchFamily="34" charset="-122"/>
              </a:rPr>
              <a:t>点击输入简要文字解说，解说文字尽量概括</a:t>
            </a:r>
            <a:r>
              <a:rPr lang="zh-CN" altLang="en-US" sz="1000" dirty="0" smtClean="0">
                <a:solidFill>
                  <a:schemeClr val="bg1">
                    <a:lumMod val="85000"/>
                  </a:schemeClr>
                </a:solidFill>
                <a:latin typeface="思源黑体" panose="020B0500000000000000" pitchFamily="34" charset="-122"/>
                <a:ea typeface="思源黑体" panose="020B0500000000000000" pitchFamily="34" charset="-122"/>
              </a:rPr>
              <a:t>精炼不用</a:t>
            </a:r>
            <a:r>
              <a:rPr lang="zh-CN" altLang="en-US" sz="1000" dirty="0">
                <a:solidFill>
                  <a:schemeClr val="bg1">
                    <a:lumMod val="85000"/>
                  </a:schemeClr>
                </a:solidFill>
                <a:latin typeface="思源黑体" panose="020B0500000000000000" pitchFamily="34" charset="-122"/>
                <a:ea typeface="思源黑体" panose="020B0500000000000000" pitchFamily="34" charset="-122"/>
              </a:rPr>
              <a:t>多余的文字修饰，简洁精准的 解说所提炼的核心概念。点击输入简要文字解说</a:t>
            </a:r>
            <a:r>
              <a:rPr lang="zh-CN" altLang="en-US" sz="1000" dirty="0" smtClean="0">
                <a:solidFill>
                  <a:schemeClr val="bg1">
                    <a:lumMod val="85000"/>
                  </a:schemeClr>
                </a:solidFill>
                <a:latin typeface="思源黑体" panose="020B0500000000000000" pitchFamily="34" charset="-122"/>
                <a:ea typeface="思源黑体" panose="020B0500000000000000" pitchFamily="34" charset="-122"/>
              </a:rPr>
              <a:t>，</a:t>
            </a:r>
            <a:endParaRPr lang="zh-CN" altLang="en-US" sz="1000" dirty="0">
              <a:solidFill>
                <a:schemeClr val="bg1">
                  <a:lumMod val="85000"/>
                </a:schemeClr>
              </a:solidFill>
              <a:latin typeface="思源黑体" panose="020B0500000000000000" pitchFamily="34" charset="-122"/>
              <a:ea typeface="思源黑体" panose="020B0500000000000000" pitchFamily="34" charset="-122"/>
            </a:endParaRPr>
          </a:p>
        </p:txBody>
      </p:sp>
      <p:grpSp>
        <p:nvGrpSpPr>
          <p:cNvPr id="61" name="组合 60"/>
          <p:cNvGrpSpPr/>
          <p:nvPr/>
        </p:nvGrpSpPr>
        <p:grpSpPr>
          <a:xfrm>
            <a:off x="9476531" y="4932542"/>
            <a:ext cx="1709230" cy="1063510"/>
            <a:chOff x="8346403" y="1064674"/>
            <a:chExt cx="1709230" cy="1063510"/>
          </a:xfrm>
          <a:effectLst>
            <a:outerShdw blurRad="190500" dist="63500" dir="2700000" algn="tl" rotWithShape="0">
              <a:prstClr val="black">
                <a:alpha val="25000"/>
              </a:prstClr>
            </a:outerShdw>
          </a:effectLst>
        </p:grpSpPr>
        <p:sp>
          <p:nvSpPr>
            <p:cNvPr id="62" name="矩形 61"/>
            <p:cNvSpPr/>
            <p:nvPr/>
          </p:nvSpPr>
          <p:spPr>
            <a:xfrm>
              <a:off x="8346403" y="1064674"/>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63" name="Picture 4"/>
            <p:cNvPicPr>
              <a:picLocks noChangeAspect="1"/>
            </p:cNvPicPr>
            <p:nvPr/>
          </p:nvPicPr>
          <p:blipFill>
            <a:blip r:embed="rId4"/>
            <a:stretch>
              <a:fillRect/>
            </a:stretch>
          </p:blipFill>
          <p:spPr>
            <a:xfrm>
              <a:off x="8604566" y="1379043"/>
              <a:ext cx="1170533" cy="474676"/>
            </a:xfrm>
            <a:prstGeom prst="rect">
              <a:avLst/>
            </a:prstGeom>
            <a:noFill/>
            <a:ln w="9525">
              <a:noFill/>
            </a:ln>
          </p:spPr>
        </p:pic>
      </p:grpSp>
      <p:grpSp>
        <p:nvGrpSpPr>
          <p:cNvPr id="64" name="组合 63"/>
          <p:cNvGrpSpPr/>
          <p:nvPr/>
        </p:nvGrpSpPr>
        <p:grpSpPr>
          <a:xfrm>
            <a:off x="7223817" y="4898887"/>
            <a:ext cx="1709230" cy="1063510"/>
            <a:chOff x="10108878" y="1064674"/>
            <a:chExt cx="1709230" cy="1063510"/>
          </a:xfrm>
          <a:effectLst>
            <a:outerShdw blurRad="190500" dist="63500" dir="2700000" algn="tl" rotWithShape="0">
              <a:prstClr val="black">
                <a:alpha val="25000"/>
              </a:prstClr>
            </a:outerShdw>
          </a:effectLst>
        </p:grpSpPr>
        <p:sp>
          <p:nvSpPr>
            <p:cNvPr id="65" name="矩形 64"/>
            <p:cNvSpPr/>
            <p:nvPr/>
          </p:nvSpPr>
          <p:spPr>
            <a:xfrm>
              <a:off x="10108878" y="1064674"/>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66" name="Picture 5"/>
            <p:cNvPicPr>
              <a:picLocks noChangeAspect="1"/>
            </p:cNvPicPr>
            <p:nvPr/>
          </p:nvPicPr>
          <p:blipFill>
            <a:blip r:embed="rId5"/>
            <a:stretch>
              <a:fillRect/>
            </a:stretch>
          </p:blipFill>
          <p:spPr>
            <a:xfrm>
              <a:off x="10334526" y="1432119"/>
              <a:ext cx="1265765" cy="368525"/>
            </a:xfrm>
            <a:prstGeom prst="rect">
              <a:avLst/>
            </a:prstGeom>
            <a:noFill/>
            <a:ln w="9525">
              <a:noFill/>
            </a:ln>
          </p:spPr>
        </p:pic>
      </p:grpSp>
      <p:grpSp>
        <p:nvGrpSpPr>
          <p:cNvPr id="67" name="组合 66"/>
          <p:cNvGrpSpPr/>
          <p:nvPr/>
        </p:nvGrpSpPr>
        <p:grpSpPr>
          <a:xfrm>
            <a:off x="4971102" y="4886376"/>
            <a:ext cx="1709230" cy="1063510"/>
            <a:chOff x="8346403" y="2332142"/>
            <a:chExt cx="1709230" cy="1063510"/>
          </a:xfrm>
          <a:effectLst>
            <a:outerShdw blurRad="190500" dist="63500" dir="2700000" algn="tl" rotWithShape="0">
              <a:prstClr val="black">
                <a:alpha val="25000"/>
              </a:prstClr>
            </a:outerShdw>
          </a:effectLst>
        </p:grpSpPr>
        <p:sp>
          <p:nvSpPr>
            <p:cNvPr id="68" name="矩形 67"/>
            <p:cNvSpPr/>
            <p:nvPr/>
          </p:nvSpPr>
          <p:spPr>
            <a:xfrm>
              <a:off x="8346403" y="2332142"/>
              <a:ext cx="1709230" cy="106351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dobe 黑体 Std R" panose="020B0400000000000000" pitchFamily="34" charset="-122"/>
              </a:endParaRPr>
            </a:p>
          </p:txBody>
        </p:sp>
        <p:pic>
          <p:nvPicPr>
            <p:cNvPr id="69" name="Picture 9"/>
            <p:cNvPicPr>
              <a:picLocks noChangeAspect="1"/>
            </p:cNvPicPr>
            <p:nvPr/>
          </p:nvPicPr>
          <p:blipFill>
            <a:blip r:embed="rId7"/>
            <a:srcRect l="4906" r="7777"/>
            <a:stretch>
              <a:fillRect/>
            </a:stretch>
          </p:blipFill>
          <p:spPr>
            <a:xfrm>
              <a:off x="8672950" y="2703182"/>
              <a:ext cx="1208971" cy="425020"/>
            </a:xfrm>
            <a:prstGeom prst="rect">
              <a:avLst/>
            </a:prstGeom>
            <a:noFill/>
            <a:ln w="9525">
              <a:noFill/>
            </a:ln>
          </p:spPr>
        </p:pic>
      </p:grpSp>
    </p:spTree>
    <p:extLst>
      <p:ext uri="{BB962C8B-B14F-4D97-AF65-F5344CB8AC3E}">
        <p14:creationId xmlns:p14="http://schemas.microsoft.com/office/powerpoint/2010/main" val="2999637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 calcmode="lin" valueType="num">
                                      <p:cBhvr additive="base">
                                        <p:cTn id="10" dur="500" fill="hold"/>
                                        <p:tgtEl>
                                          <p:spTgt spid="48"/>
                                        </p:tgtEl>
                                        <p:attrNameLst>
                                          <p:attrName>ppt_x</p:attrName>
                                        </p:attrNameLst>
                                      </p:cBhvr>
                                      <p:tavLst>
                                        <p:tav tm="0">
                                          <p:val>
                                            <p:strVal val="#ppt_x"/>
                                          </p:val>
                                        </p:tav>
                                        <p:tav tm="100000">
                                          <p:val>
                                            <p:strVal val="#ppt_x"/>
                                          </p:val>
                                        </p:tav>
                                      </p:tavLst>
                                    </p:anim>
                                    <p:anim calcmode="lin" valueType="num">
                                      <p:cBhvr additive="base">
                                        <p:cTn id="11" dur="500" fill="hold"/>
                                        <p:tgtEl>
                                          <p:spTgt spid="48"/>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ppt_x"/>
                                          </p:val>
                                        </p:tav>
                                        <p:tav tm="100000">
                                          <p:val>
                                            <p:strVal val="#ppt_x"/>
                                          </p:val>
                                        </p:tav>
                                      </p:tavLst>
                                    </p:anim>
                                    <p:anim calcmode="lin" valueType="num">
                                      <p:cBhvr additive="base">
                                        <p:cTn id="23" dur="500" fill="hold"/>
                                        <p:tgtEl>
                                          <p:spTgt spid="4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ppt_x"/>
                                          </p:val>
                                        </p:tav>
                                        <p:tav tm="100000">
                                          <p:val>
                                            <p:strVal val="#ppt_x"/>
                                          </p:val>
                                        </p:tav>
                                      </p:tavLst>
                                    </p:anim>
                                    <p:anim calcmode="lin" valueType="num">
                                      <p:cBhvr additive="base">
                                        <p:cTn id="27" dur="500" fill="hold"/>
                                        <p:tgtEl>
                                          <p:spTgt spid="49"/>
                                        </p:tgtEl>
                                        <p:attrNameLst>
                                          <p:attrName>ppt_y</p:attrName>
                                        </p:attrNameLst>
                                      </p:cBhvr>
                                      <p:tavLst>
                                        <p:tav tm="0">
                                          <p:val>
                                            <p:strVal val="1+#ppt_h/2"/>
                                          </p:val>
                                        </p:tav>
                                        <p:tav tm="100000">
                                          <p:val>
                                            <p:strVal val="#ppt_y"/>
                                          </p:val>
                                        </p:tav>
                                      </p:tavLst>
                                    </p:anim>
                                  </p:childTnLst>
                                </p:cTn>
                              </p:par>
                              <p:par>
                                <p:cTn id="28" presetID="53" presetClass="entr" presetSubtype="16" fill="hold" nodeType="withEffect">
                                  <p:stCondLst>
                                    <p:cond delay="250"/>
                                  </p:stCondLst>
                                  <p:childTnLst>
                                    <p:set>
                                      <p:cBhvr>
                                        <p:cTn id="29" dur="1" fill="hold">
                                          <p:stCondLst>
                                            <p:cond delay="0"/>
                                          </p:stCondLst>
                                        </p:cTn>
                                        <p:tgtEl>
                                          <p:spTgt spid="52"/>
                                        </p:tgtEl>
                                        <p:attrNameLst>
                                          <p:attrName>style.visibility</p:attrName>
                                        </p:attrNameLst>
                                      </p:cBhvr>
                                      <p:to>
                                        <p:strVal val="visible"/>
                                      </p:to>
                                    </p:set>
                                    <p:anim calcmode="lin" valueType="num">
                                      <p:cBhvr>
                                        <p:cTn id="30" dur="500" fill="hold"/>
                                        <p:tgtEl>
                                          <p:spTgt spid="52"/>
                                        </p:tgtEl>
                                        <p:attrNameLst>
                                          <p:attrName>ppt_w</p:attrName>
                                        </p:attrNameLst>
                                      </p:cBhvr>
                                      <p:tavLst>
                                        <p:tav tm="0">
                                          <p:val>
                                            <p:fltVal val="0"/>
                                          </p:val>
                                        </p:tav>
                                        <p:tav tm="100000">
                                          <p:val>
                                            <p:strVal val="#ppt_w"/>
                                          </p:val>
                                        </p:tav>
                                      </p:tavLst>
                                    </p:anim>
                                    <p:anim calcmode="lin" valueType="num">
                                      <p:cBhvr>
                                        <p:cTn id="31" dur="500" fill="hold"/>
                                        <p:tgtEl>
                                          <p:spTgt spid="52"/>
                                        </p:tgtEl>
                                        <p:attrNameLst>
                                          <p:attrName>ppt_h</p:attrName>
                                        </p:attrNameLst>
                                      </p:cBhvr>
                                      <p:tavLst>
                                        <p:tav tm="0">
                                          <p:val>
                                            <p:fltVal val="0"/>
                                          </p:val>
                                        </p:tav>
                                        <p:tav tm="100000">
                                          <p:val>
                                            <p:strVal val="#ppt_h"/>
                                          </p:val>
                                        </p:tav>
                                      </p:tavLst>
                                    </p:anim>
                                    <p:animEffect transition="in" filter="fade">
                                      <p:cBhvr>
                                        <p:cTn id="32" dur="500"/>
                                        <p:tgtEl>
                                          <p:spTgt spid="52"/>
                                        </p:tgtEl>
                                      </p:cBhvr>
                                    </p:animEffect>
                                  </p:childTnLst>
                                </p:cTn>
                              </p:par>
                              <p:par>
                                <p:cTn id="33" presetID="53" presetClass="entr" presetSubtype="16" fill="hold" nodeType="withEffect">
                                  <p:stCondLst>
                                    <p:cond delay="25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par>
                                <p:cTn id="38" presetID="53" presetClass="entr" presetSubtype="16" fill="hold" nodeType="withEffect">
                                  <p:stCondLst>
                                    <p:cond delay="25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par>
                                <p:cTn id="43" presetID="53" presetClass="entr" presetSubtype="16" fill="hold" nodeType="withEffect">
                                  <p:stCondLst>
                                    <p:cond delay="250"/>
                                  </p:stCondLst>
                                  <p:childTnLst>
                                    <p:set>
                                      <p:cBhvr>
                                        <p:cTn id="44" dur="1" fill="hold">
                                          <p:stCondLst>
                                            <p:cond delay="0"/>
                                          </p:stCondLst>
                                        </p:cTn>
                                        <p:tgtEl>
                                          <p:spTgt spid="55"/>
                                        </p:tgtEl>
                                        <p:attrNameLst>
                                          <p:attrName>style.visibility</p:attrName>
                                        </p:attrNameLst>
                                      </p:cBhvr>
                                      <p:to>
                                        <p:strVal val="visible"/>
                                      </p:to>
                                    </p:set>
                                    <p:anim calcmode="lin" valueType="num">
                                      <p:cBhvr>
                                        <p:cTn id="45" dur="500" fill="hold"/>
                                        <p:tgtEl>
                                          <p:spTgt spid="55"/>
                                        </p:tgtEl>
                                        <p:attrNameLst>
                                          <p:attrName>ppt_w</p:attrName>
                                        </p:attrNameLst>
                                      </p:cBhvr>
                                      <p:tavLst>
                                        <p:tav tm="0">
                                          <p:val>
                                            <p:fltVal val="0"/>
                                          </p:val>
                                        </p:tav>
                                        <p:tav tm="100000">
                                          <p:val>
                                            <p:strVal val="#ppt_w"/>
                                          </p:val>
                                        </p:tav>
                                      </p:tavLst>
                                    </p:anim>
                                    <p:anim calcmode="lin" valueType="num">
                                      <p:cBhvr>
                                        <p:cTn id="46" dur="500" fill="hold"/>
                                        <p:tgtEl>
                                          <p:spTgt spid="55"/>
                                        </p:tgtEl>
                                        <p:attrNameLst>
                                          <p:attrName>ppt_h</p:attrName>
                                        </p:attrNameLst>
                                      </p:cBhvr>
                                      <p:tavLst>
                                        <p:tav tm="0">
                                          <p:val>
                                            <p:fltVal val="0"/>
                                          </p:val>
                                        </p:tav>
                                        <p:tav tm="100000">
                                          <p:val>
                                            <p:strVal val="#ppt_h"/>
                                          </p:val>
                                        </p:tav>
                                      </p:tavLst>
                                    </p:anim>
                                    <p:animEffect transition="in" filter="fade">
                                      <p:cBhvr>
                                        <p:cTn id="47" dur="500"/>
                                        <p:tgtEl>
                                          <p:spTgt spid="55"/>
                                        </p:tgtEl>
                                      </p:cBhvr>
                                    </p:animEffect>
                                  </p:childTnLst>
                                </p:cTn>
                              </p:par>
                              <p:par>
                                <p:cTn id="48" presetID="53" presetClass="entr" presetSubtype="16" fill="hold" nodeType="withEffect">
                                  <p:stCondLst>
                                    <p:cond delay="250"/>
                                  </p:stCondLst>
                                  <p:childTnLst>
                                    <p:set>
                                      <p:cBhvr>
                                        <p:cTn id="49" dur="1" fill="hold">
                                          <p:stCondLst>
                                            <p:cond delay="0"/>
                                          </p:stCondLst>
                                        </p:cTn>
                                        <p:tgtEl>
                                          <p:spTgt spid="60"/>
                                        </p:tgtEl>
                                        <p:attrNameLst>
                                          <p:attrName>style.visibility</p:attrName>
                                        </p:attrNameLst>
                                      </p:cBhvr>
                                      <p:to>
                                        <p:strVal val="visible"/>
                                      </p:to>
                                    </p:set>
                                    <p:anim calcmode="lin" valueType="num">
                                      <p:cBhvr>
                                        <p:cTn id="50" dur="500" fill="hold"/>
                                        <p:tgtEl>
                                          <p:spTgt spid="60"/>
                                        </p:tgtEl>
                                        <p:attrNameLst>
                                          <p:attrName>ppt_w</p:attrName>
                                        </p:attrNameLst>
                                      </p:cBhvr>
                                      <p:tavLst>
                                        <p:tav tm="0">
                                          <p:val>
                                            <p:fltVal val="0"/>
                                          </p:val>
                                        </p:tav>
                                        <p:tav tm="100000">
                                          <p:val>
                                            <p:strVal val="#ppt_w"/>
                                          </p:val>
                                        </p:tav>
                                      </p:tavLst>
                                    </p:anim>
                                    <p:anim calcmode="lin" valueType="num">
                                      <p:cBhvr>
                                        <p:cTn id="51" dur="500" fill="hold"/>
                                        <p:tgtEl>
                                          <p:spTgt spid="60"/>
                                        </p:tgtEl>
                                        <p:attrNameLst>
                                          <p:attrName>ppt_h</p:attrName>
                                        </p:attrNameLst>
                                      </p:cBhvr>
                                      <p:tavLst>
                                        <p:tav tm="0">
                                          <p:val>
                                            <p:fltVal val="0"/>
                                          </p:val>
                                        </p:tav>
                                        <p:tav tm="100000">
                                          <p:val>
                                            <p:strVal val="#ppt_h"/>
                                          </p:val>
                                        </p:tav>
                                      </p:tavLst>
                                    </p:anim>
                                    <p:animEffect transition="in" filter="fade">
                                      <p:cBhvr>
                                        <p:cTn id="52" dur="500"/>
                                        <p:tgtEl>
                                          <p:spTgt spid="60"/>
                                        </p:tgtEl>
                                      </p:cBhvr>
                                    </p:animEffect>
                                  </p:childTnLst>
                                </p:cTn>
                              </p:par>
                              <p:par>
                                <p:cTn id="53" presetID="53" presetClass="entr" presetSubtype="16" fill="hold" nodeType="withEffect">
                                  <p:stCondLst>
                                    <p:cond delay="250"/>
                                  </p:stCondLst>
                                  <p:childTnLst>
                                    <p:set>
                                      <p:cBhvr>
                                        <p:cTn id="54" dur="1" fill="hold">
                                          <p:stCondLst>
                                            <p:cond delay="0"/>
                                          </p:stCondLst>
                                        </p:cTn>
                                        <p:tgtEl>
                                          <p:spTgt spid="59"/>
                                        </p:tgtEl>
                                        <p:attrNameLst>
                                          <p:attrName>style.visibility</p:attrName>
                                        </p:attrNameLst>
                                      </p:cBhvr>
                                      <p:to>
                                        <p:strVal val="visible"/>
                                      </p:to>
                                    </p:set>
                                    <p:anim calcmode="lin" valueType="num">
                                      <p:cBhvr>
                                        <p:cTn id="55" dur="500" fill="hold"/>
                                        <p:tgtEl>
                                          <p:spTgt spid="59"/>
                                        </p:tgtEl>
                                        <p:attrNameLst>
                                          <p:attrName>ppt_w</p:attrName>
                                        </p:attrNameLst>
                                      </p:cBhvr>
                                      <p:tavLst>
                                        <p:tav tm="0">
                                          <p:val>
                                            <p:fltVal val="0"/>
                                          </p:val>
                                        </p:tav>
                                        <p:tav tm="100000">
                                          <p:val>
                                            <p:strVal val="#ppt_w"/>
                                          </p:val>
                                        </p:tav>
                                      </p:tavLst>
                                    </p:anim>
                                    <p:anim calcmode="lin" valueType="num">
                                      <p:cBhvr>
                                        <p:cTn id="56" dur="500" fill="hold"/>
                                        <p:tgtEl>
                                          <p:spTgt spid="59"/>
                                        </p:tgtEl>
                                        <p:attrNameLst>
                                          <p:attrName>ppt_h</p:attrName>
                                        </p:attrNameLst>
                                      </p:cBhvr>
                                      <p:tavLst>
                                        <p:tav tm="0">
                                          <p:val>
                                            <p:fltVal val="0"/>
                                          </p:val>
                                        </p:tav>
                                        <p:tav tm="100000">
                                          <p:val>
                                            <p:strVal val="#ppt_h"/>
                                          </p:val>
                                        </p:tav>
                                      </p:tavLst>
                                    </p:anim>
                                    <p:animEffect transition="in" filter="fade">
                                      <p:cBhvr>
                                        <p:cTn id="57" dur="500"/>
                                        <p:tgtEl>
                                          <p:spTgt spid="59"/>
                                        </p:tgtEl>
                                      </p:cBhvr>
                                    </p:animEffect>
                                  </p:childTnLst>
                                </p:cTn>
                              </p:par>
                              <p:par>
                                <p:cTn id="58" presetID="53" presetClass="entr" presetSubtype="16" fill="hold" nodeType="withEffect">
                                  <p:stCondLst>
                                    <p:cond delay="250"/>
                                  </p:stCondLst>
                                  <p:childTnLst>
                                    <p:set>
                                      <p:cBhvr>
                                        <p:cTn id="59" dur="1" fill="hold">
                                          <p:stCondLst>
                                            <p:cond delay="0"/>
                                          </p:stCondLst>
                                        </p:cTn>
                                        <p:tgtEl>
                                          <p:spTgt spid="56"/>
                                        </p:tgtEl>
                                        <p:attrNameLst>
                                          <p:attrName>style.visibility</p:attrName>
                                        </p:attrNameLst>
                                      </p:cBhvr>
                                      <p:to>
                                        <p:strVal val="visible"/>
                                      </p:to>
                                    </p:set>
                                    <p:anim calcmode="lin" valueType="num">
                                      <p:cBhvr>
                                        <p:cTn id="60" dur="500" fill="hold"/>
                                        <p:tgtEl>
                                          <p:spTgt spid="56"/>
                                        </p:tgtEl>
                                        <p:attrNameLst>
                                          <p:attrName>ppt_w</p:attrName>
                                        </p:attrNameLst>
                                      </p:cBhvr>
                                      <p:tavLst>
                                        <p:tav tm="0">
                                          <p:val>
                                            <p:fltVal val="0"/>
                                          </p:val>
                                        </p:tav>
                                        <p:tav tm="100000">
                                          <p:val>
                                            <p:strVal val="#ppt_w"/>
                                          </p:val>
                                        </p:tav>
                                      </p:tavLst>
                                    </p:anim>
                                    <p:anim calcmode="lin" valueType="num">
                                      <p:cBhvr>
                                        <p:cTn id="61" dur="500" fill="hold"/>
                                        <p:tgtEl>
                                          <p:spTgt spid="56"/>
                                        </p:tgtEl>
                                        <p:attrNameLst>
                                          <p:attrName>ppt_h</p:attrName>
                                        </p:attrNameLst>
                                      </p:cBhvr>
                                      <p:tavLst>
                                        <p:tav tm="0">
                                          <p:val>
                                            <p:fltVal val="0"/>
                                          </p:val>
                                        </p:tav>
                                        <p:tav tm="100000">
                                          <p:val>
                                            <p:strVal val="#ppt_h"/>
                                          </p:val>
                                        </p:tav>
                                      </p:tavLst>
                                    </p:anim>
                                    <p:animEffect transition="in" filter="fade">
                                      <p:cBhvr>
                                        <p:cTn id="62" dur="500"/>
                                        <p:tgtEl>
                                          <p:spTgt spid="56"/>
                                        </p:tgtEl>
                                      </p:cBhvr>
                                    </p:animEffect>
                                  </p:childTnLst>
                                </p:cTn>
                              </p:par>
                              <p:par>
                                <p:cTn id="63" presetID="53" presetClass="entr" presetSubtype="16" fill="hold" nodeType="withEffect">
                                  <p:stCondLst>
                                    <p:cond delay="250"/>
                                  </p:stCondLst>
                                  <p:childTnLst>
                                    <p:set>
                                      <p:cBhvr>
                                        <p:cTn id="64" dur="1" fill="hold">
                                          <p:stCondLst>
                                            <p:cond delay="0"/>
                                          </p:stCondLst>
                                        </p:cTn>
                                        <p:tgtEl>
                                          <p:spTgt spid="58"/>
                                        </p:tgtEl>
                                        <p:attrNameLst>
                                          <p:attrName>style.visibility</p:attrName>
                                        </p:attrNameLst>
                                      </p:cBhvr>
                                      <p:to>
                                        <p:strVal val="visible"/>
                                      </p:to>
                                    </p:set>
                                    <p:anim calcmode="lin" valueType="num">
                                      <p:cBhvr>
                                        <p:cTn id="65" dur="500" fill="hold"/>
                                        <p:tgtEl>
                                          <p:spTgt spid="58"/>
                                        </p:tgtEl>
                                        <p:attrNameLst>
                                          <p:attrName>ppt_w</p:attrName>
                                        </p:attrNameLst>
                                      </p:cBhvr>
                                      <p:tavLst>
                                        <p:tav tm="0">
                                          <p:val>
                                            <p:fltVal val="0"/>
                                          </p:val>
                                        </p:tav>
                                        <p:tav tm="100000">
                                          <p:val>
                                            <p:strVal val="#ppt_w"/>
                                          </p:val>
                                        </p:tav>
                                      </p:tavLst>
                                    </p:anim>
                                    <p:anim calcmode="lin" valueType="num">
                                      <p:cBhvr>
                                        <p:cTn id="66" dur="500" fill="hold"/>
                                        <p:tgtEl>
                                          <p:spTgt spid="58"/>
                                        </p:tgtEl>
                                        <p:attrNameLst>
                                          <p:attrName>ppt_h</p:attrName>
                                        </p:attrNameLst>
                                      </p:cBhvr>
                                      <p:tavLst>
                                        <p:tav tm="0">
                                          <p:val>
                                            <p:fltVal val="0"/>
                                          </p:val>
                                        </p:tav>
                                        <p:tav tm="100000">
                                          <p:val>
                                            <p:strVal val="#ppt_h"/>
                                          </p:val>
                                        </p:tav>
                                      </p:tavLst>
                                    </p:anim>
                                    <p:animEffect transition="in" filter="fade">
                                      <p:cBhvr>
                                        <p:cTn id="67" dur="500"/>
                                        <p:tgtEl>
                                          <p:spTgt spid="58"/>
                                        </p:tgtEl>
                                      </p:cBhvr>
                                    </p:animEffect>
                                  </p:childTnLst>
                                </p:cTn>
                              </p:par>
                              <p:par>
                                <p:cTn id="68" presetID="53" presetClass="entr" presetSubtype="16" fill="hold" nodeType="withEffect">
                                  <p:stCondLst>
                                    <p:cond delay="250"/>
                                  </p:stCondLst>
                                  <p:childTnLst>
                                    <p:set>
                                      <p:cBhvr>
                                        <p:cTn id="69" dur="1" fill="hold">
                                          <p:stCondLst>
                                            <p:cond delay="0"/>
                                          </p:stCondLst>
                                        </p:cTn>
                                        <p:tgtEl>
                                          <p:spTgt spid="57"/>
                                        </p:tgtEl>
                                        <p:attrNameLst>
                                          <p:attrName>style.visibility</p:attrName>
                                        </p:attrNameLst>
                                      </p:cBhvr>
                                      <p:to>
                                        <p:strVal val="visible"/>
                                      </p:to>
                                    </p:set>
                                    <p:anim calcmode="lin" valueType="num">
                                      <p:cBhvr>
                                        <p:cTn id="70" dur="500" fill="hold"/>
                                        <p:tgtEl>
                                          <p:spTgt spid="57"/>
                                        </p:tgtEl>
                                        <p:attrNameLst>
                                          <p:attrName>ppt_w</p:attrName>
                                        </p:attrNameLst>
                                      </p:cBhvr>
                                      <p:tavLst>
                                        <p:tav tm="0">
                                          <p:val>
                                            <p:fltVal val="0"/>
                                          </p:val>
                                        </p:tav>
                                        <p:tav tm="100000">
                                          <p:val>
                                            <p:strVal val="#ppt_w"/>
                                          </p:val>
                                        </p:tav>
                                      </p:tavLst>
                                    </p:anim>
                                    <p:anim calcmode="lin" valueType="num">
                                      <p:cBhvr>
                                        <p:cTn id="71" dur="500" fill="hold"/>
                                        <p:tgtEl>
                                          <p:spTgt spid="57"/>
                                        </p:tgtEl>
                                        <p:attrNameLst>
                                          <p:attrName>ppt_h</p:attrName>
                                        </p:attrNameLst>
                                      </p:cBhvr>
                                      <p:tavLst>
                                        <p:tav tm="0">
                                          <p:val>
                                            <p:fltVal val="0"/>
                                          </p:val>
                                        </p:tav>
                                        <p:tav tm="100000">
                                          <p:val>
                                            <p:strVal val="#ppt_h"/>
                                          </p:val>
                                        </p:tav>
                                      </p:tavLst>
                                    </p:anim>
                                    <p:animEffect transition="in" filter="fade">
                                      <p:cBhvr>
                                        <p:cTn id="72" dur="500"/>
                                        <p:tgtEl>
                                          <p:spTgt spid="57"/>
                                        </p:tgtEl>
                                      </p:cBhvr>
                                    </p:animEffect>
                                  </p:childTnLst>
                                </p:cTn>
                              </p:par>
                              <p:par>
                                <p:cTn id="73" presetID="53" presetClass="entr" presetSubtype="16" fill="hold" nodeType="withEffect">
                                  <p:stCondLst>
                                    <p:cond delay="250"/>
                                  </p:stCondLst>
                                  <p:childTnLst>
                                    <p:set>
                                      <p:cBhvr>
                                        <p:cTn id="74" dur="1" fill="hold">
                                          <p:stCondLst>
                                            <p:cond delay="0"/>
                                          </p:stCondLst>
                                        </p:cTn>
                                        <p:tgtEl>
                                          <p:spTgt spid="61"/>
                                        </p:tgtEl>
                                        <p:attrNameLst>
                                          <p:attrName>style.visibility</p:attrName>
                                        </p:attrNameLst>
                                      </p:cBhvr>
                                      <p:to>
                                        <p:strVal val="visible"/>
                                      </p:to>
                                    </p:set>
                                    <p:anim calcmode="lin" valueType="num">
                                      <p:cBhvr>
                                        <p:cTn id="75" dur="500" fill="hold"/>
                                        <p:tgtEl>
                                          <p:spTgt spid="61"/>
                                        </p:tgtEl>
                                        <p:attrNameLst>
                                          <p:attrName>ppt_w</p:attrName>
                                        </p:attrNameLst>
                                      </p:cBhvr>
                                      <p:tavLst>
                                        <p:tav tm="0">
                                          <p:val>
                                            <p:fltVal val="0"/>
                                          </p:val>
                                        </p:tav>
                                        <p:tav tm="100000">
                                          <p:val>
                                            <p:strVal val="#ppt_w"/>
                                          </p:val>
                                        </p:tav>
                                      </p:tavLst>
                                    </p:anim>
                                    <p:anim calcmode="lin" valueType="num">
                                      <p:cBhvr>
                                        <p:cTn id="76" dur="500" fill="hold"/>
                                        <p:tgtEl>
                                          <p:spTgt spid="61"/>
                                        </p:tgtEl>
                                        <p:attrNameLst>
                                          <p:attrName>ppt_h</p:attrName>
                                        </p:attrNameLst>
                                      </p:cBhvr>
                                      <p:tavLst>
                                        <p:tav tm="0">
                                          <p:val>
                                            <p:fltVal val="0"/>
                                          </p:val>
                                        </p:tav>
                                        <p:tav tm="100000">
                                          <p:val>
                                            <p:strVal val="#ppt_h"/>
                                          </p:val>
                                        </p:tav>
                                      </p:tavLst>
                                    </p:anim>
                                    <p:animEffect transition="in" filter="fade">
                                      <p:cBhvr>
                                        <p:cTn id="77" dur="500"/>
                                        <p:tgtEl>
                                          <p:spTgt spid="61"/>
                                        </p:tgtEl>
                                      </p:cBhvr>
                                    </p:animEffect>
                                  </p:childTnLst>
                                </p:cTn>
                              </p:par>
                              <p:par>
                                <p:cTn id="78" presetID="53" presetClass="entr" presetSubtype="16" fill="hold" nodeType="withEffect">
                                  <p:stCondLst>
                                    <p:cond delay="25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par>
                                <p:cTn id="83" presetID="53" presetClass="entr" presetSubtype="16" fill="hold" nodeType="withEffect">
                                  <p:stCondLst>
                                    <p:cond delay="25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47" grpId="0" animBg="1"/>
      <p:bldP spid="48"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75948" y="0"/>
            <a:ext cx="6016052" cy="6858000"/>
          </a:xfrm>
          <a:prstGeom prst="rect">
            <a:avLst/>
          </a:prstGeom>
          <a:blipFill dpi="0" rotWithShape="1">
            <a:blip r:embed="rId2">
              <a:extLst>
                <a:ext uri="{28A0092B-C50C-407E-A947-70E740481C1C}">
                  <a14:useLocalDpi xmlns:a14="http://schemas.microsoft.com/office/drawing/2010/main" val="0"/>
                </a:ext>
              </a:extLst>
            </a:blip>
            <a:srcRect/>
            <a:stretch>
              <a:fillRect l="-211130" r="-5365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99213" y="4287183"/>
            <a:ext cx="7150308" cy="1603947"/>
          </a:xfrm>
          <a:prstGeom prst="rect">
            <a:avLst/>
          </a:prstGeom>
          <a:solidFill>
            <a:schemeClr val="bg1"/>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21"/>
          <p:cNvSpPr txBox="1"/>
          <p:nvPr/>
        </p:nvSpPr>
        <p:spPr>
          <a:xfrm>
            <a:off x="1177442" y="1966274"/>
            <a:ext cx="4383910" cy="1461939"/>
          </a:xfrm>
          <a:prstGeom prst="rect">
            <a:avLst/>
          </a:prstGeom>
          <a:noFill/>
        </p:spPr>
        <p:txBody>
          <a:bodyPr wrap="square" lIns="0" tIns="0" rIns="0" bIns="0" rtlCol="0">
            <a:spAutoFit/>
          </a:bodyPr>
          <a:lstStyle/>
          <a:p>
            <a:pPr algn="just">
              <a:lnSpc>
                <a:spcPct val="250000"/>
              </a:lnSpc>
            </a:pPr>
            <a:r>
              <a:rPr lang="zh-CN" altLang="en-US" sz="2000" b="1" dirty="0" smtClean="0">
                <a:solidFill>
                  <a:schemeClr val="tx1">
                    <a:lumMod val="75000"/>
                    <a:lumOff val="25000"/>
                  </a:schemeClr>
                </a:solidFill>
                <a:latin typeface="思源黑体" panose="020B0500000000000000" pitchFamily="34" charset="-122"/>
                <a:ea typeface="思源黑体" panose="020B0500000000000000" pitchFamily="34" charset="-122"/>
              </a:rPr>
              <a:t>公司企业的崛起辉煌时简述</a:t>
            </a:r>
            <a:endParaRPr lang="en-US" altLang="zh-CN" sz="2000" b="1" dirty="0" smtClean="0">
              <a:solidFill>
                <a:schemeClr val="tx1">
                  <a:lumMod val="75000"/>
                  <a:lumOff val="25000"/>
                </a:schemeClr>
              </a:solidFill>
              <a:latin typeface="思源黑体" panose="020B0500000000000000" pitchFamily="34" charset="-122"/>
              <a:ea typeface="思源黑体" panose="020B0500000000000000" pitchFamily="34" charset="-122"/>
            </a:endParaRPr>
          </a:p>
          <a:p>
            <a:pPr algn="just">
              <a:lnSpc>
                <a:spcPct val="150000"/>
              </a:lnSpc>
            </a:pPr>
            <a:r>
              <a:rPr lang="zh-CN" altLang="en-US" sz="1000" dirty="0" smtClean="0">
                <a:solidFill>
                  <a:schemeClr val="tx1">
                    <a:lumMod val="75000"/>
                    <a:lumOff val="25000"/>
                  </a:schemeClr>
                </a:solidFill>
                <a:latin typeface="思源黑体" panose="020B0500000000000000" pitchFamily="34" charset="-122"/>
                <a:ea typeface="思源黑体" panose="020B0500000000000000" pitchFamily="34" charset="-122"/>
              </a:rPr>
              <a:t>您</a:t>
            </a:r>
            <a:r>
              <a:rPr lang="zh-CN" altLang="en-US" sz="1000" dirty="0">
                <a:solidFill>
                  <a:schemeClr val="tx1">
                    <a:lumMod val="75000"/>
                    <a:lumOff val="25000"/>
                  </a:schemeClr>
                </a:solidFill>
                <a:latin typeface="思源黑体" panose="020B0500000000000000" pitchFamily="34" charset="-122"/>
                <a:ea typeface="思源黑体" panose="020B0500000000000000" pitchFamily="34" charset="-122"/>
              </a:rPr>
              <a:t>的内容打在这里，或者通过复制您的文本后，在此框中选择粘贴，并选择只保留</a:t>
            </a:r>
            <a:r>
              <a:rPr lang="zh-CN" altLang="en-US" sz="1000" dirty="0" smtClean="0">
                <a:solidFill>
                  <a:schemeClr val="tx1">
                    <a:lumMod val="75000"/>
                    <a:lumOff val="25000"/>
                  </a:schemeClr>
                </a:solidFill>
                <a:latin typeface="思源黑体" panose="020B0500000000000000" pitchFamily="34" charset="-122"/>
                <a:ea typeface="思源黑体" panose="020B0500000000000000" pitchFamily="34" charset="-122"/>
              </a:rPr>
              <a:t>文字者</a:t>
            </a:r>
            <a:r>
              <a:rPr lang="zh-CN" altLang="en-US" sz="1000" dirty="0">
                <a:solidFill>
                  <a:schemeClr val="tx1">
                    <a:lumMod val="75000"/>
                    <a:lumOff val="25000"/>
                  </a:schemeClr>
                </a:solidFill>
                <a:latin typeface="思源黑体" panose="020B0500000000000000" pitchFamily="34" charset="-122"/>
                <a:ea typeface="思源黑体" panose="020B0500000000000000" pitchFamily="34" charset="-122"/>
              </a:rPr>
              <a:t>通过复制您的文本后，在此框中选择粘贴，并选择只保留文字。您的内容打在</a:t>
            </a:r>
            <a:r>
              <a:rPr lang="zh-CN" altLang="en-US" sz="1000" dirty="0" smtClean="0">
                <a:solidFill>
                  <a:schemeClr val="tx1">
                    <a:lumMod val="75000"/>
                    <a:lumOff val="25000"/>
                  </a:schemeClr>
                </a:solidFill>
                <a:latin typeface="思源黑体" panose="020B0500000000000000" pitchFamily="34" charset="-122"/>
                <a:ea typeface="思源黑体" panose="020B0500000000000000" pitchFamily="34" charset="-122"/>
              </a:rPr>
              <a:t>这里。</a:t>
            </a:r>
            <a:endParaRPr lang="en-US" altLang="zh-CN" sz="1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6" name="组合 5">
            <a:extLst>
              <a:ext uri="{FF2B5EF4-FFF2-40B4-BE49-F238E27FC236}">
                <a16:creationId xmlns:a16="http://schemas.microsoft.com/office/drawing/2014/main" xmlns="" id="{654CD8C7-E528-4405-A107-271B95FDB584}"/>
              </a:ext>
            </a:extLst>
          </p:cNvPr>
          <p:cNvGrpSpPr/>
          <p:nvPr/>
        </p:nvGrpSpPr>
        <p:grpSpPr>
          <a:xfrm>
            <a:off x="1037249" y="557326"/>
            <a:ext cx="3563426" cy="944258"/>
            <a:chOff x="442234" y="2151873"/>
            <a:chExt cx="3563426" cy="944258"/>
          </a:xfrm>
          <a:effectLst/>
        </p:grpSpPr>
        <p:sp>
          <p:nvSpPr>
            <p:cNvPr id="7" name="Subtitle 2">
              <a:extLst>
                <a:ext uri="{FF2B5EF4-FFF2-40B4-BE49-F238E27FC236}">
                  <a16:creationId xmlns:a16="http://schemas.microsoft.com/office/drawing/2014/main" xmlns="" id="{360062CF-4239-4286-B703-132EC1F0E32B}"/>
                </a:ext>
              </a:extLst>
            </p:cNvPr>
            <p:cNvSpPr txBox="1">
              <a:spLocks/>
            </p:cNvSpPr>
            <p:nvPr/>
          </p:nvSpPr>
          <p:spPr>
            <a:xfrm>
              <a:off x="455523" y="2151873"/>
              <a:ext cx="3550137" cy="74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dist">
                <a:lnSpc>
                  <a:spcPct val="130000"/>
                </a:lnSpc>
                <a:spcBef>
                  <a:spcPts val="0"/>
                </a:spcBef>
                <a:defRPr/>
              </a:pPr>
              <a:r>
                <a:rPr lang="en-US" altLang="zh-CN" sz="4400" b="1" dirty="0" smtClean="0">
                  <a:solidFill>
                    <a:schemeClr val="bg1">
                      <a:lumMod val="95000"/>
                    </a:schemeClr>
                  </a:solidFill>
                  <a:latin typeface="Adobe 黑体 Std R" panose="020B0400000000000000" pitchFamily="34" charset="-122"/>
                  <a:ea typeface="Adobe 黑体 Std R" panose="020B0400000000000000" pitchFamily="34" charset="-122"/>
                  <a:cs typeface="Lato" panose="020F0502020204030203" pitchFamily="34" charset="0"/>
                </a:rPr>
                <a:t>COMPANY</a:t>
              </a:r>
              <a:endParaRPr lang="en-US" altLang="zh-CN" sz="4400" b="1" dirty="0">
                <a:solidFill>
                  <a:schemeClr val="bg1">
                    <a:lumMod val="95000"/>
                  </a:schemeClr>
                </a:solidFill>
                <a:latin typeface="Adobe 黑体 Std R" panose="020B0400000000000000" pitchFamily="34" charset="-122"/>
                <a:ea typeface="Adobe 黑体 Std R" panose="020B0400000000000000" pitchFamily="34" charset="-122"/>
                <a:cs typeface="Lato" panose="020F0502020204030203" pitchFamily="34" charset="0"/>
              </a:endParaRPr>
            </a:p>
          </p:txBody>
        </p:sp>
        <p:sp>
          <p:nvSpPr>
            <p:cNvPr id="8" name="Subtitle 2">
              <a:extLst>
                <a:ext uri="{FF2B5EF4-FFF2-40B4-BE49-F238E27FC236}">
                  <a16:creationId xmlns:a16="http://schemas.microsoft.com/office/drawing/2014/main" xmlns="" id="{06331D2D-8D73-4B13-9708-0E24F960723A}"/>
                </a:ext>
              </a:extLst>
            </p:cNvPr>
            <p:cNvSpPr txBox="1">
              <a:spLocks/>
            </p:cNvSpPr>
            <p:nvPr/>
          </p:nvSpPr>
          <p:spPr>
            <a:xfrm>
              <a:off x="442234" y="2516916"/>
              <a:ext cx="3563426" cy="5792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3600" b="1" spc="300" dirty="0" smtClean="0">
                  <a:solidFill>
                    <a:schemeClr val="tx1">
                      <a:lumMod val="85000"/>
                      <a:lumOff val="15000"/>
                    </a:schemeClr>
                  </a:solidFill>
                  <a:latin typeface="思源黑体" panose="020B0500000000000000" pitchFamily="34" charset="-122"/>
                  <a:ea typeface="思源黑体" panose="020B0500000000000000" pitchFamily="34" charset="-122"/>
                  <a:cs typeface="Lato Light" panose="020F0502020204030203" pitchFamily="34" charset="0"/>
                </a:rPr>
                <a:t>公司</a:t>
              </a:r>
              <a:r>
                <a:rPr lang="zh-CN" altLang="en-US" sz="3600" b="1" spc="300" dirty="0" smtClean="0">
                  <a:solidFill>
                    <a:schemeClr val="bg1">
                      <a:lumMod val="50000"/>
                    </a:schemeClr>
                  </a:solidFill>
                  <a:latin typeface="思源黑体" panose="020B0500000000000000" pitchFamily="34" charset="-122"/>
                  <a:ea typeface="思源黑体" panose="020B0500000000000000" pitchFamily="34" charset="-122"/>
                  <a:cs typeface="Lato Light" panose="020F0502020204030203" pitchFamily="34" charset="0"/>
                </a:rPr>
                <a:t>简介</a:t>
              </a:r>
              <a:endParaRPr lang="id-ID" sz="3600" b="1" spc="300" dirty="0">
                <a:solidFill>
                  <a:schemeClr val="bg1">
                    <a:lumMod val="50000"/>
                  </a:schemeClr>
                </a:solidFill>
                <a:latin typeface="思源黑体" panose="020B0500000000000000" pitchFamily="34" charset="-122"/>
                <a:ea typeface="思源黑体" panose="020B0500000000000000" pitchFamily="34" charset="-122"/>
                <a:cs typeface="Lato Light" panose="020F0502020204030203" pitchFamily="34" charset="0"/>
              </a:endParaRPr>
            </a:p>
          </p:txBody>
        </p:sp>
      </p:grpSp>
      <p:cxnSp>
        <p:nvCxnSpPr>
          <p:cNvPr id="9" name="直接连接符 8"/>
          <p:cNvCxnSpPr/>
          <p:nvPr/>
        </p:nvCxnSpPr>
        <p:spPr>
          <a:xfrm>
            <a:off x="1168657" y="1837538"/>
            <a:ext cx="56559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637442" y="4646947"/>
            <a:ext cx="974361" cy="974361"/>
            <a:chOff x="1562492" y="4287187"/>
            <a:chExt cx="974361" cy="974361"/>
          </a:xfrm>
        </p:grpSpPr>
        <p:sp>
          <p:nvSpPr>
            <p:cNvPr id="17" name="椭圆 16"/>
            <p:cNvSpPr/>
            <p:nvPr/>
          </p:nvSpPr>
          <p:spPr>
            <a:xfrm>
              <a:off x="1562492" y="4287187"/>
              <a:ext cx="974361" cy="97436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726507" y="4518590"/>
              <a:ext cx="646331" cy="369332"/>
            </a:xfrm>
            <a:prstGeom prst="rect">
              <a:avLst/>
            </a:prstGeom>
            <a:noFill/>
          </p:spPr>
          <p:txBody>
            <a:bodyPr wrap="none" rtlCol="0">
              <a:spAutoFit/>
            </a:bodyPr>
            <a:lstStyle/>
            <a:p>
              <a:pPr algn="ctr"/>
              <a:r>
                <a:rPr lang="zh-CN" altLang="en-US" b="1" dirty="0" smtClean="0">
                  <a:solidFill>
                    <a:schemeClr val="tx1">
                      <a:lumMod val="85000"/>
                      <a:lumOff val="15000"/>
                    </a:schemeClr>
                  </a:solidFill>
                  <a:latin typeface="思源黑体" panose="020B0500000000000000" pitchFamily="34" charset="-122"/>
                  <a:ea typeface="思源黑体" panose="020B0500000000000000" pitchFamily="34" charset="-122"/>
                </a:rPr>
                <a:t>诚信</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5" name="文本框 14"/>
            <p:cNvSpPr txBox="1"/>
            <p:nvPr/>
          </p:nvSpPr>
          <p:spPr>
            <a:xfrm>
              <a:off x="1702462" y="4827152"/>
              <a:ext cx="694421" cy="246221"/>
            </a:xfrm>
            <a:prstGeom prst="rect">
              <a:avLst/>
            </a:prstGeom>
            <a:noFill/>
          </p:spPr>
          <p:txBody>
            <a:bodyPr wrap="none" rtlCol="0">
              <a:spAutoFit/>
            </a:bodyPr>
            <a:lstStyle/>
            <a:p>
              <a:pPr algn="ctr"/>
              <a:r>
                <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rPr>
                <a:t>sincerity</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19" name="组合 18"/>
          <p:cNvGrpSpPr/>
          <p:nvPr/>
        </p:nvGrpSpPr>
        <p:grpSpPr>
          <a:xfrm>
            <a:off x="3249697" y="4646947"/>
            <a:ext cx="974361" cy="974361"/>
            <a:chOff x="1562492" y="4287187"/>
            <a:chExt cx="974361" cy="974361"/>
          </a:xfrm>
        </p:grpSpPr>
        <p:sp>
          <p:nvSpPr>
            <p:cNvPr id="20" name="椭圆 19"/>
            <p:cNvSpPr/>
            <p:nvPr/>
          </p:nvSpPr>
          <p:spPr>
            <a:xfrm>
              <a:off x="1562492" y="4287187"/>
              <a:ext cx="974361" cy="97436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726506" y="4518590"/>
              <a:ext cx="646332" cy="369332"/>
            </a:xfrm>
            <a:prstGeom prst="rect">
              <a:avLst/>
            </a:prstGeom>
            <a:noFill/>
          </p:spPr>
          <p:txBody>
            <a:bodyPr wrap="none" rtlCol="0">
              <a:spAutoFit/>
            </a:bodyPr>
            <a:lstStyle/>
            <a:p>
              <a:pPr algn="ctr"/>
              <a:r>
                <a:rPr lang="zh-CN" altLang="en-US" b="1" dirty="0" smtClean="0">
                  <a:solidFill>
                    <a:schemeClr val="tx1">
                      <a:lumMod val="85000"/>
                      <a:lumOff val="15000"/>
                    </a:schemeClr>
                  </a:solidFill>
                  <a:latin typeface="思源黑体" panose="020B0500000000000000" pitchFamily="34" charset="-122"/>
                  <a:ea typeface="思源黑体" panose="020B0500000000000000" pitchFamily="34" charset="-122"/>
                </a:rPr>
                <a:t>科技</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2" name="文本框 21"/>
            <p:cNvSpPr txBox="1"/>
            <p:nvPr/>
          </p:nvSpPr>
          <p:spPr>
            <a:xfrm>
              <a:off x="1702462" y="4827152"/>
              <a:ext cx="694421" cy="246221"/>
            </a:xfrm>
            <a:prstGeom prst="rect">
              <a:avLst/>
            </a:prstGeom>
            <a:noFill/>
          </p:spPr>
          <p:txBody>
            <a:bodyPr wrap="none" rtlCol="0">
              <a:spAutoFit/>
            </a:bodyPr>
            <a:lstStyle/>
            <a:p>
              <a:pPr algn="ctr"/>
              <a:r>
                <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rPr>
                <a:t>sincerity</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23" name="组合 22"/>
          <p:cNvGrpSpPr/>
          <p:nvPr/>
        </p:nvGrpSpPr>
        <p:grpSpPr>
          <a:xfrm>
            <a:off x="4861952" y="4646947"/>
            <a:ext cx="974361" cy="974361"/>
            <a:chOff x="1562492" y="4287187"/>
            <a:chExt cx="974361" cy="974361"/>
          </a:xfrm>
        </p:grpSpPr>
        <p:sp>
          <p:nvSpPr>
            <p:cNvPr id="24" name="椭圆 23"/>
            <p:cNvSpPr/>
            <p:nvPr/>
          </p:nvSpPr>
          <p:spPr>
            <a:xfrm>
              <a:off x="1562492" y="4287187"/>
              <a:ext cx="974361" cy="97436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726506" y="4518590"/>
              <a:ext cx="646332" cy="369332"/>
            </a:xfrm>
            <a:prstGeom prst="rect">
              <a:avLst/>
            </a:prstGeom>
            <a:noFill/>
          </p:spPr>
          <p:txBody>
            <a:bodyPr wrap="none" rtlCol="0">
              <a:spAutoFit/>
            </a:bodyPr>
            <a:lstStyle/>
            <a:p>
              <a:pPr algn="ctr"/>
              <a:r>
                <a:rPr lang="zh-CN" altLang="en-US" b="1" dirty="0" smtClean="0">
                  <a:solidFill>
                    <a:schemeClr val="tx1">
                      <a:lumMod val="85000"/>
                      <a:lumOff val="15000"/>
                    </a:schemeClr>
                  </a:solidFill>
                  <a:latin typeface="思源黑体" panose="020B0500000000000000" pitchFamily="34" charset="-122"/>
                  <a:ea typeface="思源黑体" panose="020B0500000000000000" pitchFamily="34" charset="-122"/>
                </a:rPr>
                <a:t>服务</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6" name="文本框 25"/>
            <p:cNvSpPr txBox="1"/>
            <p:nvPr/>
          </p:nvSpPr>
          <p:spPr>
            <a:xfrm>
              <a:off x="1702462" y="4827152"/>
              <a:ext cx="694421" cy="246221"/>
            </a:xfrm>
            <a:prstGeom prst="rect">
              <a:avLst/>
            </a:prstGeom>
            <a:noFill/>
          </p:spPr>
          <p:txBody>
            <a:bodyPr wrap="none" rtlCol="0">
              <a:spAutoFit/>
            </a:bodyPr>
            <a:lstStyle/>
            <a:p>
              <a:pPr algn="ctr"/>
              <a:r>
                <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rPr>
                <a:t>sincerity</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grpSp>
        <p:nvGrpSpPr>
          <p:cNvPr id="27" name="组合 26"/>
          <p:cNvGrpSpPr/>
          <p:nvPr/>
        </p:nvGrpSpPr>
        <p:grpSpPr>
          <a:xfrm>
            <a:off x="6474207" y="4646947"/>
            <a:ext cx="974361" cy="974361"/>
            <a:chOff x="1562492" y="4287187"/>
            <a:chExt cx="974361" cy="974361"/>
          </a:xfrm>
        </p:grpSpPr>
        <p:sp>
          <p:nvSpPr>
            <p:cNvPr id="28" name="椭圆 27"/>
            <p:cNvSpPr/>
            <p:nvPr/>
          </p:nvSpPr>
          <p:spPr>
            <a:xfrm>
              <a:off x="1562492" y="4287187"/>
              <a:ext cx="974361" cy="97436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726506" y="4518590"/>
              <a:ext cx="646332" cy="369332"/>
            </a:xfrm>
            <a:prstGeom prst="rect">
              <a:avLst/>
            </a:prstGeom>
            <a:noFill/>
          </p:spPr>
          <p:txBody>
            <a:bodyPr wrap="none" rtlCol="0">
              <a:spAutoFit/>
            </a:bodyPr>
            <a:lstStyle/>
            <a:p>
              <a:pPr algn="ct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领航</a:t>
              </a:r>
            </a:p>
          </p:txBody>
        </p:sp>
        <p:sp>
          <p:nvSpPr>
            <p:cNvPr id="30" name="文本框 29"/>
            <p:cNvSpPr txBox="1"/>
            <p:nvPr/>
          </p:nvSpPr>
          <p:spPr>
            <a:xfrm>
              <a:off x="1702462" y="4827152"/>
              <a:ext cx="694421" cy="246221"/>
            </a:xfrm>
            <a:prstGeom prst="rect">
              <a:avLst/>
            </a:prstGeom>
            <a:noFill/>
          </p:spPr>
          <p:txBody>
            <a:bodyPr wrap="none" rtlCol="0">
              <a:spAutoFit/>
            </a:bodyPr>
            <a:lstStyle/>
            <a:p>
              <a:pPr algn="ctr"/>
              <a:r>
                <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rPr>
                <a:t>sincerity</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endParaRPr>
            </a:p>
          </p:txBody>
        </p:sp>
      </p:grpSp>
    </p:spTree>
    <p:extLst>
      <p:ext uri="{BB962C8B-B14F-4D97-AF65-F5344CB8AC3E}">
        <p14:creationId xmlns:p14="http://schemas.microsoft.com/office/powerpoint/2010/main" val="27144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41"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5"/>
                                            </p:tgtEl>
                                            <p:attrNameLst>
                                              <p:attrName>ppt_y</p:attrName>
                                            </p:attrNameLst>
                                          </p:cBhvr>
                                          <p:tavLst>
                                            <p:tav tm="0">
                                              <p:val>
                                                <p:strVal val="#ppt_y"/>
                                              </p:val>
                                            </p:tav>
                                            <p:tav tm="100000">
                                              <p:val>
                                                <p:strVal val="#ppt_y"/>
                                              </p:val>
                                            </p:tav>
                                          </p:tavLst>
                                        </p:anim>
                                        <p:anim calcmode="lin" valueType="num">
                                          <p:cBhvr>
                                            <p:cTn id="17"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5"/>
                                            </p:tgtEl>
                                          </p:cBhvr>
                                        </p:animEffect>
                                      </p:childTnLst>
                                    </p:cTn>
                                  </p:par>
                                </p:childTnLst>
                              </p:cTn>
                            </p:par>
                            <p:par>
                              <p:cTn id="20" fill="hold">
                                <p:stCondLst>
                                  <p:cond delay="13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 presetClass="entr" presetSubtype="8" fill="hold" grpId="0" nodeType="withEffect" p14:presetBounceEnd="40000">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14:bounceEnd="40000">
                                          <p:cBhvr additive="base">
                                            <p:cTn id="26" dur="75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27" dur="750" fill="hold"/>
                                            <p:tgtEl>
                                              <p:spTgt spid="4"/>
                                            </p:tgtEl>
                                            <p:attrNameLst>
                                              <p:attrName>ppt_y</p:attrName>
                                            </p:attrNameLst>
                                          </p:cBhvr>
                                          <p:tavLst>
                                            <p:tav tm="0">
                                              <p:val>
                                                <p:strVal val="#ppt_y"/>
                                              </p:val>
                                            </p:tav>
                                            <p:tav tm="100000">
                                              <p:val>
                                                <p:strVal val="#ppt_y"/>
                                              </p:val>
                                            </p:tav>
                                          </p:tavLst>
                                        </p:anim>
                                      </p:childTnLst>
                                    </p:cTn>
                                  </p:par>
                                  <p:par>
                                    <p:cTn id="28" presetID="53" presetClass="entr" presetSubtype="16" fill="hold" nodeType="withEffect">
                                      <p:stCondLst>
                                        <p:cond delay="5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nodeType="withEffect">
                                      <p:stCondLst>
                                        <p:cond delay="5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53" presetClass="entr" presetSubtype="16" fill="hold" nodeType="withEffect">
                                      <p:stCondLst>
                                        <p:cond delay="5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nodeType="withEffect">
                                      <p:stCondLst>
                                        <p:cond delay="50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41"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5"/>
                                            </p:tgtEl>
                                            <p:attrNameLst>
                                              <p:attrName>ppt_y</p:attrName>
                                            </p:attrNameLst>
                                          </p:cBhvr>
                                          <p:tavLst>
                                            <p:tav tm="0">
                                              <p:val>
                                                <p:strVal val="#ppt_y"/>
                                              </p:val>
                                            </p:tav>
                                            <p:tav tm="100000">
                                              <p:val>
                                                <p:strVal val="#ppt_y"/>
                                              </p:val>
                                            </p:tav>
                                          </p:tavLst>
                                        </p:anim>
                                        <p:anim calcmode="lin" valueType="num">
                                          <p:cBhvr>
                                            <p:cTn id="17"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5"/>
                                            </p:tgtEl>
                                          </p:cBhvr>
                                        </p:animEffect>
                                      </p:childTnLst>
                                    </p:cTn>
                                  </p:par>
                                </p:childTnLst>
                              </p:cTn>
                            </p:par>
                            <p:par>
                              <p:cTn id="20" fill="hold">
                                <p:stCondLst>
                                  <p:cond delay="13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0-#ppt_w/2"/>
                                              </p:val>
                                            </p:tav>
                                            <p:tav tm="100000">
                                              <p:val>
                                                <p:strVal val="#ppt_x"/>
                                              </p:val>
                                            </p:tav>
                                          </p:tavLst>
                                        </p:anim>
                                        <p:anim calcmode="lin" valueType="num">
                                          <p:cBhvr additive="base">
                                            <p:cTn id="27" dur="750" fill="hold"/>
                                            <p:tgtEl>
                                              <p:spTgt spid="4"/>
                                            </p:tgtEl>
                                            <p:attrNameLst>
                                              <p:attrName>ppt_y</p:attrName>
                                            </p:attrNameLst>
                                          </p:cBhvr>
                                          <p:tavLst>
                                            <p:tav tm="0">
                                              <p:val>
                                                <p:strVal val="#ppt_y"/>
                                              </p:val>
                                            </p:tav>
                                            <p:tav tm="100000">
                                              <p:val>
                                                <p:strVal val="#ppt_y"/>
                                              </p:val>
                                            </p:tav>
                                          </p:tavLst>
                                        </p:anim>
                                      </p:childTnLst>
                                    </p:cTn>
                                  </p:par>
                                  <p:par>
                                    <p:cTn id="28" presetID="53" presetClass="entr" presetSubtype="16" fill="hold" nodeType="withEffect">
                                      <p:stCondLst>
                                        <p:cond delay="5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nodeType="withEffect">
                                      <p:stCondLst>
                                        <p:cond delay="5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53" presetClass="entr" presetSubtype="16" fill="hold" nodeType="withEffect">
                                      <p:stCondLst>
                                        <p:cond delay="5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nodeType="withEffect">
                                      <p:stCondLst>
                                        <p:cond delay="50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5" name="圆角矩形 4"/>
          <p:cNvSpPr/>
          <p:nvPr/>
        </p:nvSpPr>
        <p:spPr>
          <a:xfrm>
            <a:off x="739515" y="854438"/>
            <a:ext cx="10712970" cy="5149124"/>
          </a:xfrm>
          <a:prstGeom prst="roundRect">
            <a:avLst>
              <a:gd name="adj" fmla="val 23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954127" y="1087964"/>
            <a:ext cx="10303485" cy="2371250"/>
          </a:xfrm>
          <a:prstGeom prst="rect">
            <a:avLst/>
          </a:prstGeom>
          <a:blipFill dpi="0" rotWithShape="1">
            <a:blip r:embed="rId3">
              <a:extLst>
                <a:ext uri="{28A0092B-C50C-407E-A947-70E740481C1C}">
                  <a14:useLocalDpi xmlns:a14="http://schemas.microsoft.com/office/drawing/2010/main" val="0"/>
                </a:ext>
              </a:extLst>
            </a:blip>
            <a:srcRect/>
            <a:stretch>
              <a:fillRect t="-25479" b="-10307"/>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14" name="矩形 13"/>
          <p:cNvSpPr/>
          <p:nvPr/>
        </p:nvSpPr>
        <p:spPr>
          <a:xfrm>
            <a:off x="1476373" y="4977326"/>
            <a:ext cx="9276294" cy="784830"/>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用户可以在投影仪或者计算机上进行演示也可以将演示文稿打印出来制作成</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胶片</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以便应用到更广泛的领域中用户可以</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在</a:t>
            </a:r>
            <a:endParaRPr lang="en-US" altLang="zh-CN" sz="1000" dirty="0" smtClean="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endParaRPr>
          </a:p>
          <a:p>
            <a:pPr algn="ctr">
              <a:lnSpc>
                <a:spcPct val="150000"/>
              </a:lnSpc>
            </a:pP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投影仪</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或者计算机上进行演示也在投影仪或者计算机上进行演示也可以将演示文稿打印出来制作成胶片以便应用到更广泛的领域中用户可以在投影仪或者计算机上进行演示也可以将演示文稿打印出来制作成</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胶片</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以便应用到更广泛的领域中</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用户</a:t>
            </a:r>
            <a:endPar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endParaRPr>
          </a:p>
        </p:txBody>
      </p:sp>
      <p:sp>
        <p:nvSpPr>
          <p:cNvPr id="15" name="矩形 14"/>
          <p:cNvSpPr/>
          <p:nvPr/>
        </p:nvSpPr>
        <p:spPr>
          <a:xfrm>
            <a:off x="4016374" y="3785866"/>
            <a:ext cx="4196292" cy="670120"/>
          </a:xfrm>
          <a:prstGeom prst="rect">
            <a:avLst/>
          </a:prstGeom>
        </p:spPr>
        <p:txBody>
          <a:bodyPr wrap="square">
            <a:spAutoFit/>
            <a:scene3d>
              <a:camera prst="orthographicFront"/>
              <a:lightRig rig="threePt" dir="t"/>
            </a:scene3d>
            <a:sp3d contourW="12700"/>
          </a:bodyPr>
          <a:lstStyle/>
          <a:p>
            <a:pPr algn="ctr">
              <a:lnSpc>
                <a:spcPct val="130000"/>
              </a:lnSpc>
            </a:pPr>
            <a:r>
              <a:rPr lang="zh-CN" altLang="en-US" sz="3200" b="1"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企业发展愿景</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cxnSp>
        <p:nvCxnSpPr>
          <p:cNvPr id="16" name="直接连接符 15"/>
          <p:cNvCxnSpPr/>
          <p:nvPr/>
        </p:nvCxnSpPr>
        <p:spPr>
          <a:xfrm>
            <a:off x="5776647" y="4853319"/>
            <a:ext cx="675746" cy="0"/>
          </a:xfrm>
          <a:prstGeom prst="line">
            <a:avLst/>
          </a:prstGeom>
          <a:ln w="57150">
            <a:solidFill>
              <a:srgbClr val="A40137"/>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138317" y="4405083"/>
            <a:ext cx="6016964" cy="400110"/>
          </a:xfrm>
          <a:prstGeom prst="rect">
            <a:avLst/>
          </a:prstGeom>
          <a:noFill/>
        </p:spPr>
        <p:txBody>
          <a:bodyPr wrap="square" rtlCol="0">
            <a:spAutoFit/>
          </a:bodyPr>
          <a:lstStyle/>
          <a:p>
            <a:pPr algn="ctr"/>
            <a:r>
              <a:rPr lang="en-US" altLang="zh-CN" sz="2000" dirty="0" smtClean="0">
                <a:solidFill>
                  <a:schemeClr val="tx1">
                    <a:lumMod val="85000"/>
                    <a:lumOff val="15000"/>
                  </a:schemeClr>
                </a:solidFill>
                <a:effectLst>
                  <a:outerShdw blurRad="25400" dist="25400" dir="2700000" algn="tl">
                    <a:srgbClr val="000000">
                      <a:alpha val="20000"/>
                    </a:srgbClr>
                  </a:outerShdw>
                </a:effectLst>
                <a:latin typeface="Aparajita" panose="020B0604020202020204" pitchFamily="34" charset="0"/>
                <a:ea typeface="微软雅黑" panose="020B0503020204020204" pitchFamily="34" charset="-122"/>
                <a:cs typeface="Aparajita" panose="020B0604020202020204" pitchFamily="34" charset="0"/>
              </a:rPr>
              <a:t>PROJECT INVESTMENT PLAN</a:t>
            </a:r>
            <a:endParaRPr lang="zh-CN" altLang="en-US" sz="2000" dirty="0">
              <a:solidFill>
                <a:schemeClr val="tx1">
                  <a:lumMod val="85000"/>
                  <a:lumOff val="15000"/>
                </a:schemeClr>
              </a:solidFill>
              <a:effectLst>
                <a:outerShdw blurRad="25400" dist="25400" dir="2700000" algn="tl">
                  <a:srgbClr val="000000">
                    <a:alpha val="20000"/>
                  </a:srgbClr>
                </a:outerShdw>
              </a:effectLst>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475292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75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16" presetClass="entr" presetSubtype="2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16" presetClass="entr" presetSubtype="21"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5"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16" presetClass="entr" presetSubtype="2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16" presetClass="entr" presetSubtype="21"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5" grpId="0"/>
          <p:bldP spid="17"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19" name="文本框 18"/>
          <p:cNvSpPr txBox="1"/>
          <p:nvPr/>
        </p:nvSpPr>
        <p:spPr>
          <a:xfrm>
            <a:off x="2757712" y="4534262"/>
            <a:ext cx="6676574" cy="553998"/>
          </a:xfrm>
          <a:prstGeom prst="rect">
            <a:avLst/>
          </a:prstGeom>
          <a:noFill/>
        </p:spPr>
        <p:txBody>
          <a:bodyPr wrap="square" rtlCol="0">
            <a:spAutoFit/>
            <a:scene3d>
              <a:camera prst="orthographicFront"/>
              <a:lightRig rig="threePt" dir="t"/>
            </a:scene3d>
            <a:sp3d contourW="12700"/>
          </a:bodyPr>
          <a:lstStyle/>
          <a:p>
            <a:pPr algn="ctr"/>
            <a:r>
              <a:rPr lang="en-US" altLang="zh-CN" sz="1000" dirty="0">
                <a:solidFill>
                  <a:schemeClr val="bg1">
                    <a:alpha val="70000"/>
                  </a:schemeClr>
                </a:solidFill>
                <a:latin typeface="Adobe 宋体 Std L" panose="02020300000000000000" pitchFamily="18" charset="-122"/>
                <a:ea typeface="Adobe 宋体 Std L" panose="02020300000000000000" pitchFamily="18" charset="-122"/>
              </a:rPr>
              <a:t>The user can demonstrate on a projector or computer, or print the presentation and </a:t>
            </a:r>
            <a:r>
              <a:rPr lang="en-US" altLang="zh-CN" sz="1000" dirty="0" smtClean="0">
                <a:solidFill>
                  <a:schemeClr val="bg1">
                    <a:alpha val="70000"/>
                  </a:schemeClr>
                </a:solidFill>
                <a:latin typeface="Adobe 宋体 Std L" panose="02020300000000000000" pitchFamily="18" charset="-122"/>
                <a:ea typeface="Adobe 宋体 Std L" panose="02020300000000000000" pitchFamily="18" charset="-122"/>
              </a:rPr>
              <a:t> </a:t>
            </a:r>
            <a:r>
              <a:rPr lang="en-US" altLang="zh-CN" sz="1000" dirty="0">
                <a:solidFill>
                  <a:schemeClr val="bg1">
                    <a:alpha val="70000"/>
                  </a:schemeClr>
                </a:solidFill>
                <a:latin typeface="Adobe 宋体 Std L" panose="02020300000000000000" pitchFamily="18" charset="-122"/>
                <a:ea typeface="Adobe 宋体 Std L" panose="02020300000000000000" pitchFamily="18" charset="-122"/>
              </a:rPr>
              <a:t>film to be used in a wider </a:t>
            </a:r>
            <a:r>
              <a:rPr lang="en-US" altLang="zh-CN" sz="1000" dirty="0" err="1">
                <a:solidFill>
                  <a:schemeClr val="bg1">
                    <a:alpha val="70000"/>
                  </a:schemeClr>
                </a:solidFill>
                <a:latin typeface="Adobe 宋体 Std L" panose="02020300000000000000" pitchFamily="18" charset="-122"/>
                <a:ea typeface="Adobe 宋体 Std L" panose="02020300000000000000" pitchFamily="18" charset="-122"/>
              </a:rPr>
              <a:t>fieldThe</a:t>
            </a:r>
            <a:r>
              <a:rPr lang="en-US" altLang="zh-CN" sz="1000" dirty="0">
                <a:solidFill>
                  <a:schemeClr val="bg1">
                    <a:alpha val="70000"/>
                  </a:schemeClr>
                </a:solidFill>
                <a:latin typeface="Adobe 宋体 Std L" panose="02020300000000000000" pitchFamily="18" charset="-122"/>
                <a:ea typeface="Adobe 宋体 Std L" panose="02020300000000000000" pitchFamily="18" charset="-122"/>
              </a:rPr>
              <a:t> user can </a:t>
            </a:r>
            <a:r>
              <a:rPr lang="en-US" altLang="zh-CN" sz="1000" dirty="0" smtClean="0">
                <a:solidFill>
                  <a:schemeClr val="bg1">
                    <a:alpha val="70000"/>
                  </a:schemeClr>
                </a:solidFill>
                <a:latin typeface="Adobe 宋体 Std L" panose="02020300000000000000" pitchFamily="18" charset="-122"/>
                <a:ea typeface="Adobe 宋体 Std L" panose="02020300000000000000" pitchFamily="18" charset="-122"/>
              </a:rPr>
              <a:t>projector </a:t>
            </a:r>
            <a:r>
              <a:rPr lang="en-US" altLang="zh-CN" sz="1000" dirty="0">
                <a:solidFill>
                  <a:schemeClr val="bg1">
                    <a:alpha val="70000"/>
                  </a:schemeClr>
                </a:solidFill>
                <a:latin typeface="Adobe 宋体 Std L" panose="02020300000000000000" pitchFamily="18" charset="-122"/>
                <a:ea typeface="Adobe 宋体 Std L" panose="02020300000000000000" pitchFamily="18" charset="-122"/>
              </a:rPr>
              <a:t>or computer, or print the presentation and  film to be used in a wider field</a:t>
            </a:r>
          </a:p>
          <a:p>
            <a:pPr algn="ctr"/>
            <a:endParaRPr lang="en-US" altLang="zh-CN" sz="1000" dirty="0">
              <a:solidFill>
                <a:schemeClr val="bg1">
                  <a:alpha val="70000"/>
                </a:schemeClr>
              </a:solidFill>
              <a:latin typeface="Adobe 宋体 Std L" panose="02020300000000000000" pitchFamily="18" charset="-122"/>
              <a:ea typeface="Adobe 宋体 Std L" panose="02020300000000000000" pitchFamily="18" charset="-122"/>
            </a:endParaRPr>
          </a:p>
        </p:txBody>
      </p:sp>
      <p:sp>
        <p:nvSpPr>
          <p:cNvPr id="20" name="文本框 19"/>
          <p:cNvSpPr txBox="1"/>
          <p:nvPr/>
        </p:nvSpPr>
        <p:spPr>
          <a:xfrm>
            <a:off x="1934500" y="3695505"/>
            <a:ext cx="8322998" cy="830997"/>
          </a:xfrm>
          <a:prstGeom prst="rect">
            <a:avLst/>
          </a:prstGeom>
          <a:noFill/>
        </p:spPr>
        <p:txBody>
          <a:bodyPr wrap="square" rtlCol="0">
            <a:spAutoFit/>
          </a:bodyPr>
          <a:lstStyle/>
          <a:p>
            <a:pPr algn="ctr"/>
            <a:r>
              <a:rPr lang="en-US" altLang="zh-CN" sz="4800" b="1" dirty="0" smtClean="0">
                <a:solidFill>
                  <a:schemeClr val="bg1"/>
                </a:solidFill>
                <a:effectLst>
                  <a:outerShdw blurRad="38100" dist="38100" dir="2700000" algn="tl">
                    <a:srgbClr val="000000">
                      <a:alpha val="50000"/>
                    </a:srgbClr>
                  </a:outerShdw>
                </a:effectLst>
                <a:latin typeface="思源宋体 CN Heavy" panose="02020900000000000000" pitchFamily="18" charset="-122"/>
                <a:ea typeface="思源宋体 CN Heavy" panose="02020900000000000000" pitchFamily="18" charset="-122"/>
                <a:cs typeface="Aparajita" panose="020B0604020202020204" pitchFamily="34" charset="0"/>
              </a:rPr>
              <a:t>THANK YOU</a:t>
            </a:r>
            <a:endParaRPr lang="zh-CN" altLang="en-US" sz="4800" b="1" dirty="0">
              <a:solidFill>
                <a:schemeClr val="bg1"/>
              </a:solidFill>
              <a:effectLst>
                <a:outerShdw blurRad="38100" dist="38100" dir="2700000" algn="tl">
                  <a:srgbClr val="000000">
                    <a:alpha val="50000"/>
                  </a:srgbClr>
                </a:outerShdw>
              </a:effectLst>
              <a:latin typeface="思源宋体 CN Heavy" panose="02020900000000000000" pitchFamily="18" charset="-122"/>
              <a:ea typeface="思源宋体 CN Heavy" panose="02020900000000000000" pitchFamily="18" charset="-122"/>
              <a:cs typeface="Aparajita" panose="020B0604020202020204" pitchFamily="34" charset="0"/>
            </a:endParaRPr>
          </a:p>
        </p:txBody>
      </p:sp>
      <p:grpSp>
        <p:nvGrpSpPr>
          <p:cNvPr id="11" name="组合 10"/>
          <p:cNvGrpSpPr/>
          <p:nvPr/>
        </p:nvGrpSpPr>
        <p:grpSpPr>
          <a:xfrm>
            <a:off x="1373847" y="1976839"/>
            <a:ext cx="4612361" cy="1569660"/>
            <a:chOff x="1982545" y="1874532"/>
            <a:chExt cx="4211669" cy="1569660"/>
          </a:xfrm>
        </p:grpSpPr>
        <p:sp>
          <p:nvSpPr>
            <p:cNvPr id="12" name="文本框 11"/>
            <p:cNvSpPr txBox="1"/>
            <p:nvPr/>
          </p:nvSpPr>
          <p:spPr>
            <a:xfrm>
              <a:off x="1982545"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凝</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21" name="文本框 20"/>
            <p:cNvSpPr txBox="1"/>
            <p:nvPr/>
          </p:nvSpPr>
          <p:spPr>
            <a:xfrm>
              <a:off x="2955508"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心</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22" name="文本框 21"/>
            <p:cNvSpPr txBox="1"/>
            <p:nvPr/>
          </p:nvSpPr>
          <p:spPr>
            <a:xfrm>
              <a:off x="3928471"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聚</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23" name="文本框 22"/>
            <p:cNvSpPr txBox="1"/>
            <p:nvPr/>
          </p:nvSpPr>
          <p:spPr>
            <a:xfrm>
              <a:off x="4901435"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力</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grpSp>
      <p:grpSp>
        <p:nvGrpSpPr>
          <p:cNvPr id="24" name="组合 23"/>
          <p:cNvGrpSpPr/>
          <p:nvPr/>
        </p:nvGrpSpPr>
        <p:grpSpPr>
          <a:xfrm>
            <a:off x="306198" y="382866"/>
            <a:ext cx="1791683" cy="369333"/>
            <a:chOff x="306198" y="382866"/>
            <a:chExt cx="1791683" cy="369333"/>
          </a:xfrm>
        </p:grpSpPr>
        <p:sp>
          <p:nvSpPr>
            <p:cNvPr id="25" name="文本框 24"/>
            <p:cNvSpPr txBox="1"/>
            <p:nvPr/>
          </p:nvSpPr>
          <p:spPr>
            <a:xfrm>
              <a:off x="306198" y="382866"/>
              <a:ext cx="755699" cy="369333"/>
            </a:xfrm>
            <a:prstGeom prst="rect">
              <a:avLst/>
            </a:prstGeom>
            <a:noFill/>
          </p:spPr>
          <p:txBody>
            <a:bodyPr wrap="square" rtlCol="0">
              <a:spAutoFit/>
            </a:bodyPr>
            <a:lstStyle/>
            <a:p>
              <a:pPr algn="dist"/>
              <a:r>
                <a:rPr lang="en-US" altLang="zh-CN" dirty="0" smtClean="0">
                  <a:solidFill>
                    <a:schemeClr val="bg1"/>
                  </a:solidFill>
                  <a:latin typeface="Impact" panose="020B0806030902050204" pitchFamily="34" charset="0"/>
                  <a:ea typeface="思源黑体" panose="020B0500000000000000" pitchFamily="34" charset="-122"/>
                </a:rPr>
                <a:t>LOGO</a:t>
              </a:r>
              <a:endParaRPr lang="zh-CN" altLang="en-US" dirty="0">
                <a:solidFill>
                  <a:schemeClr val="bg1"/>
                </a:solidFill>
                <a:latin typeface="Impact" panose="020B0806030902050204" pitchFamily="34" charset="0"/>
                <a:ea typeface="思源黑体" panose="020B0500000000000000" pitchFamily="34" charset="-122"/>
              </a:endParaRPr>
            </a:p>
          </p:txBody>
        </p:sp>
        <p:sp>
          <p:nvSpPr>
            <p:cNvPr id="26" name="文本框 25"/>
            <p:cNvSpPr txBox="1"/>
            <p:nvPr/>
          </p:nvSpPr>
          <p:spPr>
            <a:xfrm>
              <a:off x="967718" y="399493"/>
              <a:ext cx="1130163" cy="338554"/>
            </a:xfrm>
            <a:prstGeom prst="rect">
              <a:avLst/>
            </a:prstGeom>
            <a:noFill/>
          </p:spPr>
          <p:txBody>
            <a:bodyPr wrap="square" rtlCol="0">
              <a:spAutoFit/>
            </a:bodyPr>
            <a:lstStyle/>
            <a:p>
              <a:r>
                <a:rPr lang="zh-CN" altLang="en-US" sz="1600" b="1" dirty="0" smtClean="0">
                  <a:solidFill>
                    <a:schemeClr val="bg1"/>
                  </a:solidFill>
                  <a:latin typeface="思源黑体" panose="020B0500000000000000" pitchFamily="34" charset="-122"/>
                  <a:ea typeface="思源黑体" panose="020B0500000000000000" pitchFamily="34" charset="-122"/>
                </a:rPr>
                <a:t>企业标志</a:t>
              </a:r>
              <a:endParaRPr lang="zh-CN" altLang="en-US" sz="1600" b="1" dirty="0">
                <a:solidFill>
                  <a:schemeClr val="bg1"/>
                </a:solidFill>
                <a:latin typeface="思源黑体" panose="020B0500000000000000" pitchFamily="34" charset="-122"/>
                <a:ea typeface="思源黑体" panose="020B0500000000000000" pitchFamily="34" charset="-122"/>
              </a:endParaRPr>
            </a:p>
          </p:txBody>
        </p:sp>
      </p:grpSp>
      <p:grpSp>
        <p:nvGrpSpPr>
          <p:cNvPr id="27" name="组合 26"/>
          <p:cNvGrpSpPr/>
          <p:nvPr/>
        </p:nvGrpSpPr>
        <p:grpSpPr>
          <a:xfrm>
            <a:off x="6234005" y="1976839"/>
            <a:ext cx="4612361" cy="1569660"/>
            <a:chOff x="1982545" y="1874532"/>
            <a:chExt cx="4211669" cy="1569660"/>
          </a:xfrm>
        </p:grpSpPr>
        <p:sp>
          <p:nvSpPr>
            <p:cNvPr id="28" name="文本框 27"/>
            <p:cNvSpPr txBox="1"/>
            <p:nvPr/>
          </p:nvSpPr>
          <p:spPr>
            <a:xfrm>
              <a:off x="1982545"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共</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29" name="文本框 28"/>
            <p:cNvSpPr txBox="1"/>
            <p:nvPr/>
          </p:nvSpPr>
          <p:spPr>
            <a:xfrm>
              <a:off x="2955508"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创</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30" name="文本框 29"/>
            <p:cNvSpPr txBox="1"/>
            <p:nvPr/>
          </p:nvSpPr>
          <p:spPr>
            <a:xfrm>
              <a:off x="3928471"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辉</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sp>
          <p:nvSpPr>
            <p:cNvPr id="31" name="文本框 30"/>
            <p:cNvSpPr txBox="1"/>
            <p:nvPr/>
          </p:nvSpPr>
          <p:spPr>
            <a:xfrm>
              <a:off x="4901435" y="1874532"/>
              <a:ext cx="1292779" cy="1569660"/>
            </a:xfrm>
            <a:prstGeom prst="rect">
              <a:avLst/>
            </a:prstGeom>
            <a:noFill/>
          </p:spPr>
          <p:txBody>
            <a:bodyPr wrap="none" rtlCol="0">
              <a:spAutoFit/>
            </a:bodyPr>
            <a:lstStyle/>
            <a:p>
              <a:r>
                <a:rPr lang="zh-CN" altLang="en-US" sz="9600" dirty="0" smtClean="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rPr>
                <a:t>煌</a:t>
              </a:r>
              <a:endParaRPr lang="zh-CN" altLang="en-US" sz="9600" dirty="0">
                <a:gradFill>
                  <a:gsLst>
                    <a:gs pos="68000">
                      <a:schemeClr val="bg1"/>
                    </a:gs>
                    <a:gs pos="100000">
                      <a:srgbClr val="0D0143"/>
                    </a:gs>
                  </a:gsLst>
                  <a:lin ang="0" scaled="0"/>
                </a:gradFill>
                <a:latin typeface="思源宋体 CN Heavy" panose="02020900000000000000" pitchFamily="18" charset="-122"/>
                <a:ea typeface="思源宋体 CN Heavy" panose="02020900000000000000" pitchFamily="18" charset="-122"/>
              </a:endParaRPr>
            </a:p>
          </p:txBody>
        </p:sp>
      </p:grpSp>
      <p:sp>
        <p:nvSpPr>
          <p:cNvPr id="32" name="文本框 31"/>
          <p:cNvSpPr txBox="1"/>
          <p:nvPr/>
        </p:nvSpPr>
        <p:spPr>
          <a:xfrm>
            <a:off x="4192044" y="1451730"/>
            <a:ext cx="3663478" cy="461665"/>
          </a:xfrm>
          <a:prstGeom prst="rect">
            <a:avLst/>
          </a:prstGeom>
          <a:noFill/>
        </p:spPr>
        <p:txBody>
          <a:bodyPr wrap="square" rtlCol="0">
            <a:spAutoFit/>
          </a:bodyPr>
          <a:lstStyle/>
          <a:p>
            <a:pPr algn="dist"/>
            <a:r>
              <a:rPr lang="en-US" altLang="zh-CN" sz="2400" dirty="0" smtClean="0">
                <a:solidFill>
                  <a:schemeClr val="bg1"/>
                </a:solidFill>
                <a:latin typeface="思源宋体 CN Light" panose="02020300000000000000" pitchFamily="18" charset="-122"/>
                <a:ea typeface="思源宋体 CN Light" panose="02020300000000000000" pitchFamily="18" charset="-122"/>
              </a:rPr>
              <a:t>COMPANY PROFILE</a:t>
            </a:r>
            <a:endParaRPr lang="zh-CN" altLang="en-US" sz="2400" dirty="0">
              <a:solidFill>
                <a:schemeClr val="bg1"/>
              </a:solidFill>
              <a:latin typeface="思源宋体 CN Light" panose="02020300000000000000" pitchFamily="18" charset="-122"/>
              <a:ea typeface="思源宋体 CN Light" panose="02020300000000000000" pitchFamily="18" charset="-122"/>
            </a:endParaRPr>
          </a:p>
        </p:txBody>
      </p:sp>
    </p:spTree>
    <p:extLst>
      <p:ext uri="{BB962C8B-B14F-4D97-AF65-F5344CB8AC3E}">
        <p14:creationId xmlns:p14="http://schemas.microsoft.com/office/powerpoint/2010/main" val="81267029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22" presetClass="entr" presetSubtype="1"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par>
                                <p:cTn id="28" presetID="16" presetClass="entr" presetSubtype="21" fill="hold" grpId="0" nodeType="withEffect">
                                  <p:stCondLst>
                                    <p:cond delay="500"/>
                                  </p:stCondLst>
                                  <p:childTnLst>
                                    <p:set>
                                      <p:cBhvr>
                                        <p:cTn id="29" dur="1" fill="hold">
                                          <p:stCondLst>
                                            <p:cond delay="0"/>
                                          </p:stCondLst>
                                        </p:cTn>
                                        <p:tgtEl>
                                          <p:spTgt spid="20"/>
                                        </p:tgtEl>
                                        <p:attrNameLst>
                                          <p:attrName>style.visibility</p:attrName>
                                        </p:attrNameLst>
                                      </p:cBhvr>
                                      <p:to>
                                        <p:strVal val="visible"/>
                                      </p:to>
                                    </p:set>
                                    <p:animEffect transition="in" filter="barn(inVertical)">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949865"/>
            <a:ext cx="12191999"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2"/>
            <a:ext cx="12191999"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更多</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0"/>
              </a:rPr>
              <a:t>www.ypppt.com/gushi/</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课件：</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1"/>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9704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9644" y="479685"/>
            <a:ext cx="11122702" cy="4392118"/>
          </a:xfrm>
          <a:prstGeom prst="rect">
            <a:avLst/>
          </a:prstGeom>
          <a:solidFill>
            <a:srgbClr val="A4013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69035" y="4092315"/>
            <a:ext cx="2998033" cy="1783829"/>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16969" y="4092315"/>
            <a:ext cx="2998033" cy="1783829"/>
          </a:xfrm>
          <a:prstGeom prst="rect">
            <a:avLst/>
          </a:prstGeom>
          <a:blipFill dpi="0" rotWithShape="1">
            <a:blip r:embed="rId3" cstate="print">
              <a:extLst>
                <a:ext uri="{28A0092B-C50C-407E-A947-70E740481C1C}">
                  <a14:useLocalDpi xmlns:a14="http://schemas.microsoft.com/office/drawing/2010/main" val="0"/>
                </a:ext>
              </a:extLst>
            </a:blip>
            <a:srcRect/>
            <a:stretch>
              <a:fillRect t="-10519" b="-1525"/>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64903" y="4092315"/>
            <a:ext cx="2998033" cy="178382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1"/>
          <p:cNvSpPr txBox="1"/>
          <p:nvPr/>
        </p:nvSpPr>
        <p:spPr>
          <a:xfrm>
            <a:off x="2294872" y="2415431"/>
            <a:ext cx="7642225" cy="923330"/>
          </a:xfrm>
          <a:prstGeom prst="rect">
            <a:avLst/>
          </a:prstGeom>
          <a:noFill/>
        </p:spPr>
        <p:txBody>
          <a:bodyPr wrap="square" lIns="0" tIns="0" rIns="0" bIns="0" rtlCol="0">
            <a:spAutoFit/>
          </a:bodyPr>
          <a:lstStyle/>
          <a:p>
            <a:pPr algn="ctr">
              <a:lnSpc>
                <a:spcPct val="150000"/>
              </a:lnSpc>
            </a:pPr>
            <a:r>
              <a:rPr lang="zh-CN" altLang="en-US" sz="1000" dirty="0">
                <a:solidFill>
                  <a:schemeClr val="bg1">
                    <a:alpha val="90000"/>
                  </a:schemeClr>
                </a:solidFill>
                <a:latin typeface="思源黑体" panose="020B0500000000000000" pitchFamily="34" charset="-122"/>
                <a:ea typeface="思源黑体" panose="020B0500000000000000" pitchFamily="34" charset="-122"/>
              </a:rPr>
              <a:t>我们坚信，安全的品牌源自客户的信任。只有专注，才能做好</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安全</a:t>
            </a:r>
            <a:endParaRPr lang="en-US" altLang="zh-CN" sz="1000" dirty="0" smtClean="0">
              <a:solidFill>
                <a:schemeClr val="bg1">
                  <a:alpha val="90000"/>
                </a:schemeClr>
              </a:solidFill>
              <a:latin typeface="思源黑体" panose="020B0500000000000000" pitchFamily="34" charset="-122"/>
              <a:ea typeface="思源黑体" panose="020B0500000000000000" pitchFamily="34" charset="-122"/>
            </a:endParaRPr>
          </a:p>
          <a:p>
            <a:pPr algn="ctr">
              <a:lnSpc>
                <a:spcPct val="150000"/>
              </a:lnSpc>
            </a:pP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是</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全球领先的综合通信解决方案提供</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商公司</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将为全球</a:t>
            </a:r>
            <a:r>
              <a:rPr lang="en-US" altLang="zh-CN" sz="1000" dirty="0">
                <a:solidFill>
                  <a:schemeClr val="bg1">
                    <a:alpha val="90000"/>
                  </a:schemeClr>
                </a:solidFill>
                <a:latin typeface="思源黑体" panose="020B0500000000000000" pitchFamily="34" charset="-122"/>
                <a:ea typeface="思源黑体" panose="020B0500000000000000" pitchFamily="34" charset="-122"/>
              </a:rPr>
              <a:t>160</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多个国家和地区的电信运营</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商企业</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网客户提供创新技术与产品解决方案</a:t>
            </a:r>
            <a:r>
              <a:rPr lang="en-US" altLang="zh-CN" sz="1000" dirty="0">
                <a:solidFill>
                  <a:schemeClr val="bg1">
                    <a:alpha val="90000"/>
                  </a:schemeClr>
                </a:solidFill>
                <a:latin typeface="思源黑体" panose="020B0500000000000000" pitchFamily="34" charset="-122"/>
                <a:ea typeface="思源黑体" panose="020B0500000000000000" pitchFamily="34" charset="-122"/>
              </a:rPr>
              <a:t>,</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让全世界用户享有语音、数据、多媒体、无线宽带等全方位沟通。公司成立于</a:t>
            </a:r>
            <a:r>
              <a:rPr lang="en-US" altLang="zh-CN" sz="1000" dirty="0">
                <a:solidFill>
                  <a:schemeClr val="bg1">
                    <a:alpha val="90000"/>
                  </a:schemeClr>
                </a:solidFill>
                <a:latin typeface="思源黑体" panose="020B0500000000000000" pitchFamily="34" charset="-122"/>
                <a:ea typeface="思源黑体" panose="020B0500000000000000" pitchFamily="34" charset="-122"/>
              </a:rPr>
              <a:t>2013</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年未来</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将在香港和深圳两地</a:t>
            </a: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上市</a:t>
            </a:r>
            <a:endParaRPr lang="en-US" altLang="zh-CN" sz="1000" dirty="0" smtClean="0">
              <a:solidFill>
                <a:schemeClr val="bg1">
                  <a:alpha val="90000"/>
                </a:schemeClr>
              </a:solidFill>
              <a:latin typeface="思源黑体" panose="020B0500000000000000" pitchFamily="34" charset="-122"/>
              <a:ea typeface="思源黑体" panose="020B0500000000000000" pitchFamily="34" charset="-122"/>
            </a:endParaRPr>
          </a:p>
          <a:p>
            <a:pPr algn="ctr">
              <a:lnSpc>
                <a:spcPct val="150000"/>
              </a:lnSpc>
            </a:pPr>
            <a:r>
              <a:rPr lang="zh-CN" altLang="en-US" sz="1000" dirty="0" smtClean="0">
                <a:solidFill>
                  <a:schemeClr val="bg1">
                    <a:alpha val="90000"/>
                  </a:schemeClr>
                </a:solidFill>
                <a:latin typeface="思源黑体" panose="020B0500000000000000" pitchFamily="34" charset="-122"/>
                <a:ea typeface="思源黑体" panose="020B0500000000000000" pitchFamily="34" charset="-122"/>
              </a:rPr>
              <a:t>是</a:t>
            </a:r>
            <a:r>
              <a:rPr lang="zh-CN" altLang="en-US" sz="1000" dirty="0">
                <a:solidFill>
                  <a:schemeClr val="bg1">
                    <a:alpha val="90000"/>
                  </a:schemeClr>
                </a:solidFill>
                <a:latin typeface="思源黑体" panose="020B0500000000000000" pitchFamily="34" charset="-122"/>
                <a:ea typeface="思源黑体" panose="020B0500000000000000" pitchFamily="34" charset="-122"/>
              </a:rPr>
              <a:t>中国最大的通信设备上市公司。</a:t>
            </a:r>
          </a:p>
        </p:txBody>
      </p:sp>
      <p:sp>
        <p:nvSpPr>
          <p:cNvPr id="9" name="文本框 8"/>
          <p:cNvSpPr txBox="1"/>
          <p:nvPr/>
        </p:nvSpPr>
        <p:spPr>
          <a:xfrm>
            <a:off x="4209929" y="988188"/>
            <a:ext cx="3812110" cy="923330"/>
          </a:xfrm>
          <a:prstGeom prst="rect">
            <a:avLst/>
          </a:prstGeom>
          <a:noFill/>
          <a:effectLst/>
        </p:spPr>
        <p:txBody>
          <a:bodyPr wrap="square" rtlCol="0">
            <a:spAutoFit/>
          </a:bodyPr>
          <a:lstStyle/>
          <a:p>
            <a:pPr algn="dist"/>
            <a:r>
              <a:rPr lang="en-US" altLang="zh-CN" sz="5400" dirty="0" smtClean="0">
                <a:solidFill>
                  <a:schemeClr val="bg1">
                    <a:alpha val="20000"/>
                  </a:schemeClr>
                </a:solidFill>
                <a:latin typeface="Impact" panose="020B0806030902050204" pitchFamily="34" charset="0"/>
                <a:ea typeface="思源黑体" panose="020B0500000000000000" pitchFamily="34" charset="-122"/>
              </a:rPr>
              <a:t>ABOUT US</a:t>
            </a:r>
            <a:endParaRPr lang="en-US" altLang="zh-CN" sz="5400" dirty="0">
              <a:solidFill>
                <a:schemeClr val="bg1">
                  <a:alpha val="20000"/>
                </a:schemeClr>
              </a:solidFill>
              <a:latin typeface="Impact" panose="020B0806030902050204" pitchFamily="34" charset="0"/>
              <a:ea typeface="思源黑体" panose="020B0500000000000000" pitchFamily="34" charset="-122"/>
            </a:endParaRPr>
          </a:p>
        </p:txBody>
      </p:sp>
      <p:sp>
        <p:nvSpPr>
          <p:cNvPr id="7" name="文本框 6"/>
          <p:cNvSpPr txBox="1"/>
          <p:nvPr/>
        </p:nvSpPr>
        <p:spPr>
          <a:xfrm>
            <a:off x="4209929" y="1479982"/>
            <a:ext cx="3812110" cy="523220"/>
          </a:xfrm>
          <a:prstGeom prst="rect">
            <a:avLst/>
          </a:prstGeom>
          <a:noFill/>
          <a:effectLst/>
        </p:spPr>
        <p:txBody>
          <a:bodyPr wrap="square" rtlCol="0">
            <a:spAutoFit/>
          </a:bodyPr>
          <a:lstStyle/>
          <a:p>
            <a:pPr algn="ctr"/>
            <a:r>
              <a:rPr lang="zh-CN" altLang="en-US" sz="2800" dirty="0" smtClean="0">
                <a:solidFill>
                  <a:schemeClr val="bg1"/>
                </a:solidFill>
                <a:latin typeface="思源黑体" panose="020B0500000000000000" pitchFamily="34" charset="-122"/>
                <a:ea typeface="思源黑体" panose="020B0500000000000000" pitchFamily="34" charset="-122"/>
              </a:rPr>
              <a:t>我的团队服务</a:t>
            </a:r>
            <a:endParaRPr lang="en-US" altLang="zh-CN" sz="2800" b="1" dirty="0">
              <a:solidFill>
                <a:schemeClr val="bg1"/>
              </a:solidFill>
              <a:latin typeface="思源黑体" panose="020B0500000000000000" pitchFamily="34" charset="-122"/>
              <a:ea typeface="思源黑体" panose="020B0500000000000000" pitchFamily="34" charset="-122"/>
            </a:endParaRPr>
          </a:p>
        </p:txBody>
      </p:sp>
      <p:cxnSp>
        <p:nvCxnSpPr>
          <p:cNvPr id="11" name="直接连接符 10"/>
          <p:cNvCxnSpPr/>
          <p:nvPr/>
        </p:nvCxnSpPr>
        <p:spPr>
          <a:xfrm>
            <a:off x="5913618" y="2093142"/>
            <a:ext cx="404733" cy="0"/>
          </a:xfrm>
          <a:prstGeom prst="line">
            <a:avLst/>
          </a:prstGeom>
          <a:ln w="381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5776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iterate type="lt">
                                    <p:tmPct val="0"/>
                                  </p:iterate>
                                  <p:childTnLst>
                                    <p:set>
                                      <p:cBhvr>
                                        <p:cTn id="11" dur="1" fill="hold">
                                          <p:stCondLst>
                                            <p:cond delay="0"/>
                                          </p:stCondLst>
                                        </p:cTn>
                                        <p:tgtEl>
                                          <p:spTgt spid="7"/>
                                        </p:tgtEl>
                                        <p:attrNameLst>
                                          <p:attrName>style.visibility</p:attrName>
                                        </p:attrNameLst>
                                      </p:cBhvr>
                                      <p:to>
                                        <p:strVal val="visible"/>
                                      </p:to>
                                    </p:set>
                                    <p:animScale>
                                      <p:cBhvr>
                                        <p:cTn id="1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7"/>
                                        </p:tgtEl>
                                        <p:attrNameLst>
                                          <p:attrName>ppt_x</p:attrName>
                                          <p:attrName>ppt_y</p:attrName>
                                        </p:attrNameLst>
                                      </p:cBhvr>
                                    </p:animMotion>
                                    <p:animEffect transition="in" filter="fade">
                                      <p:cBhvr>
                                        <p:cTn id="14" dur="1000"/>
                                        <p:tgtEl>
                                          <p:spTgt spid="7"/>
                                        </p:tgtEl>
                                      </p:cBhvr>
                                    </p:animEffect>
                                  </p:childTnLst>
                                </p:cTn>
                              </p:par>
                              <p:par>
                                <p:cTn id="15" presetID="41" presetClass="entr" presetSubtype="0" fill="hold" grpId="1" nodeType="with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par>
                          <p:cTn id="22" fill="hold">
                            <p:stCondLst>
                              <p:cond delay="1500"/>
                            </p:stCondLst>
                            <p:childTnLst>
                              <p:par>
                                <p:cTn id="23" presetID="52" presetClass="entr" presetSubtype="0" fill="hold" grpId="0" nodeType="afterEffect">
                                  <p:stCondLst>
                                    <p:cond delay="0"/>
                                  </p:stCondLst>
                                  <p:iterate type="lt">
                                    <p:tmPct val="0"/>
                                  </p:iterate>
                                  <p:childTnLst>
                                    <p:set>
                                      <p:cBhvr>
                                        <p:cTn id="24" dur="1" fill="hold">
                                          <p:stCondLst>
                                            <p:cond delay="0"/>
                                          </p:stCondLst>
                                        </p:cTn>
                                        <p:tgtEl>
                                          <p:spTgt spid="9"/>
                                        </p:tgtEl>
                                        <p:attrNameLst>
                                          <p:attrName>style.visibility</p:attrName>
                                        </p:attrNameLst>
                                      </p:cBhvr>
                                      <p:to>
                                        <p:strVal val="visible"/>
                                      </p:to>
                                    </p:set>
                                    <p:animScale>
                                      <p:cBhvr>
                                        <p:cTn id="2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
                                        </p:tgtEl>
                                        <p:attrNameLst>
                                          <p:attrName>ppt_x</p:attrName>
                                          <p:attrName>ppt_y</p:attrName>
                                        </p:attrNameLst>
                                      </p:cBhvr>
                                    </p:animMotion>
                                    <p:animEffect transition="in" filter="fade">
                                      <p:cBhvr>
                                        <p:cTn id="27" dur="1000"/>
                                        <p:tgtEl>
                                          <p:spTgt spid="9"/>
                                        </p:tgtEl>
                                      </p:cBhvr>
                                    </p:animEffect>
                                  </p:childTnLst>
                                </p:cTn>
                              </p:par>
                              <p:par>
                                <p:cTn id="28" presetID="41" presetClass="entr" presetSubtype="0" fill="hold" grpId="1" nodeType="with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9"/>
                                        </p:tgtEl>
                                        <p:attrNameLst>
                                          <p:attrName>ppt_y</p:attrName>
                                        </p:attrNameLst>
                                      </p:cBhvr>
                                      <p:tavLst>
                                        <p:tav tm="0">
                                          <p:val>
                                            <p:strVal val="#ppt_y"/>
                                          </p:val>
                                        </p:tav>
                                        <p:tav tm="100000">
                                          <p:val>
                                            <p:strVal val="#ppt_y"/>
                                          </p:val>
                                        </p:tav>
                                      </p:tavLst>
                                    </p:anim>
                                    <p:anim calcmode="lin" valueType="num">
                                      <p:cBhvr>
                                        <p:cTn id="3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9"/>
                                        </p:tgtEl>
                                      </p:cBhvr>
                                    </p:animEffect>
                                  </p:childTnLst>
                                </p:cTn>
                              </p:par>
                              <p:par>
                                <p:cTn id="35" presetID="16" presetClass="entr" presetSubtype="21"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par>
                          <p:cTn id="38" fill="hold">
                            <p:stCondLst>
                              <p:cond delay="2500"/>
                            </p:stCondLst>
                            <p:childTnLst>
                              <p:par>
                                <p:cTn id="39" presetID="41"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2" dur="300" fill="hold"/>
                                        <p:tgtEl>
                                          <p:spTgt spid="8"/>
                                        </p:tgtEl>
                                        <p:attrNameLst>
                                          <p:attrName>ppt_y</p:attrName>
                                        </p:attrNameLst>
                                      </p:cBhvr>
                                      <p:tavLst>
                                        <p:tav tm="0">
                                          <p:val>
                                            <p:strVal val="#ppt_y"/>
                                          </p:val>
                                        </p:tav>
                                        <p:tav tm="100000">
                                          <p:val>
                                            <p:strVal val="#ppt_y"/>
                                          </p:val>
                                        </p:tav>
                                      </p:tavLst>
                                    </p:anim>
                                    <p:anim calcmode="lin" valueType="num">
                                      <p:cBhvr>
                                        <p:cTn id="43" dur="3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4" dur="3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300" tmFilter="0,0; .5, 1; 1, 1"/>
                                        <p:tgtEl>
                                          <p:spTgt spid="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p:cTn id="58" dur="500" fill="hold"/>
                                        <p:tgtEl>
                                          <p:spTgt spid="6"/>
                                        </p:tgtEl>
                                        <p:attrNameLst>
                                          <p:attrName>ppt_w</p:attrName>
                                        </p:attrNameLst>
                                      </p:cBhvr>
                                      <p:tavLst>
                                        <p:tav tm="0">
                                          <p:val>
                                            <p:fltVal val="0"/>
                                          </p:val>
                                        </p:tav>
                                        <p:tav tm="100000">
                                          <p:val>
                                            <p:strVal val="#ppt_w"/>
                                          </p:val>
                                        </p:tav>
                                      </p:tavLst>
                                    </p:anim>
                                    <p:anim calcmode="lin" valueType="num">
                                      <p:cBhvr>
                                        <p:cTn id="59" dur="500" fill="hold"/>
                                        <p:tgtEl>
                                          <p:spTgt spid="6"/>
                                        </p:tgtEl>
                                        <p:attrNameLst>
                                          <p:attrName>ppt_h</p:attrName>
                                        </p:attrNameLst>
                                      </p:cBhvr>
                                      <p:tavLst>
                                        <p:tav tm="0">
                                          <p:val>
                                            <p:fltVal val="0"/>
                                          </p:val>
                                        </p:tav>
                                        <p:tav tm="100000">
                                          <p:val>
                                            <p:strVal val="#ppt_h"/>
                                          </p:val>
                                        </p:tav>
                                      </p:tavLst>
                                    </p:anim>
                                    <p:animEffect transition="in" filter="fade">
                                      <p:cBhvr>
                                        <p:cTn id="6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p:bldP spid="9" grpId="0"/>
      <p:bldP spid="9" grpId="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4452079"/>
          </a:xfrm>
          <a:prstGeom prst="rect">
            <a:avLst/>
          </a:prstGeom>
          <a:blipFill dpi="0" rotWithShape="1">
            <a:blip r:embed="rId2">
              <a:extLst>
                <a:ext uri="{28A0092B-C50C-407E-A947-70E740481C1C}">
                  <a14:useLocalDpi xmlns:a14="http://schemas.microsoft.com/office/drawing/2010/main" val="0"/>
                </a:ext>
              </a:extLst>
            </a:blip>
            <a:srcRect/>
            <a:stretch>
              <a:fillRect t="-44987" b="-37579"/>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049311" y="3001779"/>
            <a:ext cx="9998440" cy="2919335"/>
          </a:xfrm>
          <a:prstGeom prst="roundRect">
            <a:avLst>
              <a:gd name="adj" fmla="val 7424"/>
            </a:avLst>
          </a:prstGeom>
          <a:gradFill>
            <a:gsLst>
              <a:gs pos="100000">
                <a:srgbClr val="0B0140"/>
              </a:gs>
              <a:gs pos="0">
                <a:srgbClr val="A40137"/>
              </a:gs>
            </a:gsLst>
            <a:lin ang="27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9"/>
          <p:cNvSpPr txBox="1"/>
          <p:nvPr/>
        </p:nvSpPr>
        <p:spPr>
          <a:xfrm>
            <a:off x="1823324" y="3797895"/>
            <a:ext cx="74080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ctr">
              <a:defRPr sz="3200" b="0">
                <a:solidFill>
                  <a:schemeClr val="accent2"/>
                </a:solidFill>
                <a:latin typeface="微软雅黑" pitchFamily="34" charset="-122"/>
                <a:ea typeface="微软雅黑" pitchFamily="34" charset="-122"/>
                <a:cs typeface="+mj-cs"/>
              </a:defRPr>
            </a:lvl1pPr>
            <a:lvl2pPr algn="ctr">
              <a:defRPr sz="5867"/>
            </a:lvl2pPr>
            <a:lvl3pPr algn="ctr">
              <a:defRPr sz="5867"/>
            </a:lvl3pPr>
            <a:lvl4pPr algn="ctr">
              <a:defRPr sz="5867"/>
            </a:lvl4pPr>
            <a:lvl5pPr algn="ctr">
              <a:defRPr sz="5867"/>
            </a:lvl5pPr>
            <a:lvl6pPr marL="609585" algn="ctr" fontAlgn="base">
              <a:spcBef>
                <a:spcPct val="0"/>
              </a:spcBef>
              <a:spcAft>
                <a:spcPct val="0"/>
              </a:spcAft>
              <a:defRPr sz="5867"/>
            </a:lvl6pPr>
            <a:lvl7pPr marL="1219170" algn="ctr" fontAlgn="base">
              <a:spcBef>
                <a:spcPct val="0"/>
              </a:spcBef>
              <a:spcAft>
                <a:spcPct val="0"/>
              </a:spcAft>
              <a:defRPr sz="5867"/>
            </a:lvl7pPr>
            <a:lvl8pPr marL="1828754" algn="ctr" fontAlgn="base">
              <a:spcBef>
                <a:spcPct val="0"/>
              </a:spcBef>
              <a:spcAft>
                <a:spcPct val="0"/>
              </a:spcAft>
              <a:defRPr sz="5867"/>
            </a:lvl8pPr>
            <a:lvl9pPr marL="2438339" algn="ctr" fontAlgn="base">
              <a:spcBef>
                <a:spcPct val="0"/>
              </a:spcBef>
              <a:spcAft>
                <a:spcPct val="0"/>
              </a:spcAft>
              <a:defRPr sz="5867"/>
            </a:lvl9pPr>
          </a:lstStyle>
          <a:p>
            <a:pPr marL="0" lvl="1" algn="l" defTabSz="914400" fontAlgn="base">
              <a:spcBef>
                <a:spcPct val="0"/>
              </a:spcBef>
              <a:spcAft>
                <a:spcPct val="0"/>
              </a:spcAft>
            </a:pPr>
            <a:r>
              <a:rPr lang="zh-CN" altLang="en-US" sz="2400" dirty="0" smtClean="0">
                <a:solidFill>
                  <a:prstClr val="white"/>
                </a:solidFill>
                <a:latin typeface="思源黑体" panose="020B0500000000000000" pitchFamily="34" charset="-122"/>
                <a:ea typeface="思源黑体" panose="020B0500000000000000" pitchFamily="34" charset="-122"/>
              </a:rPr>
              <a:t>因为坚持，我们聚在一起！</a:t>
            </a:r>
            <a:endParaRPr lang="zh-CN" altLang="en-US" sz="2400" dirty="0">
              <a:solidFill>
                <a:prstClr val="white"/>
              </a:solidFill>
              <a:latin typeface="思源黑体" panose="020B0500000000000000" pitchFamily="34" charset="-122"/>
              <a:ea typeface="思源黑体" panose="020B0500000000000000" pitchFamily="34" charset="-122"/>
            </a:endParaRPr>
          </a:p>
        </p:txBody>
      </p:sp>
      <p:sp>
        <p:nvSpPr>
          <p:cNvPr id="6" name="矩形 5"/>
          <p:cNvSpPr/>
          <p:nvPr/>
        </p:nvSpPr>
        <p:spPr>
          <a:xfrm>
            <a:off x="1744521" y="4464083"/>
            <a:ext cx="8771080" cy="1015663"/>
          </a:xfrm>
          <a:prstGeom prst="rect">
            <a:avLst/>
          </a:prstGeom>
        </p:spPr>
        <p:txBody>
          <a:bodyPr wrap="square">
            <a:spAutoFit/>
          </a:bodyPr>
          <a:lstStyle/>
          <a:p>
            <a:pPr>
              <a:lnSpc>
                <a:spcPct val="150000"/>
              </a:lnSpc>
            </a:pPr>
            <a:r>
              <a:rPr lang="zh-CN" altLang="en-US" sz="1000" dirty="0">
                <a:solidFill>
                  <a:prstClr val="white">
                    <a:alpha val="70000"/>
                  </a:prstClr>
                </a:solidFill>
                <a:latin typeface="思源黑体" panose="020B0500000000000000" pitchFamily="34" charset="-122"/>
                <a:ea typeface="思源黑体" panose="020B0500000000000000" pitchFamily="34" charset="-122"/>
              </a:rPr>
              <a:t>我们是一支专注的团队。我们坚信，安全的品牌源自客户的信任。只有专注，才能做好安全</a:t>
            </a:r>
            <a:r>
              <a:rPr lang="zh-CN" altLang="en-US" sz="1000" dirty="0" smtClean="0">
                <a:solidFill>
                  <a:prstClr val="white">
                    <a:alpha val="70000"/>
                  </a:prstClr>
                </a:solidFill>
                <a:latin typeface="思源黑体" panose="020B0500000000000000" pitchFamily="34" charset="-122"/>
                <a:ea typeface="思源黑体" panose="020B0500000000000000" pitchFamily="34" charset="-122"/>
              </a:rPr>
              <a:t>。</a:t>
            </a:r>
            <a:r>
              <a:rPr lang="zh-CN" altLang="en-US" sz="1000" dirty="0" smtClean="0">
                <a:solidFill>
                  <a:prstClr val="white">
                    <a:alpha val="70000"/>
                  </a:prstClr>
                </a:solidFill>
                <a:latin typeface="思源黑体" panose="020B0500000000000000" pitchFamily="34" charset="-122"/>
                <a:ea typeface="思源黑体" panose="020B0500000000000000" pitchFamily="34" charset="-122"/>
                <a:sym typeface="+mn-ea"/>
              </a:rPr>
              <a:t>我们</a:t>
            </a:r>
            <a:r>
              <a:rPr lang="zh-CN" altLang="en-US" sz="1000" dirty="0">
                <a:solidFill>
                  <a:prstClr val="white">
                    <a:alpha val="70000"/>
                  </a:prstClr>
                </a:solidFill>
                <a:latin typeface="思源黑体" panose="020B0500000000000000" pitchFamily="34" charset="-122"/>
                <a:ea typeface="思源黑体" panose="020B0500000000000000" pitchFamily="34" charset="-122"/>
                <a:sym typeface="+mn-ea"/>
              </a:rPr>
              <a:t>是一支有梦想的团队。我们来自五湖四海，因为一个共同的梦想：做一家真正优秀的信息安全企业，为客户提供最可靠的</a:t>
            </a:r>
            <a:r>
              <a:rPr lang="zh-CN" altLang="en-US" sz="1000" dirty="0" smtClean="0">
                <a:solidFill>
                  <a:prstClr val="white">
                    <a:alpha val="70000"/>
                  </a:prstClr>
                </a:solidFill>
                <a:latin typeface="思源黑体" panose="020B0500000000000000" pitchFamily="34" charset="-122"/>
                <a:ea typeface="思源黑体" panose="020B0500000000000000" pitchFamily="34" charset="-122"/>
                <a:sym typeface="+mn-ea"/>
              </a:rPr>
              <a:t>互联网。我们</a:t>
            </a:r>
            <a:r>
              <a:rPr lang="zh-CN" altLang="en-US" sz="1000" dirty="0">
                <a:solidFill>
                  <a:prstClr val="white">
                    <a:alpha val="70000"/>
                  </a:prstClr>
                </a:solidFill>
                <a:latin typeface="思源黑体" panose="020B0500000000000000" pitchFamily="34" charset="-122"/>
                <a:ea typeface="思源黑体" panose="020B0500000000000000" pitchFamily="34" charset="-122"/>
                <a:sym typeface="+mn-ea"/>
              </a:rPr>
              <a:t>来自五湖四海，因为一个共同的梦想：做一家真正优秀的信息安全企业，为客户提供最可靠的互联网安全防护。</a:t>
            </a:r>
          </a:p>
          <a:p>
            <a:pPr>
              <a:lnSpc>
                <a:spcPct val="150000"/>
              </a:lnSpc>
            </a:pPr>
            <a:endParaRPr lang="zh-CN" altLang="en-US" sz="1000" dirty="0">
              <a:solidFill>
                <a:prstClr val="white">
                  <a:alpha val="70000"/>
                </a:prstClr>
              </a:solidFill>
              <a:latin typeface="思源黑体" panose="020B0500000000000000" pitchFamily="34" charset="-122"/>
              <a:ea typeface="思源黑体" panose="020B0500000000000000" pitchFamily="34" charset="-122"/>
              <a:sym typeface="+mn-ea"/>
            </a:endParaRPr>
          </a:p>
        </p:txBody>
      </p:sp>
    </p:spTree>
    <p:extLst>
      <p:ext uri="{BB962C8B-B14F-4D97-AF65-F5344CB8AC3E}">
        <p14:creationId xmlns:p14="http://schemas.microsoft.com/office/powerpoint/2010/main" val="1632319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par>
                          <p:cTn id="20" fill="hold">
                            <p:stCondLst>
                              <p:cond delay="1550"/>
                            </p:stCondLst>
                            <p:childTnLst>
                              <p:par>
                                <p:cTn id="21" presetID="18" presetClass="entr" presetSubtype="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trips(downRigh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flipH="1" flipV="1">
            <a:off x="6591139" y="2704869"/>
            <a:ext cx="4571749" cy="1523917"/>
          </a:xfrm>
          <a:prstGeom prst="roundRect">
            <a:avLst>
              <a:gd name="adj" fmla="val 3329"/>
            </a:avLst>
          </a:prstGeom>
          <a:solidFill>
            <a:srgbClr val="A40137"/>
          </a:solidFill>
          <a:ln w="9525">
            <a:noFill/>
            <a:round/>
            <a:headEnd/>
            <a:tailEnd/>
          </a:ln>
          <a:effectLst>
            <a:outerShdw blurRad="584200" dist="241300" dir="5400000" sx="88000" sy="88000" algn="t" rotWithShape="0">
              <a:prstClr val="black">
                <a:alpha val="40000"/>
              </a:prstClr>
            </a:outerShdw>
          </a:effectLst>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3" name="Rounded Rectangle 2"/>
          <p:cNvSpPr/>
          <p:nvPr/>
        </p:nvSpPr>
        <p:spPr bwMode="auto">
          <a:xfrm>
            <a:off x="1029115" y="4751892"/>
            <a:ext cx="4571749" cy="1523917"/>
          </a:xfrm>
          <a:prstGeom prst="roundRect">
            <a:avLst>
              <a:gd name="adj" fmla="val 3329"/>
            </a:avLst>
          </a:prstGeom>
          <a:solidFill>
            <a:srgbClr val="0D0143"/>
          </a:solidFill>
          <a:ln w="9525">
            <a:noFill/>
            <a:round/>
            <a:headEnd/>
            <a:tailEnd/>
          </a:ln>
          <a:effectLst>
            <a:outerShdw blurRad="584200" dist="241300" dir="5400000" sx="88000" sy="88000" algn="t" rotWithShape="0">
              <a:prstClr val="black">
                <a:alpha val="40000"/>
              </a:prstClr>
            </a:outerShdw>
          </a:effectLst>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4" name="Straight Connector 3"/>
          <p:cNvCxnSpPr/>
          <p:nvPr/>
        </p:nvCxnSpPr>
        <p:spPr>
          <a:xfrm>
            <a:off x="6096000" y="3530594"/>
            <a:ext cx="0" cy="3327218"/>
          </a:xfrm>
          <a:prstGeom prst="line">
            <a:avLst/>
          </a:prstGeom>
          <a:ln w="12700">
            <a:solidFill>
              <a:schemeClr val="tx2">
                <a:alpha val="25000"/>
              </a:schemeClr>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6014726" y="3385554"/>
            <a:ext cx="162551" cy="162551"/>
            <a:chOff x="4511041" y="2539163"/>
            <a:chExt cx="121919" cy="121919"/>
          </a:xfrm>
        </p:grpSpPr>
        <p:sp>
          <p:nvSpPr>
            <p:cNvPr id="6" name="Oval 5"/>
            <p:cNvSpPr/>
            <p:nvPr/>
          </p:nvSpPr>
          <p:spPr bwMode="auto">
            <a:xfrm>
              <a:off x="4511041" y="2539163"/>
              <a:ext cx="121919" cy="121919"/>
            </a:xfrm>
            <a:prstGeom prst="ellipse">
              <a:avLst/>
            </a:prstGeom>
            <a:solidFill>
              <a:srgbClr val="A40137"/>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7" name="Oval 6"/>
            <p:cNvSpPr/>
            <p:nvPr/>
          </p:nvSpPr>
          <p:spPr bwMode="auto">
            <a:xfrm>
              <a:off x="4533900" y="2562022"/>
              <a:ext cx="76200" cy="76200"/>
            </a:xfrm>
            <a:prstGeom prst="ellipse">
              <a:avLst/>
            </a:prstGeom>
            <a:solidFill>
              <a:schemeClr val="bg1">
                <a:alpha val="65000"/>
              </a:schemeClr>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8" name="Group 7"/>
          <p:cNvGrpSpPr/>
          <p:nvPr/>
        </p:nvGrpSpPr>
        <p:grpSpPr>
          <a:xfrm>
            <a:off x="6014726" y="5432577"/>
            <a:ext cx="162551" cy="162551"/>
            <a:chOff x="4511041" y="2539163"/>
            <a:chExt cx="121919" cy="121919"/>
          </a:xfrm>
        </p:grpSpPr>
        <p:sp>
          <p:nvSpPr>
            <p:cNvPr id="9" name="Oval 8"/>
            <p:cNvSpPr/>
            <p:nvPr/>
          </p:nvSpPr>
          <p:spPr bwMode="auto">
            <a:xfrm>
              <a:off x="4511041" y="2539163"/>
              <a:ext cx="121919" cy="121919"/>
            </a:xfrm>
            <a:prstGeom prst="ellipse">
              <a:avLst/>
            </a:prstGeom>
            <a:solidFill>
              <a:srgbClr val="A40137"/>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10" name="Oval 9"/>
            <p:cNvSpPr/>
            <p:nvPr/>
          </p:nvSpPr>
          <p:spPr bwMode="auto">
            <a:xfrm>
              <a:off x="4533900" y="2562022"/>
              <a:ext cx="76200" cy="76200"/>
            </a:xfrm>
            <a:prstGeom prst="ellipse">
              <a:avLst/>
            </a:prstGeom>
            <a:solidFill>
              <a:schemeClr val="bg1">
                <a:alpha val="65000"/>
              </a:schemeClr>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29" name="组合 28">
            <a:extLst>
              <a:ext uri="{FF2B5EF4-FFF2-40B4-BE49-F238E27FC236}">
                <a16:creationId xmlns="" xmlns:a16="http://schemas.microsoft.com/office/drawing/2014/main" id="{C779BFD0-1A44-4D4A-9874-D630FB56670D}"/>
              </a:ext>
            </a:extLst>
          </p:cNvPr>
          <p:cNvGrpSpPr/>
          <p:nvPr/>
        </p:nvGrpSpPr>
        <p:grpSpPr>
          <a:xfrm>
            <a:off x="8534267" y="2826133"/>
            <a:ext cx="2438266" cy="1240032"/>
            <a:chOff x="8534400" y="2826099"/>
            <a:chExt cx="2438400" cy="1240100"/>
          </a:xfrm>
        </p:grpSpPr>
        <p:sp>
          <p:nvSpPr>
            <p:cNvPr id="11" name="TextBox 10"/>
            <p:cNvSpPr txBox="1"/>
            <p:nvPr/>
          </p:nvSpPr>
          <p:spPr>
            <a:xfrm>
              <a:off x="8534400" y="3100813"/>
              <a:ext cx="2438400" cy="307665"/>
            </a:xfrm>
            <a:prstGeom prst="rect">
              <a:avLst/>
            </a:prstGeom>
            <a:noFill/>
          </p:spPr>
          <p:txBody>
            <a:bodyPr wrap="square" rtlCol="0">
              <a:spAutoFit/>
            </a:bodyPr>
            <a:lstStyle/>
            <a:p>
              <a:r>
                <a:rPr lang="zh-CN" altLang="en-US" sz="1399" dirty="0">
                  <a:solidFill>
                    <a:schemeClr val="bg1"/>
                  </a:solidFill>
                  <a:latin typeface="思源黑体" panose="020B0500000000000000" pitchFamily="34" charset="-122"/>
                  <a:ea typeface="思源黑体" panose="020B0500000000000000" pitchFamily="34" charset="-122"/>
                </a:rPr>
                <a:t>在此添加标题</a:t>
              </a:r>
              <a:endParaRPr lang="en-US" sz="1399" dirty="0">
                <a:solidFill>
                  <a:schemeClr val="bg1"/>
                </a:solidFill>
                <a:latin typeface="思源黑体" panose="020B0500000000000000" pitchFamily="34" charset="-122"/>
                <a:ea typeface="思源黑体" panose="020B0500000000000000" pitchFamily="34" charset="-122"/>
              </a:endParaRPr>
            </a:p>
          </p:txBody>
        </p:sp>
        <p:sp>
          <p:nvSpPr>
            <p:cNvPr id="12" name="TextBox 11"/>
            <p:cNvSpPr txBox="1"/>
            <p:nvPr/>
          </p:nvSpPr>
          <p:spPr>
            <a:xfrm>
              <a:off x="8534400" y="2826099"/>
              <a:ext cx="1524000" cy="307665"/>
            </a:xfrm>
            <a:prstGeom prst="rect">
              <a:avLst/>
            </a:prstGeom>
            <a:noFill/>
          </p:spPr>
          <p:txBody>
            <a:bodyPr wrap="square" rtlCol="0">
              <a:spAutoFit/>
            </a:bodyPr>
            <a:lstStyle/>
            <a:p>
              <a:r>
                <a:rPr lang="en-US" sz="1399" i="1" dirty="0" smtClean="0">
                  <a:solidFill>
                    <a:schemeClr val="bg1"/>
                  </a:solidFill>
                  <a:latin typeface="思源黑体" panose="020B0500000000000000" pitchFamily="34" charset="-122"/>
                  <a:ea typeface="思源黑体" panose="020B0500000000000000" pitchFamily="34" charset="-122"/>
                </a:rPr>
                <a:t>2015.10.18</a:t>
              </a:r>
              <a:endParaRPr lang="en-US" sz="1399" i="1" dirty="0">
                <a:solidFill>
                  <a:schemeClr val="bg1"/>
                </a:solidFill>
                <a:latin typeface="思源黑体" panose="020B0500000000000000" pitchFamily="34" charset="-122"/>
                <a:ea typeface="思源黑体" panose="020B0500000000000000" pitchFamily="34" charset="-122"/>
              </a:endParaRPr>
            </a:p>
          </p:txBody>
        </p:sp>
        <p:sp>
          <p:nvSpPr>
            <p:cNvPr id="13" name="Freeform 12"/>
            <p:cNvSpPr/>
            <p:nvPr/>
          </p:nvSpPr>
          <p:spPr>
            <a:xfrm>
              <a:off x="8660990" y="3504808"/>
              <a:ext cx="217100" cy="203661"/>
            </a:xfrm>
            <a:custGeom>
              <a:avLst/>
              <a:gdLst/>
              <a:ahLst/>
              <a:cxnLst/>
              <a:rect l="l" t="t" r="r" b="b"/>
              <a:pathLst>
                <a:path w="233293" h="218852">
                  <a:moveTo>
                    <a:pt x="202257" y="12502"/>
                  </a:moveTo>
                  <a:cubicBezTo>
                    <a:pt x="197197" y="12502"/>
                    <a:pt x="192881" y="14288"/>
                    <a:pt x="189309" y="17860"/>
                  </a:cubicBezTo>
                  <a:lnTo>
                    <a:pt x="84385" y="157609"/>
                  </a:lnTo>
                  <a:cubicBezTo>
                    <a:pt x="83492" y="159098"/>
                    <a:pt x="82004" y="159842"/>
                    <a:pt x="79921" y="159842"/>
                  </a:cubicBezTo>
                  <a:cubicBezTo>
                    <a:pt x="78135" y="160140"/>
                    <a:pt x="76646" y="159693"/>
                    <a:pt x="75456" y="158502"/>
                  </a:cubicBezTo>
                  <a:lnTo>
                    <a:pt x="44202" y="131267"/>
                  </a:lnTo>
                  <a:lnTo>
                    <a:pt x="43755" y="130820"/>
                  </a:lnTo>
                  <a:cubicBezTo>
                    <a:pt x="40183" y="127249"/>
                    <a:pt x="35867" y="125463"/>
                    <a:pt x="30807" y="125463"/>
                  </a:cubicBezTo>
                  <a:cubicBezTo>
                    <a:pt x="26342" y="125463"/>
                    <a:pt x="22026" y="127249"/>
                    <a:pt x="17859" y="130820"/>
                  </a:cubicBezTo>
                  <a:cubicBezTo>
                    <a:pt x="14287" y="134392"/>
                    <a:pt x="12501" y="138708"/>
                    <a:pt x="12501" y="143768"/>
                  </a:cubicBezTo>
                  <a:cubicBezTo>
                    <a:pt x="12501" y="149126"/>
                    <a:pt x="14287" y="153591"/>
                    <a:pt x="17859" y="157163"/>
                  </a:cubicBezTo>
                  <a:lnTo>
                    <a:pt x="65187" y="200472"/>
                  </a:lnTo>
                  <a:cubicBezTo>
                    <a:pt x="69354" y="204639"/>
                    <a:pt x="73819" y="206723"/>
                    <a:pt x="78581" y="206723"/>
                  </a:cubicBezTo>
                  <a:lnTo>
                    <a:pt x="79028" y="207169"/>
                  </a:lnTo>
                  <a:lnTo>
                    <a:pt x="79474" y="207169"/>
                  </a:lnTo>
                  <a:lnTo>
                    <a:pt x="80367" y="206723"/>
                  </a:lnTo>
                  <a:cubicBezTo>
                    <a:pt x="84832" y="206723"/>
                    <a:pt x="89148" y="204937"/>
                    <a:pt x="93315" y="201365"/>
                  </a:cubicBezTo>
                  <a:lnTo>
                    <a:pt x="214759" y="44649"/>
                  </a:lnTo>
                  <a:cubicBezTo>
                    <a:pt x="214759" y="44351"/>
                    <a:pt x="214908" y="44202"/>
                    <a:pt x="215205" y="44202"/>
                  </a:cubicBezTo>
                  <a:cubicBezTo>
                    <a:pt x="218777" y="40631"/>
                    <a:pt x="220563" y="36315"/>
                    <a:pt x="220563" y="31254"/>
                  </a:cubicBezTo>
                  <a:cubicBezTo>
                    <a:pt x="220563" y="26194"/>
                    <a:pt x="218777" y="21878"/>
                    <a:pt x="215205" y="18306"/>
                  </a:cubicBezTo>
                  <a:cubicBezTo>
                    <a:pt x="211336" y="14437"/>
                    <a:pt x="207020" y="12502"/>
                    <a:pt x="202257" y="12502"/>
                  </a:cubicBezTo>
                  <a:close/>
                  <a:moveTo>
                    <a:pt x="202257" y="0"/>
                  </a:moveTo>
                  <a:cubicBezTo>
                    <a:pt x="210889" y="0"/>
                    <a:pt x="218182" y="2977"/>
                    <a:pt x="224135" y="8930"/>
                  </a:cubicBezTo>
                  <a:cubicBezTo>
                    <a:pt x="230088" y="14883"/>
                    <a:pt x="233139" y="22176"/>
                    <a:pt x="233288" y="30808"/>
                  </a:cubicBezTo>
                  <a:cubicBezTo>
                    <a:pt x="233437" y="39440"/>
                    <a:pt x="230535" y="46732"/>
                    <a:pt x="224581" y="52686"/>
                  </a:cubicBezTo>
                  <a:lnTo>
                    <a:pt x="102691" y="208955"/>
                  </a:lnTo>
                  <a:cubicBezTo>
                    <a:pt x="102691" y="209253"/>
                    <a:pt x="102542" y="209550"/>
                    <a:pt x="102245" y="209848"/>
                  </a:cubicBezTo>
                  <a:cubicBezTo>
                    <a:pt x="95696" y="216397"/>
                    <a:pt x="88106" y="219373"/>
                    <a:pt x="79474" y="218778"/>
                  </a:cubicBezTo>
                  <a:lnTo>
                    <a:pt x="78581" y="218778"/>
                  </a:lnTo>
                  <a:cubicBezTo>
                    <a:pt x="69949" y="218778"/>
                    <a:pt x="62656" y="215801"/>
                    <a:pt x="56703" y="209848"/>
                  </a:cubicBezTo>
                  <a:lnTo>
                    <a:pt x="8930" y="166093"/>
                  </a:lnTo>
                  <a:cubicBezTo>
                    <a:pt x="2976" y="160140"/>
                    <a:pt x="0" y="152698"/>
                    <a:pt x="0" y="143768"/>
                  </a:cubicBezTo>
                  <a:cubicBezTo>
                    <a:pt x="0" y="135136"/>
                    <a:pt x="2976" y="127844"/>
                    <a:pt x="8930" y="121891"/>
                  </a:cubicBezTo>
                  <a:cubicBezTo>
                    <a:pt x="14883" y="115938"/>
                    <a:pt x="22175" y="112961"/>
                    <a:pt x="30807" y="112961"/>
                  </a:cubicBezTo>
                  <a:cubicBezTo>
                    <a:pt x="39439" y="112961"/>
                    <a:pt x="46732" y="115938"/>
                    <a:pt x="52685" y="121891"/>
                  </a:cubicBezTo>
                  <a:lnTo>
                    <a:pt x="78581" y="144661"/>
                  </a:lnTo>
                  <a:lnTo>
                    <a:pt x="179487" y="9823"/>
                  </a:lnTo>
                  <a:lnTo>
                    <a:pt x="180380" y="8930"/>
                  </a:lnTo>
                  <a:cubicBezTo>
                    <a:pt x="186333" y="2977"/>
                    <a:pt x="193625" y="0"/>
                    <a:pt x="202257" y="0"/>
                  </a:cubicBezTo>
                  <a:close/>
                </a:path>
              </a:pathLst>
            </a:custGeom>
            <a:solidFill>
              <a:schemeClr val="bg1"/>
            </a:solidFill>
            <a:ln>
              <a:noFill/>
            </a:ln>
            <a:effectLst/>
          </p:spPr>
          <p:txBody>
            <a:bodyPr rot="0" spcFirstLastPara="0" vertOverflow="overflow" horzOverflow="overflow" vert="horz" wrap="square" lIns="121913" tIns="60956" rIns="121913" bIns="60956" numCol="1" spcCol="0" rtlCol="0" fromWordArt="0" anchor="t" anchorCtr="0" forceAA="0" compatLnSpc="1">
              <a:prstTxWarp prst="textNoShape">
                <a:avLst/>
              </a:prstTxWarp>
              <a:noAutofit/>
            </a:bodyPr>
            <a:lstStyle/>
            <a:p>
              <a:endParaRPr lang="en-US" sz="2400">
                <a:solidFill>
                  <a:schemeClr val="bg1"/>
                </a:solidFill>
                <a:latin typeface="思源黑体" panose="020B0500000000000000" pitchFamily="34" charset="-122"/>
                <a:ea typeface="思源黑体" panose="020B0500000000000000" pitchFamily="34" charset="-122"/>
              </a:endParaRPr>
            </a:p>
          </p:txBody>
        </p:sp>
        <p:sp>
          <p:nvSpPr>
            <p:cNvPr id="14" name="TextBox 13"/>
            <p:cNvSpPr txBox="1"/>
            <p:nvPr/>
          </p:nvSpPr>
          <p:spPr>
            <a:xfrm>
              <a:off x="8877165" y="3466216"/>
              <a:ext cx="2095635" cy="277014"/>
            </a:xfrm>
            <a:prstGeom prst="rect">
              <a:avLst/>
            </a:prstGeom>
            <a:noFill/>
          </p:spPr>
          <p:txBody>
            <a:bodyPr wrap="square" rtlCol="0">
              <a:spAutoFit/>
            </a:bodyPr>
            <a:lstStyle/>
            <a:p>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sp>
          <p:nvSpPr>
            <p:cNvPr id="15" name="Freeform 14"/>
            <p:cNvSpPr/>
            <p:nvPr/>
          </p:nvSpPr>
          <p:spPr>
            <a:xfrm>
              <a:off x="8660990" y="3827778"/>
              <a:ext cx="217100" cy="203661"/>
            </a:xfrm>
            <a:custGeom>
              <a:avLst/>
              <a:gdLst/>
              <a:ahLst/>
              <a:cxnLst/>
              <a:rect l="l" t="t" r="r" b="b"/>
              <a:pathLst>
                <a:path w="233293" h="218852">
                  <a:moveTo>
                    <a:pt x="202257" y="12502"/>
                  </a:moveTo>
                  <a:cubicBezTo>
                    <a:pt x="197197" y="12502"/>
                    <a:pt x="192881" y="14288"/>
                    <a:pt x="189309" y="17860"/>
                  </a:cubicBezTo>
                  <a:lnTo>
                    <a:pt x="84385" y="157609"/>
                  </a:lnTo>
                  <a:cubicBezTo>
                    <a:pt x="83492" y="159098"/>
                    <a:pt x="82004" y="159842"/>
                    <a:pt x="79921" y="159842"/>
                  </a:cubicBezTo>
                  <a:cubicBezTo>
                    <a:pt x="78135" y="160140"/>
                    <a:pt x="76646" y="159693"/>
                    <a:pt x="75456" y="158502"/>
                  </a:cubicBezTo>
                  <a:lnTo>
                    <a:pt x="44202" y="131267"/>
                  </a:lnTo>
                  <a:lnTo>
                    <a:pt x="43755" y="130820"/>
                  </a:lnTo>
                  <a:cubicBezTo>
                    <a:pt x="40183" y="127249"/>
                    <a:pt x="35867" y="125463"/>
                    <a:pt x="30807" y="125463"/>
                  </a:cubicBezTo>
                  <a:cubicBezTo>
                    <a:pt x="26342" y="125463"/>
                    <a:pt x="22026" y="127249"/>
                    <a:pt x="17859" y="130820"/>
                  </a:cubicBezTo>
                  <a:cubicBezTo>
                    <a:pt x="14287" y="134392"/>
                    <a:pt x="12501" y="138708"/>
                    <a:pt x="12501" y="143768"/>
                  </a:cubicBezTo>
                  <a:cubicBezTo>
                    <a:pt x="12501" y="149126"/>
                    <a:pt x="14287" y="153591"/>
                    <a:pt x="17859" y="157163"/>
                  </a:cubicBezTo>
                  <a:lnTo>
                    <a:pt x="65187" y="200472"/>
                  </a:lnTo>
                  <a:cubicBezTo>
                    <a:pt x="69354" y="204639"/>
                    <a:pt x="73819" y="206723"/>
                    <a:pt x="78581" y="206723"/>
                  </a:cubicBezTo>
                  <a:lnTo>
                    <a:pt x="79028" y="207169"/>
                  </a:lnTo>
                  <a:lnTo>
                    <a:pt x="79474" y="207169"/>
                  </a:lnTo>
                  <a:lnTo>
                    <a:pt x="80367" y="206723"/>
                  </a:lnTo>
                  <a:cubicBezTo>
                    <a:pt x="84832" y="206723"/>
                    <a:pt x="89148" y="204937"/>
                    <a:pt x="93315" y="201365"/>
                  </a:cubicBezTo>
                  <a:lnTo>
                    <a:pt x="214759" y="44649"/>
                  </a:lnTo>
                  <a:cubicBezTo>
                    <a:pt x="214759" y="44351"/>
                    <a:pt x="214908" y="44202"/>
                    <a:pt x="215205" y="44202"/>
                  </a:cubicBezTo>
                  <a:cubicBezTo>
                    <a:pt x="218777" y="40631"/>
                    <a:pt x="220563" y="36315"/>
                    <a:pt x="220563" y="31254"/>
                  </a:cubicBezTo>
                  <a:cubicBezTo>
                    <a:pt x="220563" y="26194"/>
                    <a:pt x="218777" y="21878"/>
                    <a:pt x="215205" y="18306"/>
                  </a:cubicBezTo>
                  <a:cubicBezTo>
                    <a:pt x="211336" y="14437"/>
                    <a:pt x="207020" y="12502"/>
                    <a:pt x="202257" y="12502"/>
                  </a:cubicBezTo>
                  <a:close/>
                  <a:moveTo>
                    <a:pt x="202257" y="0"/>
                  </a:moveTo>
                  <a:cubicBezTo>
                    <a:pt x="210889" y="0"/>
                    <a:pt x="218182" y="2977"/>
                    <a:pt x="224135" y="8930"/>
                  </a:cubicBezTo>
                  <a:cubicBezTo>
                    <a:pt x="230088" y="14883"/>
                    <a:pt x="233139" y="22176"/>
                    <a:pt x="233288" y="30808"/>
                  </a:cubicBezTo>
                  <a:cubicBezTo>
                    <a:pt x="233437" y="39440"/>
                    <a:pt x="230535" y="46732"/>
                    <a:pt x="224581" y="52686"/>
                  </a:cubicBezTo>
                  <a:lnTo>
                    <a:pt x="102691" y="208955"/>
                  </a:lnTo>
                  <a:cubicBezTo>
                    <a:pt x="102691" y="209253"/>
                    <a:pt x="102542" y="209550"/>
                    <a:pt x="102245" y="209848"/>
                  </a:cubicBezTo>
                  <a:cubicBezTo>
                    <a:pt x="95696" y="216397"/>
                    <a:pt x="88106" y="219373"/>
                    <a:pt x="79474" y="218778"/>
                  </a:cubicBezTo>
                  <a:lnTo>
                    <a:pt x="78581" y="218778"/>
                  </a:lnTo>
                  <a:cubicBezTo>
                    <a:pt x="69949" y="218778"/>
                    <a:pt x="62656" y="215801"/>
                    <a:pt x="56703" y="209848"/>
                  </a:cubicBezTo>
                  <a:lnTo>
                    <a:pt x="8930" y="166093"/>
                  </a:lnTo>
                  <a:cubicBezTo>
                    <a:pt x="2976" y="160140"/>
                    <a:pt x="0" y="152698"/>
                    <a:pt x="0" y="143768"/>
                  </a:cubicBezTo>
                  <a:cubicBezTo>
                    <a:pt x="0" y="135136"/>
                    <a:pt x="2976" y="127844"/>
                    <a:pt x="8930" y="121891"/>
                  </a:cubicBezTo>
                  <a:cubicBezTo>
                    <a:pt x="14883" y="115938"/>
                    <a:pt x="22175" y="112961"/>
                    <a:pt x="30807" y="112961"/>
                  </a:cubicBezTo>
                  <a:cubicBezTo>
                    <a:pt x="39439" y="112961"/>
                    <a:pt x="46732" y="115938"/>
                    <a:pt x="52685" y="121891"/>
                  </a:cubicBezTo>
                  <a:lnTo>
                    <a:pt x="78581" y="144661"/>
                  </a:lnTo>
                  <a:lnTo>
                    <a:pt x="179487" y="9823"/>
                  </a:lnTo>
                  <a:lnTo>
                    <a:pt x="180380" y="8930"/>
                  </a:lnTo>
                  <a:cubicBezTo>
                    <a:pt x="186333" y="2977"/>
                    <a:pt x="193625" y="0"/>
                    <a:pt x="202257" y="0"/>
                  </a:cubicBezTo>
                  <a:close/>
                </a:path>
              </a:pathLst>
            </a:custGeom>
            <a:solidFill>
              <a:schemeClr val="bg1"/>
            </a:solidFill>
            <a:ln>
              <a:noFill/>
            </a:ln>
            <a:effectLst/>
          </p:spPr>
          <p:txBody>
            <a:bodyPr rot="0" spcFirstLastPara="0" vertOverflow="overflow" horzOverflow="overflow" vert="horz" wrap="square" lIns="121913" tIns="60956" rIns="121913" bIns="60956" numCol="1" spcCol="0" rtlCol="0" fromWordArt="0" anchor="t" anchorCtr="0" forceAA="0" compatLnSpc="1">
              <a:prstTxWarp prst="textNoShape">
                <a:avLst/>
              </a:prstTxWarp>
              <a:noAutofit/>
            </a:bodyPr>
            <a:lstStyle/>
            <a:p>
              <a:endParaRPr lang="en-US" sz="2400">
                <a:solidFill>
                  <a:schemeClr val="bg1"/>
                </a:solidFill>
                <a:latin typeface="思源黑体" panose="020B0500000000000000" pitchFamily="34" charset="-122"/>
                <a:ea typeface="思源黑体" panose="020B0500000000000000" pitchFamily="34" charset="-122"/>
              </a:endParaRPr>
            </a:p>
          </p:txBody>
        </p:sp>
        <p:sp>
          <p:nvSpPr>
            <p:cNvPr id="16" name="TextBox 15"/>
            <p:cNvSpPr txBox="1"/>
            <p:nvPr/>
          </p:nvSpPr>
          <p:spPr>
            <a:xfrm>
              <a:off x="8877165" y="3789185"/>
              <a:ext cx="2095631" cy="277014"/>
            </a:xfrm>
            <a:prstGeom prst="rect">
              <a:avLst/>
            </a:prstGeom>
            <a:noFill/>
          </p:spPr>
          <p:txBody>
            <a:bodyPr wrap="square" rtlCol="0">
              <a:spAutoFit/>
            </a:bodyPr>
            <a:lstStyle/>
            <a:p>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33" name="组合 32">
            <a:extLst>
              <a:ext uri="{FF2B5EF4-FFF2-40B4-BE49-F238E27FC236}">
                <a16:creationId xmlns="" xmlns:a16="http://schemas.microsoft.com/office/drawing/2014/main" id="{2E5DD643-17E3-42A3-9349-BFC18F2AF65C}"/>
              </a:ext>
            </a:extLst>
          </p:cNvPr>
          <p:cNvGrpSpPr/>
          <p:nvPr/>
        </p:nvGrpSpPr>
        <p:grpSpPr>
          <a:xfrm>
            <a:off x="1246274" y="4861974"/>
            <a:ext cx="2438266" cy="1245454"/>
            <a:chOff x="1246007" y="4862052"/>
            <a:chExt cx="2438400" cy="1245523"/>
          </a:xfrm>
        </p:grpSpPr>
        <p:sp>
          <p:nvSpPr>
            <p:cNvPr id="17" name="TextBox 16"/>
            <p:cNvSpPr txBox="1"/>
            <p:nvPr/>
          </p:nvSpPr>
          <p:spPr>
            <a:xfrm>
              <a:off x="1246007" y="5125948"/>
              <a:ext cx="2438400" cy="307665"/>
            </a:xfrm>
            <a:prstGeom prst="rect">
              <a:avLst/>
            </a:prstGeom>
            <a:noFill/>
          </p:spPr>
          <p:txBody>
            <a:bodyPr wrap="square" rtlCol="0">
              <a:spAutoFit/>
            </a:bodyPr>
            <a:lstStyle>
              <a:defPPr>
                <a:defRPr lang="zh-CN"/>
              </a:defPPr>
              <a:lvl1pPr>
                <a:defRPr sz="1400">
                  <a:solidFill>
                    <a:schemeClr val="bg1"/>
                  </a:solidFill>
                  <a:latin typeface="+mj-ea"/>
                  <a:ea typeface="+mj-ea"/>
                </a:defRPr>
              </a:lvl1pPr>
            </a:lstStyle>
            <a:p>
              <a:pPr algn="r"/>
              <a:r>
                <a:rPr lang="zh-CN" altLang="en-US" sz="1399" dirty="0">
                  <a:latin typeface="思源黑体" panose="020B0500000000000000" pitchFamily="34" charset="-122"/>
                  <a:ea typeface="思源黑体" panose="020B0500000000000000" pitchFamily="34" charset="-122"/>
                </a:rPr>
                <a:t>在此添加标题</a:t>
              </a:r>
              <a:endParaRPr lang="en-US" altLang="zh-CN" sz="1399" dirty="0">
                <a:latin typeface="思源黑体" panose="020B0500000000000000" pitchFamily="34" charset="-122"/>
                <a:ea typeface="思源黑体" panose="020B0500000000000000" pitchFamily="34" charset="-122"/>
              </a:endParaRPr>
            </a:p>
          </p:txBody>
        </p:sp>
        <p:sp>
          <p:nvSpPr>
            <p:cNvPr id="18" name="TextBox 17"/>
            <p:cNvSpPr txBox="1"/>
            <p:nvPr/>
          </p:nvSpPr>
          <p:spPr>
            <a:xfrm>
              <a:off x="2160407" y="4862052"/>
              <a:ext cx="1524000" cy="307665"/>
            </a:xfrm>
            <a:prstGeom prst="rect">
              <a:avLst/>
            </a:prstGeom>
            <a:noFill/>
          </p:spPr>
          <p:txBody>
            <a:bodyPr wrap="square" rtlCol="0">
              <a:spAutoFit/>
            </a:bodyPr>
            <a:lstStyle/>
            <a:p>
              <a:pPr algn="r"/>
              <a:r>
                <a:rPr lang="en-US" sz="1399" i="1" dirty="0" smtClean="0">
                  <a:solidFill>
                    <a:schemeClr val="bg1"/>
                  </a:solidFill>
                  <a:latin typeface="思源黑体" panose="020B0500000000000000" pitchFamily="34" charset="-122"/>
                  <a:ea typeface="思源黑体" panose="020B0500000000000000" pitchFamily="34" charset="-122"/>
                </a:rPr>
                <a:t>2016.12.08</a:t>
              </a:r>
              <a:endParaRPr lang="en-US" sz="1399" i="1" dirty="0">
                <a:solidFill>
                  <a:schemeClr val="bg1"/>
                </a:solidFill>
                <a:latin typeface="思源黑体" panose="020B0500000000000000" pitchFamily="34" charset="-122"/>
                <a:ea typeface="思源黑体" panose="020B0500000000000000" pitchFamily="34" charset="-122"/>
              </a:endParaRPr>
            </a:p>
          </p:txBody>
        </p:sp>
        <p:sp>
          <p:nvSpPr>
            <p:cNvPr id="19" name="TextBox 18"/>
            <p:cNvSpPr txBox="1"/>
            <p:nvPr/>
          </p:nvSpPr>
          <p:spPr>
            <a:xfrm>
              <a:off x="1246008" y="5507592"/>
              <a:ext cx="2119766" cy="277014"/>
            </a:xfrm>
            <a:prstGeom prst="rect">
              <a:avLst/>
            </a:prstGeom>
            <a:noFill/>
          </p:spPr>
          <p:txBody>
            <a:bodyPr wrap="square" rtlCol="0">
              <a:spAutoFit/>
            </a:bodyPr>
            <a:lstStyle/>
            <a:p>
              <a:pPr algn="r"/>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sp>
          <p:nvSpPr>
            <p:cNvPr id="20" name="TextBox 19"/>
            <p:cNvSpPr txBox="1"/>
            <p:nvPr/>
          </p:nvSpPr>
          <p:spPr>
            <a:xfrm>
              <a:off x="1246007" y="5830561"/>
              <a:ext cx="2119767" cy="277014"/>
            </a:xfrm>
            <a:prstGeom prst="rect">
              <a:avLst/>
            </a:prstGeom>
            <a:noFill/>
          </p:spPr>
          <p:txBody>
            <a:bodyPr wrap="square" rtlCol="0">
              <a:spAutoFit/>
            </a:bodyPr>
            <a:lstStyle/>
            <a:p>
              <a:pPr algn="r"/>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altLang="zh-CN" sz="1200" dirty="0">
                <a:solidFill>
                  <a:schemeClr val="bg1"/>
                </a:solidFill>
                <a:latin typeface="思源黑体" panose="020B0500000000000000" pitchFamily="34" charset="-122"/>
                <a:ea typeface="思源黑体" panose="020B0500000000000000" pitchFamily="34" charset="-122"/>
              </a:endParaRPr>
            </a:p>
          </p:txBody>
        </p:sp>
        <p:sp>
          <p:nvSpPr>
            <p:cNvPr id="21" name="Freeform 83"/>
            <p:cNvSpPr>
              <a:spLocks/>
            </p:cNvSpPr>
            <p:nvPr/>
          </p:nvSpPr>
          <p:spPr bwMode="auto">
            <a:xfrm>
              <a:off x="3365774" y="5564347"/>
              <a:ext cx="195439" cy="177117"/>
            </a:xfrm>
            <a:custGeom>
              <a:avLst/>
              <a:gdLst/>
              <a:ahLst/>
              <a:cxnLst>
                <a:cxn ang="0">
                  <a:pos x="224" y="12"/>
                </a:cxn>
                <a:cxn ang="0">
                  <a:pos x="184" y="0"/>
                </a:cxn>
                <a:cxn ang="0">
                  <a:pos x="144" y="12"/>
                </a:cxn>
                <a:cxn ang="0">
                  <a:pos x="16" y="136"/>
                </a:cxn>
                <a:cxn ang="0">
                  <a:pos x="2" y="166"/>
                </a:cxn>
                <a:cxn ang="0">
                  <a:pos x="4" y="198"/>
                </a:cxn>
                <a:cxn ang="0">
                  <a:pos x="16" y="216"/>
                </a:cxn>
                <a:cxn ang="0">
                  <a:pos x="46" y="230"/>
                </a:cxn>
                <a:cxn ang="0">
                  <a:pos x="78" y="228"/>
                </a:cxn>
                <a:cxn ang="0">
                  <a:pos x="212" y="100"/>
                </a:cxn>
                <a:cxn ang="0">
                  <a:pos x="222" y="88"/>
                </a:cxn>
                <a:cxn ang="0">
                  <a:pos x="224" y="64"/>
                </a:cxn>
                <a:cxn ang="0">
                  <a:pos x="212" y="44"/>
                </a:cxn>
                <a:cxn ang="0">
                  <a:pos x="200" y="34"/>
                </a:cxn>
                <a:cxn ang="0">
                  <a:pos x="176" y="32"/>
                </a:cxn>
                <a:cxn ang="0">
                  <a:pos x="156" y="44"/>
                </a:cxn>
                <a:cxn ang="0">
                  <a:pos x="66" y="134"/>
                </a:cxn>
                <a:cxn ang="0">
                  <a:pos x="68" y="142"/>
                </a:cxn>
                <a:cxn ang="0">
                  <a:pos x="74" y="146"/>
                </a:cxn>
                <a:cxn ang="0">
                  <a:pos x="168" y="56"/>
                </a:cxn>
                <a:cxn ang="0">
                  <a:pos x="184" y="48"/>
                </a:cxn>
                <a:cxn ang="0">
                  <a:pos x="200" y="56"/>
                </a:cxn>
                <a:cxn ang="0">
                  <a:pos x="206" y="82"/>
                </a:cxn>
                <a:cxn ang="0">
                  <a:pos x="84" y="204"/>
                </a:cxn>
                <a:cxn ang="0">
                  <a:pos x="64" y="216"/>
                </a:cxn>
                <a:cxn ang="0">
                  <a:pos x="40" y="214"/>
                </a:cxn>
                <a:cxn ang="0">
                  <a:pos x="28" y="204"/>
                </a:cxn>
                <a:cxn ang="0">
                  <a:pos x="16" y="184"/>
                </a:cxn>
                <a:cxn ang="0">
                  <a:pos x="18" y="160"/>
                </a:cxn>
                <a:cxn ang="0">
                  <a:pos x="144" y="34"/>
                </a:cxn>
                <a:cxn ang="0">
                  <a:pos x="162" y="22"/>
                </a:cxn>
                <a:cxn ang="0">
                  <a:pos x="194" y="18"/>
                </a:cxn>
                <a:cxn ang="0">
                  <a:pos x="222" y="34"/>
                </a:cxn>
                <a:cxn ang="0">
                  <a:pos x="234" y="52"/>
                </a:cxn>
                <a:cxn ang="0">
                  <a:pos x="238" y="84"/>
                </a:cxn>
                <a:cxn ang="0">
                  <a:pos x="222" y="112"/>
                </a:cxn>
                <a:cxn ang="0">
                  <a:pos x="134" y="202"/>
                </a:cxn>
                <a:cxn ang="0">
                  <a:pos x="136" y="210"/>
                </a:cxn>
                <a:cxn ang="0">
                  <a:pos x="142" y="214"/>
                </a:cxn>
                <a:cxn ang="0">
                  <a:pos x="234" y="122"/>
                </a:cxn>
                <a:cxn ang="0">
                  <a:pos x="250" y="100"/>
                </a:cxn>
                <a:cxn ang="0">
                  <a:pos x="254" y="58"/>
                </a:cxn>
                <a:cxn ang="0">
                  <a:pos x="234" y="22"/>
                </a:cxn>
              </a:cxnLst>
              <a:rect l="0" t="0" r="r" b="b"/>
              <a:pathLst>
                <a:path w="256" h="232">
                  <a:moveTo>
                    <a:pt x="234" y="22"/>
                  </a:moveTo>
                  <a:lnTo>
                    <a:pt x="234" y="22"/>
                  </a:lnTo>
                  <a:lnTo>
                    <a:pt x="224" y="12"/>
                  </a:lnTo>
                  <a:lnTo>
                    <a:pt x="212" y="6"/>
                  </a:lnTo>
                  <a:lnTo>
                    <a:pt x="198" y="2"/>
                  </a:lnTo>
                  <a:lnTo>
                    <a:pt x="184" y="0"/>
                  </a:lnTo>
                  <a:lnTo>
                    <a:pt x="170" y="2"/>
                  </a:lnTo>
                  <a:lnTo>
                    <a:pt x="156" y="6"/>
                  </a:lnTo>
                  <a:lnTo>
                    <a:pt x="144" y="12"/>
                  </a:lnTo>
                  <a:lnTo>
                    <a:pt x="134" y="22"/>
                  </a:lnTo>
                  <a:lnTo>
                    <a:pt x="16" y="136"/>
                  </a:lnTo>
                  <a:lnTo>
                    <a:pt x="16" y="136"/>
                  </a:lnTo>
                  <a:lnTo>
                    <a:pt x="10" y="146"/>
                  </a:lnTo>
                  <a:lnTo>
                    <a:pt x="4" y="154"/>
                  </a:lnTo>
                  <a:lnTo>
                    <a:pt x="2" y="166"/>
                  </a:lnTo>
                  <a:lnTo>
                    <a:pt x="0" y="176"/>
                  </a:lnTo>
                  <a:lnTo>
                    <a:pt x="2" y="186"/>
                  </a:lnTo>
                  <a:lnTo>
                    <a:pt x="4" y="198"/>
                  </a:lnTo>
                  <a:lnTo>
                    <a:pt x="10" y="206"/>
                  </a:lnTo>
                  <a:lnTo>
                    <a:pt x="16" y="216"/>
                  </a:lnTo>
                  <a:lnTo>
                    <a:pt x="16" y="216"/>
                  </a:lnTo>
                  <a:lnTo>
                    <a:pt x="26" y="222"/>
                  </a:lnTo>
                  <a:lnTo>
                    <a:pt x="34" y="228"/>
                  </a:lnTo>
                  <a:lnTo>
                    <a:pt x="46" y="230"/>
                  </a:lnTo>
                  <a:lnTo>
                    <a:pt x="56" y="232"/>
                  </a:lnTo>
                  <a:lnTo>
                    <a:pt x="66" y="230"/>
                  </a:lnTo>
                  <a:lnTo>
                    <a:pt x="78" y="228"/>
                  </a:lnTo>
                  <a:lnTo>
                    <a:pt x="86" y="222"/>
                  </a:lnTo>
                  <a:lnTo>
                    <a:pt x="96" y="216"/>
                  </a:lnTo>
                  <a:lnTo>
                    <a:pt x="212" y="100"/>
                  </a:lnTo>
                  <a:lnTo>
                    <a:pt x="212" y="100"/>
                  </a:lnTo>
                  <a:lnTo>
                    <a:pt x="218" y="94"/>
                  </a:lnTo>
                  <a:lnTo>
                    <a:pt x="222" y="88"/>
                  </a:lnTo>
                  <a:lnTo>
                    <a:pt x="224" y="80"/>
                  </a:lnTo>
                  <a:lnTo>
                    <a:pt x="224" y="72"/>
                  </a:lnTo>
                  <a:lnTo>
                    <a:pt x="224" y="64"/>
                  </a:lnTo>
                  <a:lnTo>
                    <a:pt x="222" y="56"/>
                  </a:lnTo>
                  <a:lnTo>
                    <a:pt x="218" y="50"/>
                  </a:lnTo>
                  <a:lnTo>
                    <a:pt x="212" y="44"/>
                  </a:lnTo>
                  <a:lnTo>
                    <a:pt x="212" y="44"/>
                  </a:lnTo>
                  <a:lnTo>
                    <a:pt x="206" y="38"/>
                  </a:lnTo>
                  <a:lnTo>
                    <a:pt x="200" y="34"/>
                  </a:lnTo>
                  <a:lnTo>
                    <a:pt x="192" y="32"/>
                  </a:lnTo>
                  <a:lnTo>
                    <a:pt x="184" y="32"/>
                  </a:lnTo>
                  <a:lnTo>
                    <a:pt x="176" y="32"/>
                  </a:lnTo>
                  <a:lnTo>
                    <a:pt x="168" y="34"/>
                  </a:lnTo>
                  <a:lnTo>
                    <a:pt x="162" y="38"/>
                  </a:lnTo>
                  <a:lnTo>
                    <a:pt x="156" y="44"/>
                  </a:lnTo>
                  <a:lnTo>
                    <a:pt x="68" y="132"/>
                  </a:lnTo>
                  <a:lnTo>
                    <a:pt x="68" y="132"/>
                  </a:lnTo>
                  <a:lnTo>
                    <a:pt x="66" y="134"/>
                  </a:lnTo>
                  <a:lnTo>
                    <a:pt x="66" y="138"/>
                  </a:lnTo>
                  <a:lnTo>
                    <a:pt x="66" y="140"/>
                  </a:lnTo>
                  <a:lnTo>
                    <a:pt x="68" y="142"/>
                  </a:lnTo>
                  <a:lnTo>
                    <a:pt x="68" y="142"/>
                  </a:lnTo>
                  <a:lnTo>
                    <a:pt x="70" y="144"/>
                  </a:lnTo>
                  <a:lnTo>
                    <a:pt x="74" y="146"/>
                  </a:lnTo>
                  <a:lnTo>
                    <a:pt x="76" y="144"/>
                  </a:lnTo>
                  <a:lnTo>
                    <a:pt x="80" y="142"/>
                  </a:lnTo>
                  <a:lnTo>
                    <a:pt x="168" y="56"/>
                  </a:lnTo>
                  <a:lnTo>
                    <a:pt x="168" y="56"/>
                  </a:lnTo>
                  <a:lnTo>
                    <a:pt x="174" y="50"/>
                  </a:lnTo>
                  <a:lnTo>
                    <a:pt x="184" y="48"/>
                  </a:lnTo>
                  <a:lnTo>
                    <a:pt x="194" y="50"/>
                  </a:lnTo>
                  <a:lnTo>
                    <a:pt x="200" y="56"/>
                  </a:lnTo>
                  <a:lnTo>
                    <a:pt x="200" y="56"/>
                  </a:lnTo>
                  <a:lnTo>
                    <a:pt x="206" y="62"/>
                  </a:lnTo>
                  <a:lnTo>
                    <a:pt x="208" y="72"/>
                  </a:lnTo>
                  <a:lnTo>
                    <a:pt x="206" y="82"/>
                  </a:lnTo>
                  <a:lnTo>
                    <a:pt x="200" y="88"/>
                  </a:lnTo>
                  <a:lnTo>
                    <a:pt x="84" y="204"/>
                  </a:lnTo>
                  <a:lnTo>
                    <a:pt x="84" y="204"/>
                  </a:lnTo>
                  <a:lnTo>
                    <a:pt x="78" y="210"/>
                  </a:lnTo>
                  <a:lnTo>
                    <a:pt x="72" y="214"/>
                  </a:lnTo>
                  <a:lnTo>
                    <a:pt x="64" y="216"/>
                  </a:lnTo>
                  <a:lnTo>
                    <a:pt x="56" y="216"/>
                  </a:lnTo>
                  <a:lnTo>
                    <a:pt x="48" y="216"/>
                  </a:lnTo>
                  <a:lnTo>
                    <a:pt x="40" y="214"/>
                  </a:lnTo>
                  <a:lnTo>
                    <a:pt x="34" y="210"/>
                  </a:lnTo>
                  <a:lnTo>
                    <a:pt x="28" y="204"/>
                  </a:lnTo>
                  <a:lnTo>
                    <a:pt x="28" y="204"/>
                  </a:lnTo>
                  <a:lnTo>
                    <a:pt x="22" y="198"/>
                  </a:lnTo>
                  <a:lnTo>
                    <a:pt x="18" y="192"/>
                  </a:lnTo>
                  <a:lnTo>
                    <a:pt x="16" y="184"/>
                  </a:lnTo>
                  <a:lnTo>
                    <a:pt x="16" y="176"/>
                  </a:lnTo>
                  <a:lnTo>
                    <a:pt x="16" y="168"/>
                  </a:lnTo>
                  <a:lnTo>
                    <a:pt x="18" y="160"/>
                  </a:lnTo>
                  <a:lnTo>
                    <a:pt x="22" y="154"/>
                  </a:lnTo>
                  <a:lnTo>
                    <a:pt x="28" y="148"/>
                  </a:lnTo>
                  <a:lnTo>
                    <a:pt x="144" y="34"/>
                  </a:lnTo>
                  <a:lnTo>
                    <a:pt x="144" y="34"/>
                  </a:lnTo>
                  <a:lnTo>
                    <a:pt x="152" y="26"/>
                  </a:lnTo>
                  <a:lnTo>
                    <a:pt x="162" y="22"/>
                  </a:lnTo>
                  <a:lnTo>
                    <a:pt x="172" y="18"/>
                  </a:lnTo>
                  <a:lnTo>
                    <a:pt x="182" y="18"/>
                  </a:lnTo>
                  <a:lnTo>
                    <a:pt x="194" y="18"/>
                  </a:lnTo>
                  <a:lnTo>
                    <a:pt x="204" y="22"/>
                  </a:lnTo>
                  <a:lnTo>
                    <a:pt x="214" y="26"/>
                  </a:lnTo>
                  <a:lnTo>
                    <a:pt x="222" y="34"/>
                  </a:lnTo>
                  <a:lnTo>
                    <a:pt x="222" y="34"/>
                  </a:lnTo>
                  <a:lnTo>
                    <a:pt x="230" y="42"/>
                  </a:lnTo>
                  <a:lnTo>
                    <a:pt x="234" y="52"/>
                  </a:lnTo>
                  <a:lnTo>
                    <a:pt x="238" y="62"/>
                  </a:lnTo>
                  <a:lnTo>
                    <a:pt x="238" y="74"/>
                  </a:lnTo>
                  <a:lnTo>
                    <a:pt x="238" y="84"/>
                  </a:lnTo>
                  <a:lnTo>
                    <a:pt x="234" y="94"/>
                  </a:lnTo>
                  <a:lnTo>
                    <a:pt x="230" y="104"/>
                  </a:lnTo>
                  <a:lnTo>
                    <a:pt x="222" y="112"/>
                  </a:lnTo>
                  <a:lnTo>
                    <a:pt x="136" y="200"/>
                  </a:lnTo>
                  <a:lnTo>
                    <a:pt x="136" y="200"/>
                  </a:lnTo>
                  <a:lnTo>
                    <a:pt x="134" y="202"/>
                  </a:lnTo>
                  <a:lnTo>
                    <a:pt x="134" y="206"/>
                  </a:lnTo>
                  <a:lnTo>
                    <a:pt x="134" y="208"/>
                  </a:lnTo>
                  <a:lnTo>
                    <a:pt x="136" y="210"/>
                  </a:lnTo>
                  <a:lnTo>
                    <a:pt x="136" y="210"/>
                  </a:lnTo>
                  <a:lnTo>
                    <a:pt x="138" y="212"/>
                  </a:lnTo>
                  <a:lnTo>
                    <a:pt x="142" y="214"/>
                  </a:lnTo>
                  <a:lnTo>
                    <a:pt x="144" y="212"/>
                  </a:lnTo>
                  <a:lnTo>
                    <a:pt x="148" y="210"/>
                  </a:lnTo>
                  <a:lnTo>
                    <a:pt x="234" y="122"/>
                  </a:lnTo>
                  <a:lnTo>
                    <a:pt x="234" y="122"/>
                  </a:lnTo>
                  <a:lnTo>
                    <a:pt x="244" y="112"/>
                  </a:lnTo>
                  <a:lnTo>
                    <a:pt x="250" y="100"/>
                  </a:lnTo>
                  <a:lnTo>
                    <a:pt x="254" y="86"/>
                  </a:lnTo>
                  <a:lnTo>
                    <a:pt x="256" y="72"/>
                  </a:lnTo>
                  <a:lnTo>
                    <a:pt x="254" y="58"/>
                  </a:lnTo>
                  <a:lnTo>
                    <a:pt x="250" y="44"/>
                  </a:lnTo>
                  <a:lnTo>
                    <a:pt x="244" y="32"/>
                  </a:lnTo>
                  <a:lnTo>
                    <a:pt x="234" y="22"/>
                  </a:lnTo>
                </a:path>
              </a:pathLst>
            </a:custGeom>
            <a:solidFill>
              <a:schemeClr val="tx1"/>
            </a:solidFill>
            <a:ln w="9525">
              <a:noFill/>
              <a:round/>
              <a:headEnd/>
              <a:tailEnd/>
            </a:ln>
          </p:spPr>
          <p:txBody>
            <a:bodyPr vert="horz" wrap="square" lIns="121913" tIns="60956" rIns="121913" bIns="60956" numCol="1" anchor="t" anchorCtr="0" compatLnSpc="1">
              <a:prstTxWarp prst="textNoShape">
                <a:avLst/>
              </a:prstTxWarp>
            </a:bodyPr>
            <a:lstStyle/>
            <a:p>
              <a:endParaRPr lang="ar-SA" sz="2400">
                <a:solidFill>
                  <a:schemeClr val="bg1"/>
                </a:solidFill>
                <a:latin typeface="思源黑体" panose="020B0500000000000000" pitchFamily="34" charset="-122"/>
                <a:ea typeface="思源黑体" panose="020B0500000000000000" pitchFamily="34" charset="-122"/>
              </a:endParaRPr>
            </a:p>
          </p:txBody>
        </p:sp>
        <p:sp>
          <p:nvSpPr>
            <p:cNvPr id="22" name="Freeform 83"/>
            <p:cNvSpPr>
              <a:spLocks/>
            </p:cNvSpPr>
            <p:nvPr/>
          </p:nvSpPr>
          <p:spPr bwMode="auto">
            <a:xfrm>
              <a:off x="3365774" y="5889056"/>
              <a:ext cx="195439" cy="177117"/>
            </a:xfrm>
            <a:custGeom>
              <a:avLst/>
              <a:gdLst/>
              <a:ahLst/>
              <a:cxnLst>
                <a:cxn ang="0">
                  <a:pos x="224" y="12"/>
                </a:cxn>
                <a:cxn ang="0">
                  <a:pos x="184" y="0"/>
                </a:cxn>
                <a:cxn ang="0">
                  <a:pos x="144" y="12"/>
                </a:cxn>
                <a:cxn ang="0">
                  <a:pos x="16" y="136"/>
                </a:cxn>
                <a:cxn ang="0">
                  <a:pos x="2" y="166"/>
                </a:cxn>
                <a:cxn ang="0">
                  <a:pos x="4" y="198"/>
                </a:cxn>
                <a:cxn ang="0">
                  <a:pos x="16" y="216"/>
                </a:cxn>
                <a:cxn ang="0">
                  <a:pos x="46" y="230"/>
                </a:cxn>
                <a:cxn ang="0">
                  <a:pos x="78" y="228"/>
                </a:cxn>
                <a:cxn ang="0">
                  <a:pos x="212" y="100"/>
                </a:cxn>
                <a:cxn ang="0">
                  <a:pos x="222" y="88"/>
                </a:cxn>
                <a:cxn ang="0">
                  <a:pos x="224" y="64"/>
                </a:cxn>
                <a:cxn ang="0">
                  <a:pos x="212" y="44"/>
                </a:cxn>
                <a:cxn ang="0">
                  <a:pos x="200" y="34"/>
                </a:cxn>
                <a:cxn ang="0">
                  <a:pos x="176" y="32"/>
                </a:cxn>
                <a:cxn ang="0">
                  <a:pos x="156" y="44"/>
                </a:cxn>
                <a:cxn ang="0">
                  <a:pos x="66" y="134"/>
                </a:cxn>
                <a:cxn ang="0">
                  <a:pos x="68" y="142"/>
                </a:cxn>
                <a:cxn ang="0">
                  <a:pos x="74" y="146"/>
                </a:cxn>
                <a:cxn ang="0">
                  <a:pos x="168" y="56"/>
                </a:cxn>
                <a:cxn ang="0">
                  <a:pos x="184" y="48"/>
                </a:cxn>
                <a:cxn ang="0">
                  <a:pos x="200" y="56"/>
                </a:cxn>
                <a:cxn ang="0">
                  <a:pos x="206" y="82"/>
                </a:cxn>
                <a:cxn ang="0">
                  <a:pos x="84" y="204"/>
                </a:cxn>
                <a:cxn ang="0">
                  <a:pos x="64" y="216"/>
                </a:cxn>
                <a:cxn ang="0">
                  <a:pos x="40" y="214"/>
                </a:cxn>
                <a:cxn ang="0">
                  <a:pos x="28" y="204"/>
                </a:cxn>
                <a:cxn ang="0">
                  <a:pos x="16" y="184"/>
                </a:cxn>
                <a:cxn ang="0">
                  <a:pos x="18" y="160"/>
                </a:cxn>
                <a:cxn ang="0">
                  <a:pos x="144" y="34"/>
                </a:cxn>
                <a:cxn ang="0">
                  <a:pos x="162" y="22"/>
                </a:cxn>
                <a:cxn ang="0">
                  <a:pos x="194" y="18"/>
                </a:cxn>
                <a:cxn ang="0">
                  <a:pos x="222" y="34"/>
                </a:cxn>
                <a:cxn ang="0">
                  <a:pos x="234" y="52"/>
                </a:cxn>
                <a:cxn ang="0">
                  <a:pos x="238" y="84"/>
                </a:cxn>
                <a:cxn ang="0">
                  <a:pos x="222" y="112"/>
                </a:cxn>
                <a:cxn ang="0">
                  <a:pos x="134" y="202"/>
                </a:cxn>
                <a:cxn ang="0">
                  <a:pos x="136" y="210"/>
                </a:cxn>
                <a:cxn ang="0">
                  <a:pos x="142" y="214"/>
                </a:cxn>
                <a:cxn ang="0">
                  <a:pos x="234" y="122"/>
                </a:cxn>
                <a:cxn ang="0">
                  <a:pos x="250" y="100"/>
                </a:cxn>
                <a:cxn ang="0">
                  <a:pos x="254" y="58"/>
                </a:cxn>
                <a:cxn ang="0">
                  <a:pos x="234" y="22"/>
                </a:cxn>
              </a:cxnLst>
              <a:rect l="0" t="0" r="r" b="b"/>
              <a:pathLst>
                <a:path w="256" h="232">
                  <a:moveTo>
                    <a:pt x="234" y="22"/>
                  </a:moveTo>
                  <a:lnTo>
                    <a:pt x="234" y="22"/>
                  </a:lnTo>
                  <a:lnTo>
                    <a:pt x="224" y="12"/>
                  </a:lnTo>
                  <a:lnTo>
                    <a:pt x="212" y="6"/>
                  </a:lnTo>
                  <a:lnTo>
                    <a:pt x="198" y="2"/>
                  </a:lnTo>
                  <a:lnTo>
                    <a:pt x="184" y="0"/>
                  </a:lnTo>
                  <a:lnTo>
                    <a:pt x="170" y="2"/>
                  </a:lnTo>
                  <a:lnTo>
                    <a:pt x="156" y="6"/>
                  </a:lnTo>
                  <a:lnTo>
                    <a:pt x="144" y="12"/>
                  </a:lnTo>
                  <a:lnTo>
                    <a:pt x="134" y="22"/>
                  </a:lnTo>
                  <a:lnTo>
                    <a:pt x="16" y="136"/>
                  </a:lnTo>
                  <a:lnTo>
                    <a:pt x="16" y="136"/>
                  </a:lnTo>
                  <a:lnTo>
                    <a:pt x="10" y="146"/>
                  </a:lnTo>
                  <a:lnTo>
                    <a:pt x="4" y="154"/>
                  </a:lnTo>
                  <a:lnTo>
                    <a:pt x="2" y="166"/>
                  </a:lnTo>
                  <a:lnTo>
                    <a:pt x="0" y="176"/>
                  </a:lnTo>
                  <a:lnTo>
                    <a:pt x="2" y="186"/>
                  </a:lnTo>
                  <a:lnTo>
                    <a:pt x="4" y="198"/>
                  </a:lnTo>
                  <a:lnTo>
                    <a:pt x="10" y="206"/>
                  </a:lnTo>
                  <a:lnTo>
                    <a:pt x="16" y="216"/>
                  </a:lnTo>
                  <a:lnTo>
                    <a:pt x="16" y="216"/>
                  </a:lnTo>
                  <a:lnTo>
                    <a:pt x="26" y="222"/>
                  </a:lnTo>
                  <a:lnTo>
                    <a:pt x="34" y="228"/>
                  </a:lnTo>
                  <a:lnTo>
                    <a:pt x="46" y="230"/>
                  </a:lnTo>
                  <a:lnTo>
                    <a:pt x="56" y="232"/>
                  </a:lnTo>
                  <a:lnTo>
                    <a:pt x="66" y="230"/>
                  </a:lnTo>
                  <a:lnTo>
                    <a:pt x="78" y="228"/>
                  </a:lnTo>
                  <a:lnTo>
                    <a:pt x="86" y="222"/>
                  </a:lnTo>
                  <a:lnTo>
                    <a:pt x="96" y="216"/>
                  </a:lnTo>
                  <a:lnTo>
                    <a:pt x="212" y="100"/>
                  </a:lnTo>
                  <a:lnTo>
                    <a:pt x="212" y="100"/>
                  </a:lnTo>
                  <a:lnTo>
                    <a:pt x="218" y="94"/>
                  </a:lnTo>
                  <a:lnTo>
                    <a:pt x="222" y="88"/>
                  </a:lnTo>
                  <a:lnTo>
                    <a:pt x="224" y="80"/>
                  </a:lnTo>
                  <a:lnTo>
                    <a:pt x="224" y="72"/>
                  </a:lnTo>
                  <a:lnTo>
                    <a:pt x="224" y="64"/>
                  </a:lnTo>
                  <a:lnTo>
                    <a:pt x="222" y="56"/>
                  </a:lnTo>
                  <a:lnTo>
                    <a:pt x="218" y="50"/>
                  </a:lnTo>
                  <a:lnTo>
                    <a:pt x="212" y="44"/>
                  </a:lnTo>
                  <a:lnTo>
                    <a:pt x="212" y="44"/>
                  </a:lnTo>
                  <a:lnTo>
                    <a:pt x="206" y="38"/>
                  </a:lnTo>
                  <a:lnTo>
                    <a:pt x="200" y="34"/>
                  </a:lnTo>
                  <a:lnTo>
                    <a:pt x="192" y="32"/>
                  </a:lnTo>
                  <a:lnTo>
                    <a:pt x="184" y="32"/>
                  </a:lnTo>
                  <a:lnTo>
                    <a:pt x="176" y="32"/>
                  </a:lnTo>
                  <a:lnTo>
                    <a:pt x="168" y="34"/>
                  </a:lnTo>
                  <a:lnTo>
                    <a:pt x="162" y="38"/>
                  </a:lnTo>
                  <a:lnTo>
                    <a:pt x="156" y="44"/>
                  </a:lnTo>
                  <a:lnTo>
                    <a:pt x="68" y="132"/>
                  </a:lnTo>
                  <a:lnTo>
                    <a:pt x="68" y="132"/>
                  </a:lnTo>
                  <a:lnTo>
                    <a:pt x="66" y="134"/>
                  </a:lnTo>
                  <a:lnTo>
                    <a:pt x="66" y="138"/>
                  </a:lnTo>
                  <a:lnTo>
                    <a:pt x="66" y="140"/>
                  </a:lnTo>
                  <a:lnTo>
                    <a:pt x="68" y="142"/>
                  </a:lnTo>
                  <a:lnTo>
                    <a:pt x="68" y="142"/>
                  </a:lnTo>
                  <a:lnTo>
                    <a:pt x="70" y="144"/>
                  </a:lnTo>
                  <a:lnTo>
                    <a:pt x="74" y="146"/>
                  </a:lnTo>
                  <a:lnTo>
                    <a:pt x="76" y="144"/>
                  </a:lnTo>
                  <a:lnTo>
                    <a:pt x="80" y="142"/>
                  </a:lnTo>
                  <a:lnTo>
                    <a:pt x="168" y="56"/>
                  </a:lnTo>
                  <a:lnTo>
                    <a:pt x="168" y="56"/>
                  </a:lnTo>
                  <a:lnTo>
                    <a:pt x="174" y="50"/>
                  </a:lnTo>
                  <a:lnTo>
                    <a:pt x="184" y="48"/>
                  </a:lnTo>
                  <a:lnTo>
                    <a:pt x="194" y="50"/>
                  </a:lnTo>
                  <a:lnTo>
                    <a:pt x="200" y="56"/>
                  </a:lnTo>
                  <a:lnTo>
                    <a:pt x="200" y="56"/>
                  </a:lnTo>
                  <a:lnTo>
                    <a:pt x="206" y="62"/>
                  </a:lnTo>
                  <a:lnTo>
                    <a:pt x="208" y="72"/>
                  </a:lnTo>
                  <a:lnTo>
                    <a:pt x="206" y="82"/>
                  </a:lnTo>
                  <a:lnTo>
                    <a:pt x="200" y="88"/>
                  </a:lnTo>
                  <a:lnTo>
                    <a:pt x="84" y="204"/>
                  </a:lnTo>
                  <a:lnTo>
                    <a:pt x="84" y="204"/>
                  </a:lnTo>
                  <a:lnTo>
                    <a:pt x="78" y="210"/>
                  </a:lnTo>
                  <a:lnTo>
                    <a:pt x="72" y="214"/>
                  </a:lnTo>
                  <a:lnTo>
                    <a:pt x="64" y="216"/>
                  </a:lnTo>
                  <a:lnTo>
                    <a:pt x="56" y="216"/>
                  </a:lnTo>
                  <a:lnTo>
                    <a:pt x="48" y="216"/>
                  </a:lnTo>
                  <a:lnTo>
                    <a:pt x="40" y="214"/>
                  </a:lnTo>
                  <a:lnTo>
                    <a:pt x="34" y="210"/>
                  </a:lnTo>
                  <a:lnTo>
                    <a:pt x="28" y="204"/>
                  </a:lnTo>
                  <a:lnTo>
                    <a:pt x="28" y="204"/>
                  </a:lnTo>
                  <a:lnTo>
                    <a:pt x="22" y="198"/>
                  </a:lnTo>
                  <a:lnTo>
                    <a:pt x="18" y="192"/>
                  </a:lnTo>
                  <a:lnTo>
                    <a:pt x="16" y="184"/>
                  </a:lnTo>
                  <a:lnTo>
                    <a:pt x="16" y="176"/>
                  </a:lnTo>
                  <a:lnTo>
                    <a:pt x="16" y="168"/>
                  </a:lnTo>
                  <a:lnTo>
                    <a:pt x="18" y="160"/>
                  </a:lnTo>
                  <a:lnTo>
                    <a:pt x="22" y="154"/>
                  </a:lnTo>
                  <a:lnTo>
                    <a:pt x="28" y="148"/>
                  </a:lnTo>
                  <a:lnTo>
                    <a:pt x="144" y="34"/>
                  </a:lnTo>
                  <a:lnTo>
                    <a:pt x="144" y="34"/>
                  </a:lnTo>
                  <a:lnTo>
                    <a:pt x="152" y="26"/>
                  </a:lnTo>
                  <a:lnTo>
                    <a:pt x="162" y="22"/>
                  </a:lnTo>
                  <a:lnTo>
                    <a:pt x="172" y="18"/>
                  </a:lnTo>
                  <a:lnTo>
                    <a:pt x="182" y="18"/>
                  </a:lnTo>
                  <a:lnTo>
                    <a:pt x="194" y="18"/>
                  </a:lnTo>
                  <a:lnTo>
                    <a:pt x="204" y="22"/>
                  </a:lnTo>
                  <a:lnTo>
                    <a:pt x="214" y="26"/>
                  </a:lnTo>
                  <a:lnTo>
                    <a:pt x="222" y="34"/>
                  </a:lnTo>
                  <a:lnTo>
                    <a:pt x="222" y="34"/>
                  </a:lnTo>
                  <a:lnTo>
                    <a:pt x="230" y="42"/>
                  </a:lnTo>
                  <a:lnTo>
                    <a:pt x="234" y="52"/>
                  </a:lnTo>
                  <a:lnTo>
                    <a:pt x="238" y="62"/>
                  </a:lnTo>
                  <a:lnTo>
                    <a:pt x="238" y="74"/>
                  </a:lnTo>
                  <a:lnTo>
                    <a:pt x="238" y="84"/>
                  </a:lnTo>
                  <a:lnTo>
                    <a:pt x="234" y="94"/>
                  </a:lnTo>
                  <a:lnTo>
                    <a:pt x="230" y="104"/>
                  </a:lnTo>
                  <a:lnTo>
                    <a:pt x="222" y="112"/>
                  </a:lnTo>
                  <a:lnTo>
                    <a:pt x="136" y="200"/>
                  </a:lnTo>
                  <a:lnTo>
                    <a:pt x="136" y="200"/>
                  </a:lnTo>
                  <a:lnTo>
                    <a:pt x="134" y="202"/>
                  </a:lnTo>
                  <a:lnTo>
                    <a:pt x="134" y="206"/>
                  </a:lnTo>
                  <a:lnTo>
                    <a:pt x="134" y="208"/>
                  </a:lnTo>
                  <a:lnTo>
                    <a:pt x="136" y="210"/>
                  </a:lnTo>
                  <a:lnTo>
                    <a:pt x="136" y="210"/>
                  </a:lnTo>
                  <a:lnTo>
                    <a:pt x="138" y="212"/>
                  </a:lnTo>
                  <a:lnTo>
                    <a:pt x="142" y="214"/>
                  </a:lnTo>
                  <a:lnTo>
                    <a:pt x="144" y="212"/>
                  </a:lnTo>
                  <a:lnTo>
                    <a:pt x="148" y="210"/>
                  </a:lnTo>
                  <a:lnTo>
                    <a:pt x="234" y="122"/>
                  </a:lnTo>
                  <a:lnTo>
                    <a:pt x="234" y="122"/>
                  </a:lnTo>
                  <a:lnTo>
                    <a:pt x="244" y="112"/>
                  </a:lnTo>
                  <a:lnTo>
                    <a:pt x="250" y="100"/>
                  </a:lnTo>
                  <a:lnTo>
                    <a:pt x="254" y="86"/>
                  </a:lnTo>
                  <a:lnTo>
                    <a:pt x="256" y="72"/>
                  </a:lnTo>
                  <a:lnTo>
                    <a:pt x="254" y="58"/>
                  </a:lnTo>
                  <a:lnTo>
                    <a:pt x="250" y="44"/>
                  </a:lnTo>
                  <a:lnTo>
                    <a:pt x="244" y="32"/>
                  </a:lnTo>
                  <a:lnTo>
                    <a:pt x="234" y="22"/>
                  </a:lnTo>
                </a:path>
              </a:pathLst>
            </a:custGeom>
            <a:solidFill>
              <a:schemeClr val="tx1"/>
            </a:solidFill>
            <a:ln w="9525">
              <a:noFill/>
              <a:round/>
              <a:headEnd/>
              <a:tailEnd/>
            </a:ln>
          </p:spPr>
          <p:txBody>
            <a:bodyPr vert="horz" wrap="square" lIns="121913" tIns="60956" rIns="121913" bIns="60956" numCol="1" anchor="t" anchorCtr="0" compatLnSpc="1">
              <a:prstTxWarp prst="textNoShape">
                <a:avLst/>
              </a:prstTxWarp>
            </a:bodyPr>
            <a:lstStyle/>
            <a:p>
              <a:endParaRPr lang="ar-SA" sz="2400">
                <a:solidFill>
                  <a:schemeClr val="bg1"/>
                </a:solidFill>
                <a:latin typeface="思源黑体" panose="020B0500000000000000" pitchFamily="34" charset="-122"/>
                <a:ea typeface="思源黑体" panose="020B0500000000000000" pitchFamily="34" charset="-122"/>
              </a:endParaRPr>
            </a:p>
          </p:txBody>
        </p:sp>
      </p:grpSp>
      <p:grpSp>
        <p:nvGrpSpPr>
          <p:cNvPr id="27" name="组合 26">
            <a:extLst>
              <a:ext uri="{FF2B5EF4-FFF2-40B4-BE49-F238E27FC236}">
                <a16:creationId xmlns="" xmlns:a16="http://schemas.microsoft.com/office/drawing/2014/main" id="{DAA05AA9-F076-41BE-A5B4-BFF68B400D3A}"/>
              </a:ext>
            </a:extLst>
          </p:cNvPr>
          <p:cNvGrpSpPr/>
          <p:nvPr/>
        </p:nvGrpSpPr>
        <p:grpSpPr>
          <a:xfrm>
            <a:off x="6438691" y="4950095"/>
            <a:ext cx="4093546" cy="818608"/>
            <a:chOff x="6438709" y="4950180"/>
            <a:chExt cx="4093771" cy="818654"/>
          </a:xfrm>
        </p:grpSpPr>
        <p:sp>
          <p:nvSpPr>
            <p:cNvPr id="23" name="TextBox 22"/>
            <p:cNvSpPr txBox="1"/>
            <p:nvPr/>
          </p:nvSpPr>
          <p:spPr>
            <a:xfrm>
              <a:off x="6438709" y="5415063"/>
              <a:ext cx="4093771" cy="35377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在此点击输入</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文字字数</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不要太</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多尽量</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的简明扼要的提炼信息文字即可；在此点击输入</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文字字数</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不要太</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多尽量</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的简明扼要的提炼信息文字即可；</a:t>
              </a:r>
            </a:p>
          </p:txBody>
        </p:sp>
        <p:sp>
          <p:nvSpPr>
            <p:cNvPr id="24" name="TextBox 23"/>
            <p:cNvSpPr txBox="1"/>
            <p:nvPr/>
          </p:nvSpPr>
          <p:spPr>
            <a:xfrm>
              <a:off x="6438709" y="4950180"/>
              <a:ext cx="1604571" cy="461691"/>
            </a:xfrm>
            <a:prstGeom prst="rect">
              <a:avLst/>
            </a:prstGeom>
            <a:noFill/>
          </p:spPr>
          <p:txBody>
            <a:bodyPr wrap="square" rtlCol="0">
              <a:spAutoFit/>
            </a:bodyPr>
            <a:lstStyle>
              <a:defPPr>
                <a:defRPr lang="zh-CN"/>
              </a:defPPr>
              <a:lvl1pPr>
                <a:defRPr sz="2400" b="1">
                  <a:gradFill>
                    <a:gsLst>
                      <a:gs pos="0">
                        <a:schemeClr val="accent1"/>
                      </a:gs>
                      <a:gs pos="100000">
                        <a:schemeClr val="accent4"/>
                      </a:gs>
                    </a:gsLst>
                    <a:lin ang="2700000" scaled="0"/>
                  </a:gradFill>
                  <a:latin typeface="+mj-lt"/>
                </a:defRPr>
              </a:lvl1pPr>
            </a:lstStyle>
            <a:p>
              <a:r>
                <a:rPr lang="en-US" dirty="0" smtClean="0">
                  <a:solidFill>
                    <a:schemeClr val="tx1">
                      <a:lumMod val="65000"/>
                      <a:lumOff val="35000"/>
                    </a:schemeClr>
                  </a:solidFill>
                  <a:latin typeface="思源黑体" panose="020B0500000000000000" pitchFamily="34" charset="-122"/>
                  <a:ea typeface="思源黑体" panose="020B0500000000000000" pitchFamily="34" charset="-122"/>
                </a:rPr>
                <a:t>2016</a:t>
              </a:r>
              <a:endParaRPr lang="en-US" dirty="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28" name="组合 27">
            <a:extLst>
              <a:ext uri="{FF2B5EF4-FFF2-40B4-BE49-F238E27FC236}">
                <a16:creationId xmlns="" xmlns:a16="http://schemas.microsoft.com/office/drawing/2014/main" id="{DE8F45C9-F487-4836-8941-5BF96D871517}"/>
              </a:ext>
            </a:extLst>
          </p:cNvPr>
          <p:cNvGrpSpPr/>
          <p:nvPr/>
        </p:nvGrpSpPr>
        <p:grpSpPr>
          <a:xfrm>
            <a:off x="1637767" y="2903075"/>
            <a:ext cx="4112363" cy="830997"/>
            <a:chOff x="1637521" y="2903044"/>
            <a:chExt cx="4112589" cy="831043"/>
          </a:xfrm>
        </p:grpSpPr>
        <p:sp>
          <p:nvSpPr>
            <p:cNvPr id="25" name="TextBox 24"/>
            <p:cNvSpPr txBox="1"/>
            <p:nvPr/>
          </p:nvSpPr>
          <p:spPr>
            <a:xfrm>
              <a:off x="1637521" y="3364735"/>
              <a:ext cx="4093771" cy="369352"/>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在此点击输入</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文字</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数不要太</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多尽量</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的简明扼要的提炼信息文字即可；在此点击输入</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文字字数</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不要太</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多尽量</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的简明扼要的提炼信息文字即可；</a:t>
              </a:r>
            </a:p>
          </p:txBody>
        </p:sp>
        <p:sp>
          <p:nvSpPr>
            <p:cNvPr id="26" name="TextBox 25"/>
            <p:cNvSpPr txBox="1"/>
            <p:nvPr/>
          </p:nvSpPr>
          <p:spPr>
            <a:xfrm>
              <a:off x="3759065" y="2903044"/>
              <a:ext cx="1991045" cy="461691"/>
            </a:xfrm>
            <a:prstGeom prst="rect">
              <a:avLst/>
            </a:prstGeom>
            <a:noFill/>
          </p:spPr>
          <p:txBody>
            <a:bodyPr wrap="square" rtlCol="0">
              <a:spAutoFit/>
            </a:bodyPr>
            <a:lstStyle>
              <a:defPPr>
                <a:defRPr lang="zh-CN"/>
              </a:defPPr>
              <a:lvl1pPr>
                <a:defRPr sz="2400" b="1">
                  <a:gradFill>
                    <a:gsLst>
                      <a:gs pos="0">
                        <a:schemeClr val="accent1"/>
                      </a:gs>
                      <a:gs pos="100000">
                        <a:schemeClr val="accent4"/>
                      </a:gs>
                    </a:gsLst>
                    <a:lin ang="2700000" scaled="0"/>
                  </a:gradFill>
                  <a:latin typeface="+mj-lt"/>
                </a:defRPr>
              </a:lvl1pPr>
            </a:lstStyle>
            <a:p>
              <a:pPr algn="r"/>
              <a:r>
                <a:rPr lang="en-US" dirty="0" smtClean="0">
                  <a:solidFill>
                    <a:schemeClr val="tx1">
                      <a:lumMod val="65000"/>
                      <a:lumOff val="35000"/>
                    </a:schemeClr>
                  </a:solidFill>
                  <a:latin typeface="思源黑体" panose="020B0500000000000000" pitchFamily="34" charset="-122"/>
                  <a:ea typeface="思源黑体" panose="020B0500000000000000" pitchFamily="34" charset="-122"/>
                </a:rPr>
                <a:t>2015</a:t>
              </a:r>
              <a:endParaRPr lang="en-US" dirty="0">
                <a:solidFill>
                  <a:schemeClr val="tx1">
                    <a:lumMod val="65000"/>
                    <a:lumOff val="35000"/>
                  </a:schemeClr>
                </a:solidFill>
                <a:latin typeface="思源黑体" panose="020B0500000000000000" pitchFamily="34" charset="-122"/>
                <a:ea typeface="思源黑体" panose="020B0500000000000000" pitchFamily="34" charset="-122"/>
              </a:endParaRPr>
            </a:p>
          </p:txBody>
        </p:sp>
      </p:grpSp>
      <p:pic>
        <p:nvPicPr>
          <p:cNvPr id="34" name="图片占位符 33">
            <a:extLst>
              <a:ext uri="{FF2B5EF4-FFF2-40B4-BE49-F238E27FC236}">
                <a16:creationId xmlns="" xmlns:a16="http://schemas.microsoft.com/office/drawing/2014/main" id="{B50EC9FC-384B-4FA5-A55D-118F79055B3E}"/>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2083" r="12083"/>
          <a:stretch>
            <a:fillRect/>
          </a:stretch>
        </p:blipFill>
        <p:spPr/>
      </p:pic>
      <p:pic>
        <p:nvPicPr>
          <p:cNvPr id="30" name="图片占位符 29">
            <a:extLst>
              <a:ext uri="{FF2B5EF4-FFF2-40B4-BE49-F238E27FC236}">
                <a16:creationId xmlns="" xmlns:a16="http://schemas.microsoft.com/office/drawing/2014/main" id="{4048B63E-435D-4095-B963-AA2E8BB662F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6867" r="26867"/>
          <a:stretch>
            <a:fillRect/>
          </a:stretch>
        </p:blipFill>
        <p:spPr>
          <a:xfrm>
            <a:off x="3861060" y="4751892"/>
            <a:ext cx="1739804" cy="1523917"/>
          </a:xfrm>
        </p:spPr>
      </p:pic>
      <p:grpSp>
        <p:nvGrpSpPr>
          <p:cNvPr id="35" name="组合 34"/>
          <p:cNvGrpSpPr/>
          <p:nvPr/>
        </p:nvGrpSpPr>
        <p:grpSpPr>
          <a:xfrm>
            <a:off x="4522505" y="581295"/>
            <a:ext cx="3121367" cy="828372"/>
            <a:chOff x="4522505" y="581295"/>
            <a:chExt cx="3121367" cy="828372"/>
          </a:xfrm>
          <a:effectLst/>
        </p:grpSpPr>
        <p:sp>
          <p:nvSpPr>
            <p:cNvPr id="36" name="TextBox 6">
              <a:extLst>
                <a:ext uri="{FF2B5EF4-FFF2-40B4-BE49-F238E27FC236}">
                  <a16:creationId xmlns="" xmlns:a16="http://schemas.microsoft.com/office/drawing/2014/main" id="{8083E77C-E488-400A-8503-359C6655BD40}"/>
                </a:ext>
              </a:extLst>
            </p:cNvPr>
            <p:cNvSpPr txBox="1"/>
            <p:nvPr/>
          </p:nvSpPr>
          <p:spPr>
            <a:xfrm>
              <a:off x="4522505" y="1049146"/>
              <a:ext cx="3121367" cy="246221"/>
            </a:xfrm>
            <a:prstGeom prst="rect">
              <a:avLst/>
            </a:prstGeom>
            <a:noFill/>
            <a:effectLst/>
          </p:spPr>
          <p:txBody>
            <a:bodyPr wrap="none" rtlCol="0">
              <a:spAutoFit/>
            </a:bodyPr>
            <a:lstStyle/>
            <a:p>
              <a:pPr algn="ctr" defTabSz="1219020"/>
              <a:r>
                <a:rPr lang="en-US" altLang="zh-CN" sz="1000" dirty="0">
                  <a:solidFill>
                    <a:schemeClr val="bg1">
                      <a:lumMod val="50000"/>
                    </a:schemeClr>
                  </a:solidFill>
                  <a:latin typeface="思源宋体 CN Light" panose="02020300000000000000" pitchFamily="18" charset="-122"/>
                  <a:ea typeface="思源宋体 CN Light" panose="02020300000000000000" pitchFamily="18" charset="-122"/>
                  <a:cs typeface="Aparajita" panose="020B0604020202020204" pitchFamily="34" charset="0"/>
                  <a:sym typeface="+mn-lt"/>
                </a:rPr>
                <a:t>Introduction to high end technology companies</a:t>
              </a:r>
            </a:p>
          </p:txBody>
        </p:sp>
        <p:sp>
          <p:nvSpPr>
            <p:cNvPr id="37" name="TextBox 7">
              <a:extLst>
                <a:ext uri="{FF2B5EF4-FFF2-40B4-BE49-F238E27FC236}">
                  <a16:creationId xmlns="" xmlns:a16="http://schemas.microsoft.com/office/drawing/2014/main" id="{BAF49D56-8FCD-4804-8411-594F1BC85F38}"/>
                </a:ext>
              </a:extLst>
            </p:cNvPr>
            <p:cNvSpPr txBox="1"/>
            <p:nvPr/>
          </p:nvSpPr>
          <p:spPr>
            <a:xfrm>
              <a:off x="5093173" y="581295"/>
              <a:ext cx="1980030" cy="523220"/>
            </a:xfrm>
            <a:prstGeom prst="rect">
              <a:avLst/>
            </a:prstGeom>
            <a:noFill/>
          </p:spPr>
          <p:txBody>
            <a:bodyPr wrap="none" rtlCol="0">
              <a:spAutoFit/>
            </a:bodyPr>
            <a:lstStyle/>
            <a:p>
              <a:pPr algn="ctr" defTabSz="1219020"/>
              <a:r>
                <a:rPr lang="zh-CN" altLang="en-US" sz="2800" b="1" dirty="0" smtClean="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rPr>
                <a:t>公司大事记</a:t>
              </a:r>
              <a:endParaRPr lang="zh-CN" altLang="en-US" sz="2800" b="1" dirty="0">
                <a:solidFill>
                  <a:schemeClr val="tx1">
                    <a:lumMod val="85000"/>
                    <a:lumOff val="15000"/>
                  </a:schemeClr>
                </a:solidFill>
                <a:effectLst>
                  <a:outerShdw blurRad="25400" dist="25400" dir="2700000" algn="tl">
                    <a:srgbClr val="000000">
                      <a:alpha val="25000"/>
                    </a:srgbClr>
                  </a:outerShdw>
                </a:effectLst>
                <a:latin typeface="思源黑体" panose="020B0500000000000000" pitchFamily="34" charset="-122"/>
                <a:ea typeface="思源黑体" panose="020B0500000000000000" pitchFamily="34" charset="-122"/>
                <a:cs typeface="+mn-ea"/>
                <a:sym typeface="+mn-lt"/>
              </a:endParaRPr>
            </a:p>
          </p:txBody>
        </p:sp>
        <p:cxnSp>
          <p:nvCxnSpPr>
            <p:cNvPr id="38" name="直接连接符 37"/>
            <p:cNvCxnSpPr/>
            <p:nvPr/>
          </p:nvCxnSpPr>
          <p:spPr>
            <a:xfrm>
              <a:off x="5917136" y="1409667"/>
              <a:ext cx="332105" cy="0"/>
            </a:xfrm>
            <a:prstGeom prst="line">
              <a:avLst/>
            </a:prstGeom>
            <a:ln w="38100">
              <a:solidFill>
                <a:schemeClr val="tx1">
                  <a:lumMod val="65000"/>
                  <a:lumOff val="35000"/>
                </a:schemeClr>
              </a:solidFill>
            </a:ln>
            <a:effectLst>
              <a:outerShdw blurRad="1016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347706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par>
                                <p:cTn id="8" presetID="23" presetClass="entr" presetSubtype="36"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p:cTn id="10" dur="750" fill="hold"/>
                                        <p:tgtEl>
                                          <p:spTgt spid="5"/>
                                        </p:tgtEl>
                                        <p:attrNameLst>
                                          <p:attrName>ppt_w</p:attrName>
                                        </p:attrNameLst>
                                      </p:cBhvr>
                                      <p:tavLst>
                                        <p:tav tm="0">
                                          <p:val>
                                            <p:strVal val="(6*min(max(#ppt_w*#ppt_h,.3),1)-7.4)/-.7*#ppt_w"/>
                                          </p:val>
                                        </p:tav>
                                        <p:tav tm="100000">
                                          <p:val>
                                            <p:strVal val="#ppt_w"/>
                                          </p:val>
                                        </p:tav>
                                      </p:tavLst>
                                    </p:anim>
                                    <p:anim calcmode="lin" valueType="num">
                                      <p:cBhvr>
                                        <p:cTn id="11" dur="750" fill="hold"/>
                                        <p:tgtEl>
                                          <p:spTgt spid="5"/>
                                        </p:tgtEl>
                                        <p:attrNameLst>
                                          <p:attrName>ppt_h</p:attrName>
                                        </p:attrNameLst>
                                      </p:cBhvr>
                                      <p:tavLst>
                                        <p:tav tm="0">
                                          <p:val>
                                            <p:strVal val="(6*min(max(#ppt_w*#ppt_h,.3),1)-7.4)/-.7*#ppt_h"/>
                                          </p:val>
                                        </p:tav>
                                        <p:tav tm="100000">
                                          <p:val>
                                            <p:strVal val="#ppt_h"/>
                                          </p:val>
                                        </p:tav>
                                      </p:tavLst>
                                    </p:anim>
                                    <p:anim calcmode="lin" valueType="num">
                                      <p:cBhvr>
                                        <p:cTn id="12" dur="750" fill="hold"/>
                                        <p:tgtEl>
                                          <p:spTgt spid="5"/>
                                        </p:tgtEl>
                                        <p:attrNameLst>
                                          <p:attrName>ppt_x</p:attrName>
                                        </p:attrNameLst>
                                      </p:cBhvr>
                                      <p:tavLst>
                                        <p:tav tm="0">
                                          <p:val>
                                            <p:fltVal val="0.5"/>
                                          </p:val>
                                        </p:tav>
                                        <p:tav tm="100000">
                                          <p:val>
                                            <p:strVal val="#ppt_x"/>
                                          </p:val>
                                        </p:tav>
                                      </p:tavLst>
                                    </p:anim>
                                    <p:anim calcmode="lin" valueType="num">
                                      <p:cBhvr>
                                        <p:cTn id="13" dur="750" fill="hold"/>
                                        <p:tgtEl>
                                          <p:spTgt spid="5"/>
                                        </p:tgtEl>
                                        <p:attrNameLst>
                                          <p:attrName>ppt_y</p:attrName>
                                        </p:attrNameLst>
                                      </p:cBhvr>
                                      <p:tavLst>
                                        <p:tav tm="0">
                                          <p:val>
                                            <p:strVal val="1+(6*min(max(#ppt_w*#ppt_h,.3),1)-7.4)/-.7*#ppt_h/2"/>
                                          </p:val>
                                        </p:tav>
                                        <p:tav tm="100000">
                                          <p:val>
                                            <p:strVal val="#ppt_y"/>
                                          </p:val>
                                        </p:tav>
                                      </p:tavLst>
                                    </p:anim>
                                  </p:childTnLst>
                                </p:cTn>
                              </p:par>
                              <p:par>
                                <p:cTn id="14" presetID="2" presetClass="entr" presetSubtype="2" decel="40000" fill="hold" grpId="0" nodeType="withEffect">
                                  <p:stCondLst>
                                    <p:cond delay="50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1+#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par>
                                <p:cTn id="18" presetID="22" presetClass="entr" presetSubtype="2" fill="hold" nodeType="withEffect">
                                  <p:stCondLst>
                                    <p:cond delay="500"/>
                                  </p:stCondLst>
                                  <p:childTnLst>
                                    <p:set>
                                      <p:cBhvr>
                                        <p:cTn id="19" dur="1" fill="hold">
                                          <p:stCondLst>
                                            <p:cond delay="0"/>
                                          </p:stCondLst>
                                        </p:cTn>
                                        <p:tgtEl>
                                          <p:spTgt spid="28"/>
                                        </p:tgtEl>
                                        <p:attrNameLst>
                                          <p:attrName>style.visibility</p:attrName>
                                        </p:attrNameLst>
                                      </p:cBhvr>
                                      <p:to>
                                        <p:strVal val="visible"/>
                                      </p:to>
                                    </p:set>
                                    <p:animEffect transition="in" filter="wipe(right)">
                                      <p:cBhvr>
                                        <p:cTn id="20" dur="1000"/>
                                        <p:tgtEl>
                                          <p:spTgt spid="28"/>
                                        </p:tgtEl>
                                      </p:cBhvr>
                                    </p:animEffect>
                                  </p:childTnLst>
                                </p:cTn>
                              </p:par>
                              <p:par>
                                <p:cTn id="21" presetID="12" presetClass="entr" presetSubtype="8" fill="hold" nodeType="withEffect">
                                  <p:stCondLst>
                                    <p:cond delay="50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1000"/>
                                        <p:tgtEl>
                                          <p:spTgt spid="34"/>
                                        </p:tgtEl>
                                        <p:attrNameLst>
                                          <p:attrName>ppt_x</p:attrName>
                                        </p:attrNameLst>
                                      </p:cBhvr>
                                      <p:tavLst>
                                        <p:tav tm="0">
                                          <p:val>
                                            <p:strVal val="#ppt_x-#ppt_w*1.125000"/>
                                          </p:val>
                                        </p:tav>
                                        <p:tav tm="100000">
                                          <p:val>
                                            <p:strVal val="#ppt_x"/>
                                          </p:val>
                                        </p:tav>
                                      </p:tavLst>
                                    </p:anim>
                                    <p:animEffect transition="in" filter="wipe(right)">
                                      <p:cBhvr>
                                        <p:cTn id="24" dur="1000"/>
                                        <p:tgtEl>
                                          <p:spTgt spid="34"/>
                                        </p:tgtEl>
                                      </p:cBhvr>
                                    </p:animEffect>
                                  </p:childTnLst>
                                </p:cTn>
                              </p:par>
                              <p:par>
                                <p:cTn id="25" presetID="10" presetClass="entr" presetSubtype="0"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1500"/>
                            </p:stCondLst>
                            <p:childTnLst>
                              <p:par>
                                <p:cTn id="29" presetID="23" presetClass="entr" presetSubtype="3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750" fill="hold"/>
                                        <p:tgtEl>
                                          <p:spTgt spid="8"/>
                                        </p:tgtEl>
                                        <p:attrNameLst>
                                          <p:attrName>ppt_w</p:attrName>
                                        </p:attrNameLst>
                                      </p:cBhvr>
                                      <p:tavLst>
                                        <p:tav tm="0">
                                          <p:val>
                                            <p:strVal val="(6*min(max(#ppt_w*#ppt_h,.3),1)-7.4)/-.7*#ppt_w"/>
                                          </p:val>
                                        </p:tav>
                                        <p:tav tm="100000">
                                          <p:val>
                                            <p:strVal val="#ppt_w"/>
                                          </p:val>
                                        </p:tav>
                                      </p:tavLst>
                                    </p:anim>
                                    <p:anim calcmode="lin" valueType="num">
                                      <p:cBhvr>
                                        <p:cTn id="32" dur="750" fill="hold"/>
                                        <p:tgtEl>
                                          <p:spTgt spid="8"/>
                                        </p:tgtEl>
                                        <p:attrNameLst>
                                          <p:attrName>ppt_h</p:attrName>
                                        </p:attrNameLst>
                                      </p:cBhvr>
                                      <p:tavLst>
                                        <p:tav tm="0">
                                          <p:val>
                                            <p:strVal val="(6*min(max(#ppt_w*#ppt_h,.3),1)-7.4)/-.7*#ppt_h"/>
                                          </p:val>
                                        </p:tav>
                                        <p:tav tm="100000">
                                          <p:val>
                                            <p:strVal val="#ppt_h"/>
                                          </p:val>
                                        </p:tav>
                                      </p:tavLst>
                                    </p:anim>
                                    <p:anim calcmode="lin" valueType="num">
                                      <p:cBhvr>
                                        <p:cTn id="33" dur="750" fill="hold"/>
                                        <p:tgtEl>
                                          <p:spTgt spid="8"/>
                                        </p:tgtEl>
                                        <p:attrNameLst>
                                          <p:attrName>ppt_x</p:attrName>
                                        </p:attrNameLst>
                                      </p:cBhvr>
                                      <p:tavLst>
                                        <p:tav tm="0">
                                          <p:val>
                                            <p:fltVal val="0.5"/>
                                          </p:val>
                                        </p:tav>
                                        <p:tav tm="100000">
                                          <p:val>
                                            <p:strVal val="#ppt_x"/>
                                          </p:val>
                                        </p:tav>
                                      </p:tavLst>
                                    </p:anim>
                                    <p:anim calcmode="lin" valueType="num">
                                      <p:cBhvr>
                                        <p:cTn id="34" dur="750" fill="hold"/>
                                        <p:tgtEl>
                                          <p:spTgt spid="8"/>
                                        </p:tgtEl>
                                        <p:attrNameLst>
                                          <p:attrName>ppt_y</p:attrName>
                                        </p:attrNameLst>
                                      </p:cBhvr>
                                      <p:tavLst>
                                        <p:tav tm="0">
                                          <p:val>
                                            <p:strVal val="1+(6*min(max(#ppt_w*#ppt_h,.3),1)-7.4)/-.7*#ppt_h/2"/>
                                          </p:val>
                                        </p:tav>
                                        <p:tav tm="100000">
                                          <p:val>
                                            <p:strVal val="#ppt_y"/>
                                          </p:val>
                                        </p:tav>
                                      </p:tavLst>
                                    </p:anim>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1000"/>
                                        <p:tgtEl>
                                          <p:spTgt spid="27"/>
                                        </p:tgtEl>
                                      </p:cBhvr>
                                    </p:animEffect>
                                  </p:childTnLst>
                                </p:cTn>
                              </p:par>
                              <p:par>
                                <p:cTn id="38" presetID="2" presetClass="entr" presetSubtype="8" decel="4000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1000" fill="hold"/>
                                        <p:tgtEl>
                                          <p:spTgt spid="3"/>
                                        </p:tgtEl>
                                        <p:attrNameLst>
                                          <p:attrName>ppt_x</p:attrName>
                                        </p:attrNameLst>
                                      </p:cBhvr>
                                      <p:tavLst>
                                        <p:tav tm="0">
                                          <p:val>
                                            <p:strVal val="0-#ppt_w/2"/>
                                          </p:val>
                                        </p:tav>
                                        <p:tav tm="100000">
                                          <p:val>
                                            <p:strVal val="#ppt_x"/>
                                          </p:val>
                                        </p:tav>
                                      </p:tavLst>
                                    </p:anim>
                                    <p:anim calcmode="lin" valueType="num">
                                      <p:cBhvr additive="base">
                                        <p:cTn id="41" dur="1000" fill="hold"/>
                                        <p:tgtEl>
                                          <p:spTgt spid="3"/>
                                        </p:tgtEl>
                                        <p:attrNameLst>
                                          <p:attrName>ppt_y</p:attrName>
                                        </p:attrNameLst>
                                      </p:cBhvr>
                                      <p:tavLst>
                                        <p:tav tm="0">
                                          <p:val>
                                            <p:strVal val="#ppt_y"/>
                                          </p:val>
                                        </p:tav>
                                        <p:tav tm="100000">
                                          <p:val>
                                            <p:strVal val="#ppt_y"/>
                                          </p:val>
                                        </p:tav>
                                      </p:tavLst>
                                    </p:anim>
                                  </p:childTnLst>
                                </p:cTn>
                              </p:par>
                              <p:par>
                                <p:cTn id="42" presetID="12" presetClass="entr" presetSubtype="2" fill="hold"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1000"/>
                                        <p:tgtEl>
                                          <p:spTgt spid="30"/>
                                        </p:tgtEl>
                                        <p:attrNameLst>
                                          <p:attrName>ppt_x</p:attrName>
                                        </p:attrNameLst>
                                      </p:cBhvr>
                                      <p:tavLst>
                                        <p:tav tm="0">
                                          <p:val>
                                            <p:strVal val="#ppt_x+#ppt_w*1.125000"/>
                                          </p:val>
                                        </p:tav>
                                        <p:tav tm="100000">
                                          <p:val>
                                            <p:strVal val="#ppt_x"/>
                                          </p:val>
                                        </p:tav>
                                      </p:tavLst>
                                    </p:anim>
                                    <p:animEffect transition="in" filter="wipe(left)">
                                      <p:cBhvr>
                                        <p:cTn id="45" dur="1000"/>
                                        <p:tgtEl>
                                          <p:spTgt spid="30"/>
                                        </p:tgtEl>
                                      </p:cBhvr>
                                    </p:animEffect>
                                  </p:childTnLst>
                                </p:cTn>
                              </p:par>
                              <p:par>
                                <p:cTn id="46" presetID="10" presetClass="entr" presetSubtype="0" fill="hold" nodeType="withEffect">
                                  <p:stCondLst>
                                    <p:cond delay="5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flipH="1" flipV="1">
            <a:off x="6591139" y="613245"/>
            <a:ext cx="4571749" cy="1523917"/>
          </a:xfrm>
          <a:prstGeom prst="roundRect">
            <a:avLst>
              <a:gd name="adj" fmla="val 3329"/>
            </a:avLst>
          </a:prstGeom>
          <a:solidFill>
            <a:srgbClr val="A40137"/>
          </a:solidFill>
          <a:ln w="9525">
            <a:noFill/>
            <a:round/>
            <a:headEnd/>
            <a:tailEnd/>
          </a:ln>
          <a:effectLst>
            <a:outerShdw blurRad="584200" dist="241300" dir="5400000" sx="88000" sy="88000" algn="t" rotWithShape="0">
              <a:prstClr val="black">
                <a:alpha val="40000"/>
              </a:prstClr>
            </a:outerShdw>
          </a:effectLst>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3" name="Rounded Rectangle 2"/>
          <p:cNvSpPr/>
          <p:nvPr/>
        </p:nvSpPr>
        <p:spPr bwMode="auto">
          <a:xfrm>
            <a:off x="1029115" y="2680188"/>
            <a:ext cx="4571749" cy="1523917"/>
          </a:xfrm>
          <a:prstGeom prst="roundRect">
            <a:avLst>
              <a:gd name="adj" fmla="val 3329"/>
            </a:avLst>
          </a:prstGeom>
          <a:solidFill>
            <a:srgbClr val="0D0143"/>
          </a:solidFill>
          <a:ln w="9525">
            <a:noFill/>
            <a:round/>
            <a:headEnd/>
            <a:tailEnd/>
          </a:ln>
          <a:effectLst>
            <a:outerShdw blurRad="584200" dist="241300" dir="5400000" sx="88000" sy="88000" algn="t" rotWithShape="0">
              <a:prstClr val="black">
                <a:alpha val="40000"/>
              </a:prstClr>
            </a:outerShdw>
          </a:effectLst>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4" name="Rounded Rectangle 3"/>
          <p:cNvSpPr/>
          <p:nvPr/>
        </p:nvSpPr>
        <p:spPr bwMode="auto">
          <a:xfrm flipH="1" flipV="1">
            <a:off x="6591139" y="4735701"/>
            <a:ext cx="4571749" cy="1523917"/>
          </a:xfrm>
          <a:prstGeom prst="roundRect">
            <a:avLst>
              <a:gd name="adj" fmla="val 3329"/>
            </a:avLst>
          </a:prstGeom>
          <a:solidFill>
            <a:srgbClr val="A40137"/>
          </a:solidFill>
          <a:ln w="9525">
            <a:noFill/>
            <a:round/>
            <a:headEnd/>
            <a:tailEnd/>
          </a:ln>
          <a:effectLst>
            <a:outerShdw blurRad="584200" dist="241300" dir="5400000" sx="88000" sy="88000" algn="t" rotWithShape="0">
              <a:prstClr val="black">
                <a:alpha val="40000"/>
              </a:prstClr>
            </a:outerShdw>
          </a:effectLst>
        </p:spPr>
        <p:txBody>
          <a:bodyPr vert="horz" wrap="square" lIns="121913" tIns="60956" rIns="121913" bIns="60956" numCol="1" rtlCol="0" anchor="t" anchorCtr="0" compatLnSpc="1">
            <a:prstTxWarp prst="textNoShape">
              <a:avLst/>
            </a:prstTxWarp>
          </a:bodyPr>
          <a:lstStyle/>
          <a:p>
            <a:pPr algn="ctr"/>
            <a:endParaRPr lang="en-US" sz="2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5" name="Straight Connector 4"/>
          <p:cNvCxnSpPr/>
          <p:nvPr/>
        </p:nvCxnSpPr>
        <p:spPr>
          <a:xfrm>
            <a:off x="6096000" y="188"/>
            <a:ext cx="0" cy="6857624"/>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014726" y="5414798"/>
            <a:ext cx="162551" cy="162551"/>
            <a:chOff x="4511041" y="2539163"/>
            <a:chExt cx="121919" cy="121919"/>
          </a:xfrm>
        </p:grpSpPr>
        <p:sp>
          <p:nvSpPr>
            <p:cNvPr id="7" name="Oval 6"/>
            <p:cNvSpPr/>
            <p:nvPr/>
          </p:nvSpPr>
          <p:spPr bwMode="auto">
            <a:xfrm>
              <a:off x="4511041" y="2539163"/>
              <a:ext cx="121919" cy="121919"/>
            </a:xfrm>
            <a:prstGeom prst="ellipse">
              <a:avLst/>
            </a:prstGeom>
            <a:solidFill>
              <a:srgbClr val="A40137"/>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8" name="Oval 7"/>
            <p:cNvSpPr/>
            <p:nvPr/>
          </p:nvSpPr>
          <p:spPr bwMode="auto">
            <a:xfrm>
              <a:off x="4533900" y="2562022"/>
              <a:ext cx="76200" cy="76200"/>
            </a:xfrm>
            <a:prstGeom prst="ellipse">
              <a:avLst/>
            </a:prstGeom>
            <a:solidFill>
              <a:schemeClr val="bg1">
                <a:alpha val="65000"/>
              </a:schemeClr>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9" name="Group 8"/>
          <p:cNvGrpSpPr/>
          <p:nvPr/>
        </p:nvGrpSpPr>
        <p:grpSpPr>
          <a:xfrm>
            <a:off x="6014726" y="1292342"/>
            <a:ext cx="162551" cy="162551"/>
            <a:chOff x="4511041" y="2539163"/>
            <a:chExt cx="121919" cy="121919"/>
          </a:xfrm>
        </p:grpSpPr>
        <p:sp>
          <p:nvSpPr>
            <p:cNvPr id="10" name="Oval 9"/>
            <p:cNvSpPr/>
            <p:nvPr/>
          </p:nvSpPr>
          <p:spPr bwMode="auto">
            <a:xfrm>
              <a:off x="4511041" y="2539163"/>
              <a:ext cx="121919" cy="121919"/>
            </a:xfrm>
            <a:prstGeom prst="ellipse">
              <a:avLst/>
            </a:prstGeom>
            <a:solidFill>
              <a:srgbClr val="A40137"/>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11" name="Oval 10"/>
            <p:cNvSpPr/>
            <p:nvPr/>
          </p:nvSpPr>
          <p:spPr bwMode="auto">
            <a:xfrm>
              <a:off x="4533900" y="2562022"/>
              <a:ext cx="76200" cy="76200"/>
            </a:xfrm>
            <a:prstGeom prst="ellipse">
              <a:avLst/>
            </a:prstGeom>
            <a:solidFill>
              <a:schemeClr val="bg1">
                <a:alpha val="65000"/>
              </a:schemeClr>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12" name="Group 11"/>
          <p:cNvGrpSpPr/>
          <p:nvPr/>
        </p:nvGrpSpPr>
        <p:grpSpPr>
          <a:xfrm>
            <a:off x="6014726" y="3360872"/>
            <a:ext cx="162551" cy="162551"/>
            <a:chOff x="4511041" y="2539163"/>
            <a:chExt cx="121919" cy="121919"/>
          </a:xfrm>
        </p:grpSpPr>
        <p:sp>
          <p:nvSpPr>
            <p:cNvPr id="13" name="Oval 12"/>
            <p:cNvSpPr/>
            <p:nvPr/>
          </p:nvSpPr>
          <p:spPr bwMode="auto">
            <a:xfrm>
              <a:off x="4511041" y="2539163"/>
              <a:ext cx="121919" cy="121919"/>
            </a:xfrm>
            <a:prstGeom prst="ellipse">
              <a:avLst/>
            </a:prstGeom>
            <a:solidFill>
              <a:srgbClr val="A40137"/>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14" name="Oval 13"/>
            <p:cNvSpPr/>
            <p:nvPr/>
          </p:nvSpPr>
          <p:spPr bwMode="auto">
            <a:xfrm>
              <a:off x="4533900" y="2562022"/>
              <a:ext cx="76200" cy="76200"/>
            </a:xfrm>
            <a:prstGeom prst="ellipse">
              <a:avLst/>
            </a:prstGeom>
            <a:solidFill>
              <a:schemeClr val="bg1">
                <a:alpha val="65000"/>
              </a:schemeClr>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42" name="组合 41">
            <a:extLst>
              <a:ext uri="{FF2B5EF4-FFF2-40B4-BE49-F238E27FC236}">
                <a16:creationId xmlns="" xmlns:a16="http://schemas.microsoft.com/office/drawing/2014/main" id="{1CB160C7-8AF8-4549-A0E2-55973B692066}"/>
              </a:ext>
            </a:extLst>
          </p:cNvPr>
          <p:cNvGrpSpPr/>
          <p:nvPr/>
        </p:nvGrpSpPr>
        <p:grpSpPr>
          <a:xfrm>
            <a:off x="8534267" y="741171"/>
            <a:ext cx="2438266" cy="1247354"/>
            <a:chOff x="8534400" y="741023"/>
            <a:chExt cx="2438400" cy="1247423"/>
          </a:xfrm>
        </p:grpSpPr>
        <p:sp>
          <p:nvSpPr>
            <p:cNvPr id="15" name="TextBox 14"/>
            <p:cNvSpPr txBox="1"/>
            <p:nvPr/>
          </p:nvSpPr>
          <p:spPr>
            <a:xfrm>
              <a:off x="8534400" y="983936"/>
              <a:ext cx="2438400" cy="307665"/>
            </a:xfrm>
            <a:prstGeom prst="rect">
              <a:avLst/>
            </a:prstGeom>
            <a:noFill/>
          </p:spPr>
          <p:txBody>
            <a:bodyPr wrap="square" rtlCol="0">
              <a:spAutoFit/>
            </a:bodyPr>
            <a:lstStyle>
              <a:defPPr>
                <a:defRPr lang="zh-CN"/>
              </a:defPPr>
              <a:lvl1pPr>
                <a:defRPr sz="1400">
                  <a:solidFill>
                    <a:schemeClr val="bg1"/>
                  </a:solidFill>
                  <a:latin typeface="+mj-ea"/>
                  <a:ea typeface="+mj-ea"/>
                </a:defRPr>
              </a:lvl1pPr>
            </a:lstStyle>
            <a:p>
              <a:r>
                <a:rPr lang="zh-CN" altLang="en-US" sz="1399" dirty="0">
                  <a:latin typeface="思源黑体" panose="020B0500000000000000" pitchFamily="34" charset="-122"/>
                  <a:ea typeface="思源黑体" panose="020B0500000000000000" pitchFamily="34" charset="-122"/>
                </a:rPr>
                <a:t>在此添加标题</a:t>
              </a:r>
              <a:endParaRPr lang="en-US" altLang="zh-CN" sz="1399" dirty="0">
                <a:latin typeface="思源黑体" panose="020B0500000000000000" pitchFamily="34" charset="-122"/>
                <a:ea typeface="思源黑体" panose="020B0500000000000000" pitchFamily="34" charset="-122"/>
              </a:endParaRPr>
            </a:p>
          </p:txBody>
        </p:sp>
        <p:sp>
          <p:nvSpPr>
            <p:cNvPr id="16" name="TextBox 15"/>
            <p:cNvSpPr txBox="1"/>
            <p:nvPr/>
          </p:nvSpPr>
          <p:spPr>
            <a:xfrm>
              <a:off x="8534400" y="741023"/>
              <a:ext cx="1524000" cy="307665"/>
            </a:xfrm>
            <a:prstGeom prst="rect">
              <a:avLst/>
            </a:prstGeom>
            <a:noFill/>
          </p:spPr>
          <p:txBody>
            <a:bodyPr wrap="square" rtlCol="0">
              <a:spAutoFit/>
            </a:bodyPr>
            <a:lstStyle/>
            <a:p>
              <a:r>
                <a:rPr lang="en-US" sz="1399" i="1" dirty="0" smtClean="0">
                  <a:solidFill>
                    <a:schemeClr val="bg1"/>
                  </a:solidFill>
                  <a:latin typeface="思源黑体" panose="020B0500000000000000" pitchFamily="34" charset="-122"/>
                  <a:ea typeface="思源黑体" panose="020B0500000000000000" pitchFamily="34" charset="-122"/>
                </a:rPr>
                <a:t>2017.06.10</a:t>
              </a:r>
              <a:endParaRPr lang="en-US" sz="1399" i="1" dirty="0">
                <a:solidFill>
                  <a:schemeClr val="bg1"/>
                </a:solidFill>
                <a:latin typeface="思源黑体" panose="020B0500000000000000" pitchFamily="34" charset="-122"/>
                <a:ea typeface="思源黑体" panose="020B0500000000000000" pitchFamily="34" charset="-122"/>
              </a:endParaRPr>
            </a:p>
          </p:txBody>
        </p:sp>
        <p:sp>
          <p:nvSpPr>
            <p:cNvPr id="17" name="Freeform 16"/>
            <p:cNvSpPr/>
            <p:nvPr/>
          </p:nvSpPr>
          <p:spPr>
            <a:xfrm>
              <a:off x="8660990" y="1413070"/>
              <a:ext cx="217100" cy="203661"/>
            </a:xfrm>
            <a:custGeom>
              <a:avLst/>
              <a:gdLst/>
              <a:ahLst/>
              <a:cxnLst/>
              <a:rect l="l" t="t" r="r" b="b"/>
              <a:pathLst>
                <a:path w="233293" h="218852">
                  <a:moveTo>
                    <a:pt x="202257" y="12502"/>
                  </a:moveTo>
                  <a:cubicBezTo>
                    <a:pt x="197197" y="12502"/>
                    <a:pt x="192881" y="14288"/>
                    <a:pt x="189309" y="17860"/>
                  </a:cubicBezTo>
                  <a:lnTo>
                    <a:pt x="84385" y="157609"/>
                  </a:lnTo>
                  <a:cubicBezTo>
                    <a:pt x="83492" y="159098"/>
                    <a:pt x="82004" y="159842"/>
                    <a:pt x="79921" y="159842"/>
                  </a:cubicBezTo>
                  <a:cubicBezTo>
                    <a:pt x="78135" y="160140"/>
                    <a:pt x="76646" y="159693"/>
                    <a:pt x="75456" y="158502"/>
                  </a:cubicBezTo>
                  <a:lnTo>
                    <a:pt x="44202" y="131267"/>
                  </a:lnTo>
                  <a:lnTo>
                    <a:pt x="43755" y="130820"/>
                  </a:lnTo>
                  <a:cubicBezTo>
                    <a:pt x="40183" y="127249"/>
                    <a:pt x="35867" y="125463"/>
                    <a:pt x="30807" y="125463"/>
                  </a:cubicBezTo>
                  <a:cubicBezTo>
                    <a:pt x="26342" y="125463"/>
                    <a:pt x="22026" y="127249"/>
                    <a:pt x="17859" y="130820"/>
                  </a:cubicBezTo>
                  <a:cubicBezTo>
                    <a:pt x="14287" y="134392"/>
                    <a:pt x="12501" y="138708"/>
                    <a:pt x="12501" y="143768"/>
                  </a:cubicBezTo>
                  <a:cubicBezTo>
                    <a:pt x="12501" y="149126"/>
                    <a:pt x="14287" y="153591"/>
                    <a:pt x="17859" y="157163"/>
                  </a:cubicBezTo>
                  <a:lnTo>
                    <a:pt x="65187" y="200472"/>
                  </a:lnTo>
                  <a:cubicBezTo>
                    <a:pt x="69354" y="204639"/>
                    <a:pt x="73819" y="206723"/>
                    <a:pt x="78581" y="206723"/>
                  </a:cubicBezTo>
                  <a:lnTo>
                    <a:pt x="79028" y="207169"/>
                  </a:lnTo>
                  <a:lnTo>
                    <a:pt x="79474" y="207169"/>
                  </a:lnTo>
                  <a:lnTo>
                    <a:pt x="80367" y="206723"/>
                  </a:lnTo>
                  <a:cubicBezTo>
                    <a:pt x="84832" y="206723"/>
                    <a:pt x="89148" y="204937"/>
                    <a:pt x="93315" y="201365"/>
                  </a:cubicBezTo>
                  <a:lnTo>
                    <a:pt x="214759" y="44649"/>
                  </a:lnTo>
                  <a:cubicBezTo>
                    <a:pt x="214759" y="44351"/>
                    <a:pt x="214908" y="44202"/>
                    <a:pt x="215205" y="44202"/>
                  </a:cubicBezTo>
                  <a:cubicBezTo>
                    <a:pt x="218777" y="40631"/>
                    <a:pt x="220563" y="36315"/>
                    <a:pt x="220563" y="31254"/>
                  </a:cubicBezTo>
                  <a:cubicBezTo>
                    <a:pt x="220563" y="26194"/>
                    <a:pt x="218777" y="21878"/>
                    <a:pt x="215205" y="18306"/>
                  </a:cubicBezTo>
                  <a:cubicBezTo>
                    <a:pt x="211336" y="14437"/>
                    <a:pt x="207020" y="12502"/>
                    <a:pt x="202257" y="12502"/>
                  </a:cubicBezTo>
                  <a:close/>
                  <a:moveTo>
                    <a:pt x="202257" y="0"/>
                  </a:moveTo>
                  <a:cubicBezTo>
                    <a:pt x="210889" y="0"/>
                    <a:pt x="218182" y="2977"/>
                    <a:pt x="224135" y="8930"/>
                  </a:cubicBezTo>
                  <a:cubicBezTo>
                    <a:pt x="230088" y="14883"/>
                    <a:pt x="233139" y="22176"/>
                    <a:pt x="233288" y="30808"/>
                  </a:cubicBezTo>
                  <a:cubicBezTo>
                    <a:pt x="233437" y="39440"/>
                    <a:pt x="230535" y="46732"/>
                    <a:pt x="224581" y="52686"/>
                  </a:cubicBezTo>
                  <a:lnTo>
                    <a:pt x="102691" y="208955"/>
                  </a:lnTo>
                  <a:cubicBezTo>
                    <a:pt x="102691" y="209253"/>
                    <a:pt x="102542" y="209550"/>
                    <a:pt x="102245" y="209848"/>
                  </a:cubicBezTo>
                  <a:cubicBezTo>
                    <a:pt x="95696" y="216397"/>
                    <a:pt x="88106" y="219373"/>
                    <a:pt x="79474" y="218778"/>
                  </a:cubicBezTo>
                  <a:lnTo>
                    <a:pt x="78581" y="218778"/>
                  </a:lnTo>
                  <a:cubicBezTo>
                    <a:pt x="69949" y="218778"/>
                    <a:pt x="62656" y="215801"/>
                    <a:pt x="56703" y="209848"/>
                  </a:cubicBezTo>
                  <a:lnTo>
                    <a:pt x="8930" y="166093"/>
                  </a:lnTo>
                  <a:cubicBezTo>
                    <a:pt x="2976" y="160140"/>
                    <a:pt x="0" y="152698"/>
                    <a:pt x="0" y="143768"/>
                  </a:cubicBezTo>
                  <a:cubicBezTo>
                    <a:pt x="0" y="135136"/>
                    <a:pt x="2976" y="127844"/>
                    <a:pt x="8930" y="121891"/>
                  </a:cubicBezTo>
                  <a:cubicBezTo>
                    <a:pt x="14883" y="115938"/>
                    <a:pt x="22175" y="112961"/>
                    <a:pt x="30807" y="112961"/>
                  </a:cubicBezTo>
                  <a:cubicBezTo>
                    <a:pt x="39439" y="112961"/>
                    <a:pt x="46732" y="115938"/>
                    <a:pt x="52685" y="121891"/>
                  </a:cubicBezTo>
                  <a:lnTo>
                    <a:pt x="78581" y="144661"/>
                  </a:lnTo>
                  <a:lnTo>
                    <a:pt x="179487" y="9823"/>
                  </a:lnTo>
                  <a:lnTo>
                    <a:pt x="180380" y="8930"/>
                  </a:lnTo>
                  <a:cubicBezTo>
                    <a:pt x="186333" y="2977"/>
                    <a:pt x="193625" y="0"/>
                    <a:pt x="202257" y="0"/>
                  </a:cubicBezTo>
                  <a:close/>
                </a:path>
              </a:pathLst>
            </a:custGeom>
            <a:solidFill>
              <a:schemeClr val="bg1"/>
            </a:solidFill>
            <a:ln>
              <a:noFill/>
            </a:ln>
            <a:effectLst/>
          </p:spPr>
          <p:txBody>
            <a:bodyPr rot="0" spcFirstLastPara="0" vertOverflow="overflow" horzOverflow="overflow" vert="horz" wrap="square" lIns="121913" tIns="60956" rIns="121913" bIns="60956" numCol="1" spcCol="0" rtlCol="0" fromWordArt="0" anchor="t" anchorCtr="0" forceAA="0" compatLnSpc="1">
              <a:prstTxWarp prst="textNoShape">
                <a:avLst/>
              </a:prstTxWarp>
              <a:noAutofit/>
            </a:bodyPr>
            <a:lstStyle/>
            <a:p>
              <a:endParaRPr lang="en-US" sz="2400">
                <a:solidFill>
                  <a:schemeClr val="bg1"/>
                </a:solidFill>
                <a:latin typeface="思源黑体" panose="020B0500000000000000" pitchFamily="34" charset="-122"/>
                <a:ea typeface="思源黑体" panose="020B0500000000000000" pitchFamily="34" charset="-122"/>
              </a:endParaRPr>
            </a:p>
          </p:txBody>
        </p:sp>
        <p:sp>
          <p:nvSpPr>
            <p:cNvPr id="18" name="TextBox 17"/>
            <p:cNvSpPr txBox="1"/>
            <p:nvPr/>
          </p:nvSpPr>
          <p:spPr>
            <a:xfrm>
              <a:off x="8877165" y="1388462"/>
              <a:ext cx="2095635" cy="277014"/>
            </a:xfrm>
            <a:prstGeom prst="rect">
              <a:avLst/>
            </a:prstGeom>
            <a:noFill/>
          </p:spPr>
          <p:txBody>
            <a:bodyPr wrap="square" rtlCol="0">
              <a:spAutoFit/>
            </a:bodyPr>
            <a:lstStyle/>
            <a:p>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sp>
          <p:nvSpPr>
            <p:cNvPr id="19" name="Freeform 18"/>
            <p:cNvSpPr/>
            <p:nvPr/>
          </p:nvSpPr>
          <p:spPr>
            <a:xfrm>
              <a:off x="8660990" y="1736039"/>
              <a:ext cx="217100" cy="203661"/>
            </a:xfrm>
            <a:custGeom>
              <a:avLst/>
              <a:gdLst/>
              <a:ahLst/>
              <a:cxnLst/>
              <a:rect l="l" t="t" r="r" b="b"/>
              <a:pathLst>
                <a:path w="233293" h="218852">
                  <a:moveTo>
                    <a:pt x="202257" y="12502"/>
                  </a:moveTo>
                  <a:cubicBezTo>
                    <a:pt x="197197" y="12502"/>
                    <a:pt x="192881" y="14288"/>
                    <a:pt x="189309" y="17860"/>
                  </a:cubicBezTo>
                  <a:lnTo>
                    <a:pt x="84385" y="157609"/>
                  </a:lnTo>
                  <a:cubicBezTo>
                    <a:pt x="83492" y="159098"/>
                    <a:pt x="82004" y="159842"/>
                    <a:pt x="79921" y="159842"/>
                  </a:cubicBezTo>
                  <a:cubicBezTo>
                    <a:pt x="78135" y="160140"/>
                    <a:pt x="76646" y="159693"/>
                    <a:pt x="75456" y="158502"/>
                  </a:cubicBezTo>
                  <a:lnTo>
                    <a:pt x="44202" y="131267"/>
                  </a:lnTo>
                  <a:lnTo>
                    <a:pt x="43755" y="130820"/>
                  </a:lnTo>
                  <a:cubicBezTo>
                    <a:pt x="40183" y="127249"/>
                    <a:pt x="35867" y="125463"/>
                    <a:pt x="30807" y="125463"/>
                  </a:cubicBezTo>
                  <a:cubicBezTo>
                    <a:pt x="26342" y="125463"/>
                    <a:pt x="22026" y="127249"/>
                    <a:pt x="17859" y="130820"/>
                  </a:cubicBezTo>
                  <a:cubicBezTo>
                    <a:pt x="14287" y="134392"/>
                    <a:pt x="12501" y="138708"/>
                    <a:pt x="12501" y="143768"/>
                  </a:cubicBezTo>
                  <a:cubicBezTo>
                    <a:pt x="12501" y="149126"/>
                    <a:pt x="14287" y="153591"/>
                    <a:pt x="17859" y="157163"/>
                  </a:cubicBezTo>
                  <a:lnTo>
                    <a:pt x="65187" y="200472"/>
                  </a:lnTo>
                  <a:cubicBezTo>
                    <a:pt x="69354" y="204639"/>
                    <a:pt x="73819" y="206723"/>
                    <a:pt x="78581" y="206723"/>
                  </a:cubicBezTo>
                  <a:lnTo>
                    <a:pt x="79028" y="207169"/>
                  </a:lnTo>
                  <a:lnTo>
                    <a:pt x="79474" y="207169"/>
                  </a:lnTo>
                  <a:lnTo>
                    <a:pt x="80367" y="206723"/>
                  </a:lnTo>
                  <a:cubicBezTo>
                    <a:pt x="84832" y="206723"/>
                    <a:pt x="89148" y="204937"/>
                    <a:pt x="93315" y="201365"/>
                  </a:cubicBezTo>
                  <a:lnTo>
                    <a:pt x="214759" y="44649"/>
                  </a:lnTo>
                  <a:cubicBezTo>
                    <a:pt x="214759" y="44351"/>
                    <a:pt x="214908" y="44202"/>
                    <a:pt x="215205" y="44202"/>
                  </a:cubicBezTo>
                  <a:cubicBezTo>
                    <a:pt x="218777" y="40631"/>
                    <a:pt x="220563" y="36315"/>
                    <a:pt x="220563" y="31254"/>
                  </a:cubicBezTo>
                  <a:cubicBezTo>
                    <a:pt x="220563" y="26194"/>
                    <a:pt x="218777" y="21878"/>
                    <a:pt x="215205" y="18306"/>
                  </a:cubicBezTo>
                  <a:cubicBezTo>
                    <a:pt x="211336" y="14437"/>
                    <a:pt x="207020" y="12502"/>
                    <a:pt x="202257" y="12502"/>
                  </a:cubicBezTo>
                  <a:close/>
                  <a:moveTo>
                    <a:pt x="202257" y="0"/>
                  </a:moveTo>
                  <a:cubicBezTo>
                    <a:pt x="210889" y="0"/>
                    <a:pt x="218182" y="2977"/>
                    <a:pt x="224135" y="8930"/>
                  </a:cubicBezTo>
                  <a:cubicBezTo>
                    <a:pt x="230088" y="14883"/>
                    <a:pt x="233139" y="22176"/>
                    <a:pt x="233288" y="30808"/>
                  </a:cubicBezTo>
                  <a:cubicBezTo>
                    <a:pt x="233437" y="39440"/>
                    <a:pt x="230535" y="46732"/>
                    <a:pt x="224581" y="52686"/>
                  </a:cubicBezTo>
                  <a:lnTo>
                    <a:pt x="102691" y="208955"/>
                  </a:lnTo>
                  <a:cubicBezTo>
                    <a:pt x="102691" y="209253"/>
                    <a:pt x="102542" y="209550"/>
                    <a:pt x="102245" y="209848"/>
                  </a:cubicBezTo>
                  <a:cubicBezTo>
                    <a:pt x="95696" y="216397"/>
                    <a:pt x="88106" y="219373"/>
                    <a:pt x="79474" y="218778"/>
                  </a:cubicBezTo>
                  <a:lnTo>
                    <a:pt x="78581" y="218778"/>
                  </a:lnTo>
                  <a:cubicBezTo>
                    <a:pt x="69949" y="218778"/>
                    <a:pt x="62656" y="215801"/>
                    <a:pt x="56703" y="209848"/>
                  </a:cubicBezTo>
                  <a:lnTo>
                    <a:pt x="8930" y="166093"/>
                  </a:lnTo>
                  <a:cubicBezTo>
                    <a:pt x="2976" y="160140"/>
                    <a:pt x="0" y="152698"/>
                    <a:pt x="0" y="143768"/>
                  </a:cubicBezTo>
                  <a:cubicBezTo>
                    <a:pt x="0" y="135136"/>
                    <a:pt x="2976" y="127844"/>
                    <a:pt x="8930" y="121891"/>
                  </a:cubicBezTo>
                  <a:cubicBezTo>
                    <a:pt x="14883" y="115938"/>
                    <a:pt x="22175" y="112961"/>
                    <a:pt x="30807" y="112961"/>
                  </a:cubicBezTo>
                  <a:cubicBezTo>
                    <a:pt x="39439" y="112961"/>
                    <a:pt x="46732" y="115938"/>
                    <a:pt x="52685" y="121891"/>
                  </a:cubicBezTo>
                  <a:lnTo>
                    <a:pt x="78581" y="144661"/>
                  </a:lnTo>
                  <a:lnTo>
                    <a:pt x="179487" y="9823"/>
                  </a:lnTo>
                  <a:lnTo>
                    <a:pt x="180380" y="8930"/>
                  </a:lnTo>
                  <a:cubicBezTo>
                    <a:pt x="186333" y="2977"/>
                    <a:pt x="193625" y="0"/>
                    <a:pt x="202257" y="0"/>
                  </a:cubicBezTo>
                  <a:close/>
                </a:path>
              </a:pathLst>
            </a:custGeom>
            <a:solidFill>
              <a:schemeClr val="bg1"/>
            </a:solidFill>
            <a:ln>
              <a:noFill/>
            </a:ln>
            <a:effectLst/>
          </p:spPr>
          <p:txBody>
            <a:bodyPr rot="0" spcFirstLastPara="0" vertOverflow="overflow" horzOverflow="overflow" vert="horz" wrap="square" lIns="121913" tIns="60956" rIns="121913" bIns="60956" numCol="1" spcCol="0" rtlCol="0" fromWordArt="0" anchor="t" anchorCtr="0" forceAA="0" compatLnSpc="1">
              <a:prstTxWarp prst="textNoShape">
                <a:avLst/>
              </a:prstTxWarp>
              <a:noAutofit/>
            </a:bodyPr>
            <a:lstStyle/>
            <a:p>
              <a:endParaRPr lang="en-US" sz="2400">
                <a:solidFill>
                  <a:schemeClr val="bg1"/>
                </a:solidFill>
                <a:latin typeface="思源黑体" panose="020B0500000000000000" pitchFamily="34" charset="-122"/>
                <a:ea typeface="思源黑体" panose="020B0500000000000000" pitchFamily="34" charset="-122"/>
              </a:endParaRPr>
            </a:p>
          </p:txBody>
        </p:sp>
        <p:sp>
          <p:nvSpPr>
            <p:cNvPr id="20" name="TextBox 19"/>
            <p:cNvSpPr txBox="1"/>
            <p:nvPr/>
          </p:nvSpPr>
          <p:spPr>
            <a:xfrm>
              <a:off x="8877165" y="1711432"/>
              <a:ext cx="2095635" cy="277014"/>
            </a:xfrm>
            <a:prstGeom prst="rect">
              <a:avLst/>
            </a:prstGeom>
            <a:noFill/>
          </p:spPr>
          <p:txBody>
            <a:bodyPr wrap="square" rtlCol="0">
              <a:spAutoFit/>
            </a:bodyPr>
            <a:lstStyle/>
            <a:p>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43" name="组合 42">
            <a:extLst>
              <a:ext uri="{FF2B5EF4-FFF2-40B4-BE49-F238E27FC236}">
                <a16:creationId xmlns="" xmlns:a16="http://schemas.microsoft.com/office/drawing/2014/main" id="{4CB9868B-84D5-4128-A2AB-E03BB402C4CB}"/>
              </a:ext>
            </a:extLst>
          </p:cNvPr>
          <p:cNvGrpSpPr/>
          <p:nvPr/>
        </p:nvGrpSpPr>
        <p:grpSpPr>
          <a:xfrm>
            <a:off x="1246274" y="2789287"/>
            <a:ext cx="2438266" cy="1266181"/>
            <a:chOff x="1246007" y="2789251"/>
            <a:chExt cx="2438400" cy="1266251"/>
          </a:xfrm>
        </p:grpSpPr>
        <p:sp>
          <p:nvSpPr>
            <p:cNvPr id="21" name="TextBox 20"/>
            <p:cNvSpPr txBox="1"/>
            <p:nvPr/>
          </p:nvSpPr>
          <p:spPr>
            <a:xfrm>
              <a:off x="1246007" y="3083724"/>
              <a:ext cx="2438400" cy="307665"/>
            </a:xfrm>
            <a:prstGeom prst="rect">
              <a:avLst/>
            </a:prstGeom>
            <a:noFill/>
          </p:spPr>
          <p:txBody>
            <a:bodyPr wrap="square" rtlCol="0">
              <a:spAutoFit/>
            </a:bodyPr>
            <a:lstStyle>
              <a:defPPr>
                <a:defRPr lang="zh-CN"/>
              </a:defPPr>
              <a:lvl1pPr>
                <a:defRPr sz="1400">
                  <a:solidFill>
                    <a:schemeClr val="bg1"/>
                  </a:solidFill>
                  <a:latin typeface="+mj-ea"/>
                  <a:ea typeface="+mj-ea"/>
                </a:defRPr>
              </a:lvl1pPr>
            </a:lstStyle>
            <a:p>
              <a:pPr algn="r"/>
              <a:r>
                <a:rPr lang="zh-CN" altLang="en-US" sz="1399" dirty="0">
                  <a:latin typeface="思源黑体" panose="020B0500000000000000" pitchFamily="34" charset="-122"/>
                  <a:ea typeface="思源黑体" panose="020B0500000000000000" pitchFamily="34" charset="-122"/>
                </a:rPr>
                <a:t>在此</a:t>
              </a:r>
              <a:r>
                <a:rPr lang="zh-CN" altLang="en-US" sz="1399">
                  <a:latin typeface="思源黑体" panose="020B0500000000000000" pitchFamily="34" charset="-122"/>
                  <a:ea typeface="思源黑体" panose="020B0500000000000000" pitchFamily="34" charset="-122"/>
                </a:rPr>
                <a:t>添加标题</a:t>
              </a:r>
              <a:endParaRPr lang="en-US" altLang="zh-CN" sz="1399" dirty="0">
                <a:latin typeface="思源黑体" panose="020B0500000000000000" pitchFamily="34" charset="-122"/>
                <a:ea typeface="思源黑体" panose="020B0500000000000000" pitchFamily="34" charset="-122"/>
              </a:endParaRPr>
            </a:p>
          </p:txBody>
        </p:sp>
        <p:sp>
          <p:nvSpPr>
            <p:cNvPr id="22" name="TextBox 21"/>
            <p:cNvSpPr txBox="1"/>
            <p:nvPr/>
          </p:nvSpPr>
          <p:spPr>
            <a:xfrm>
              <a:off x="2160407" y="2789251"/>
              <a:ext cx="1524000" cy="307665"/>
            </a:xfrm>
            <a:prstGeom prst="rect">
              <a:avLst/>
            </a:prstGeom>
            <a:noFill/>
          </p:spPr>
          <p:txBody>
            <a:bodyPr wrap="square" rtlCol="0">
              <a:spAutoFit/>
            </a:bodyPr>
            <a:lstStyle/>
            <a:p>
              <a:pPr algn="r"/>
              <a:r>
                <a:rPr lang="en-US" sz="1399" i="1" dirty="0" smtClean="0">
                  <a:solidFill>
                    <a:schemeClr val="bg1"/>
                  </a:solidFill>
                  <a:latin typeface="思源黑体" panose="020B0500000000000000" pitchFamily="34" charset="-122"/>
                  <a:ea typeface="思源黑体" panose="020B0500000000000000" pitchFamily="34" charset="-122"/>
                </a:rPr>
                <a:t>2018.07.15</a:t>
              </a:r>
              <a:endParaRPr lang="en-US" sz="1399" i="1" dirty="0">
                <a:solidFill>
                  <a:schemeClr val="bg1"/>
                </a:solidFill>
                <a:latin typeface="思源黑体" panose="020B0500000000000000" pitchFamily="34" charset="-122"/>
                <a:ea typeface="思源黑体" panose="020B0500000000000000" pitchFamily="34" charset="-122"/>
              </a:endParaRPr>
            </a:p>
          </p:txBody>
        </p:sp>
        <p:sp>
          <p:nvSpPr>
            <p:cNvPr id="23" name="TextBox 22"/>
            <p:cNvSpPr txBox="1"/>
            <p:nvPr/>
          </p:nvSpPr>
          <p:spPr>
            <a:xfrm>
              <a:off x="1246008" y="3455518"/>
              <a:ext cx="2119766" cy="277014"/>
            </a:xfrm>
            <a:prstGeom prst="rect">
              <a:avLst/>
            </a:prstGeom>
            <a:noFill/>
          </p:spPr>
          <p:txBody>
            <a:bodyPr wrap="square" rtlCol="0">
              <a:spAutoFit/>
            </a:bodyPr>
            <a:lstStyle/>
            <a:p>
              <a:pPr algn="r"/>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sp>
          <p:nvSpPr>
            <p:cNvPr id="24" name="TextBox 23"/>
            <p:cNvSpPr txBox="1"/>
            <p:nvPr/>
          </p:nvSpPr>
          <p:spPr>
            <a:xfrm>
              <a:off x="1246008" y="3778488"/>
              <a:ext cx="2119766" cy="277014"/>
            </a:xfrm>
            <a:prstGeom prst="rect">
              <a:avLst/>
            </a:prstGeom>
            <a:noFill/>
          </p:spPr>
          <p:txBody>
            <a:bodyPr wrap="square" rtlCol="0">
              <a:spAutoFit/>
            </a:bodyPr>
            <a:lstStyle/>
            <a:p>
              <a:pPr algn="r"/>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sp>
          <p:nvSpPr>
            <p:cNvPr id="25" name="Freeform 83"/>
            <p:cNvSpPr>
              <a:spLocks/>
            </p:cNvSpPr>
            <p:nvPr/>
          </p:nvSpPr>
          <p:spPr bwMode="auto">
            <a:xfrm>
              <a:off x="3365774" y="3492528"/>
              <a:ext cx="195439" cy="177117"/>
            </a:xfrm>
            <a:custGeom>
              <a:avLst/>
              <a:gdLst/>
              <a:ahLst/>
              <a:cxnLst>
                <a:cxn ang="0">
                  <a:pos x="224" y="12"/>
                </a:cxn>
                <a:cxn ang="0">
                  <a:pos x="184" y="0"/>
                </a:cxn>
                <a:cxn ang="0">
                  <a:pos x="144" y="12"/>
                </a:cxn>
                <a:cxn ang="0">
                  <a:pos x="16" y="136"/>
                </a:cxn>
                <a:cxn ang="0">
                  <a:pos x="2" y="166"/>
                </a:cxn>
                <a:cxn ang="0">
                  <a:pos x="4" y="198"/>
                </a:cxn>
                <a:cxn ang="0">
                  <a:pos x="16" y="216"/>
                </a:cxn>
                <a:cxn ang="0">
                  <a:pos x="46" y="230"/>
                </a:cxn>
                <a:cxn ang="0">
                  <a:pos x="78" y="228"/>
                </a:cxn>
                <a:cxn ang="0">
                  <a:pos x="212" y="100"/>
                </a:cxn>
                <a:cxn ang="0">
                  <a:pos x="222" y="88"/>
                </a:cxn>
                <a:cxn ang="0">
                  <a:pos x="224" y="64"/>
                </a:cxn>
                <a:cxn ang="0">
                  <a:pos x="212" y="44"/>
                </a:cxn>
                <a:cxn ang="0">
                  <a:pos x="200" y="34"/>
                </a:cxn>
                <a:cxn ang="0">
                  <a:pos x="176" y="32"/>
                </a:cxn>
                <a:cxn ang="0">
                  <a:pos x="156" y="44"/>
                </a:cxn>
                <a:cxn ang="0">
                  <a:pos x="66" y="134"/>
                </a:cxn>
                <a:cxn ang="0">
                  <a:pos x="68" y="142"/>
                </a:cxn>
                <a:cxn ang="0">
                  <a:pos x="74" y="146"/>
                </a:cxn>
                <a:cxn ang="0">
                  <a:pos x="168" y="56"/>
                </a:cxn>
                <a:cxn ang="0">
                  <a:pos x="184" y="48"/>
                </a:cxn>
                <a:cxn ang="0">
                  <a:pos x="200" y="56"/>
                </a:cxn>
                <a:cxn ang="0">
                  <a:pos x="206" y="82"/>
                </a:cxn>
                <a:cxn ang="0">
                  <a:pos x="84" y="204"/>
                </a:cxn>
                <a:cxn ang="0">
                  <a:pos x="64" y="216"/>
                </a:cxn>
                <a:cxn ang="0">
                  <a:pos x="40" y="214"/>
                </a:cxn>
                <a:cxn ang="0">
                  <a:pos x="28" y="204"/>
                </a:cxn>
                <a:cxn ang="0">
                  <a:pos x="16" y="184"/>
                </a:cxn>
                <a:cxn ang="0">
                  <a:pos x="18" y="160"/>
                </a:cxn>
                <a:cxn ang="0">
                  <a:pos x="144" y="34"/>
                </a:cxn>
                <a:cxn ang="0">
                  <a:pos x="162" y="22"/>
                </a:cxn>
                <a:cxn ang="0">
                  <a:pos x="194" y="18"/>
                </a:cxn>
                <a:cxn ang="0">
                  <a:pos x="222" y="34"/>
                </a:cxn>
                <a:cxn ang="0">
                  <a:pos x="234" y="52"/>
                </a:cxn>
                <a:cxn ang="0">
                  <a:pos x="238" y="84"/>
                </a:cxn>
                <a:cxn ang="0">
                  <a:pos x="222" y="112"/>
                </a:cxn>
                <a:cxn ang="0">
                  <a:pos x="134" y="202"/>
                </a:cxn>
                <a:cxn ang="0">
                  <a:pos x="136" y="210"/>
                </a:cxn>
                <a:cxn ang="0">
                  <a:pos x="142" y="214"/>
                </a:cxn>
                <a:cxn ang="0">
                  <a:pos x="234" y="122"/>
                </a:cxn>
                <a:cxn ang="0">
                  <a:pos x="250" y="100"/>
                </a:cxn>
                <a:cxn ang="0">
                  <a:pos x="254" y="58"/>
                </a:cxn>
                <a:cxn ang="0">
                  <a:pos x="234" y="22"/>
                </a:cxn>
              </a:cxnLst>
              <a:rect l="0" t="0" r="r" b="b"/>
              <a:pathLst>
                <a:path w="256" h="232">
                  <a:moveTo>
                    <a:pt x="234" y="22"/>
                  </a:moveTo>
                  <a:lnTo>
                    <a:pt x="234" y="22"/>
                  </a:lnTo>
                  <a:lnTo>
                    <a:pt x="224" y="12"/>
                  </a:lnTo>
                  <a:lnTo>
                    <a:pt x="212" y="6"/>
                  </a:lnTo>
                  <a:lnTo>
                    <a:pt x="198" y="2"/>
                  </a:lnTo>
                  <a:lnTo>
                    <a:pt x="184" y="0"/>
                  </a:lnTo>
                  <a:lnTo>
                    <a:pt x="170" y="2"/>
                  </a:lnTo>
                  <a:lnTo>
                    <a:pt x="156" y="6"/>
                  </a:lnTo>
                  <a:lnTo>
                    <a:pt x="144" y="12"/>
                  </a:lnTo>
                  <a:lnTo>
                    <a:pt x="134" y="22"/>
                  </a:lnTo>
                  <a:lnTo>
                    <a:pt x="16" y="136"/>
                  </a:lnTo>
                  <a:lnTo>
                    <a:pt x="16" y="136"/>
                  </a:lnTo>
                  <a:lnTo>
                    <a:pt x="10" y="146"/>
                  </a:lnTo>
                  <a:lnTo>
                    <a:pt x="4" y="154"/>
                  </a:lnTo>
                  <a:lnTo>
                    <a:pt x="2" y="166"/>
                  </a:lnTo>
                  <a:lnTo>
                    <a:pt x="0" y="176"/>
                  </a:lnTo>
                  <a:lnTo>
                    <a:pt x="2" y="186"/>
                  </a:lnTo>
                  <a:lnTo>
                    <a:pt x="4" y="198"/>
                  </a:lnTo>
                  <a:lnTo>
                    <a:pt x="10" y="206"/>
                  </a:lnTo>
                  <a:lnTo>
                    <a:pt x="16" y="216"/>
                  </a:lnTo>
                  <a:lnTo>
                    <a:pt x="16" y="216"/>
                  </a:lnTo>
                  <a:lnTo>
                    <a:pt x="26" y="222"/>
                  </a:lnTo>
                  <a:lnTo>
                    <a:pt x="34" y="228"/>
                  </a:lnTo>
                  <a:lnTo>
                    <a:pt x="46" y="230"/>
                  </a:lnTo>
                  <a:lnTo>
                    <a:pt x="56" y="232"/>
                  </a:lnTo>
                  <a:lnTo>
                    <a:pt x="66" y="230"/>
                  </a:lnTo>
                  <a:lnTo>
                    <a:pt x="78" y="228"/>
                  </a:lnTo>
                  <a:lnTo>
                    <a:pt x="86" y="222"/>
                  </a:lnTo>
                  <a:lnTo>
                    <a:pt x="96" y="216"/>
                  </a:lnTo>
                  <a:lnTo>
                    <a:pt x="212" y="100"/>
                  </a:lnTo>
                  <a:lnTo>
                    <a:pt x="212" y="100"/>
                  </a:lnTo>
                  <a:lnTo>
                    <a:pt x="218" y="94"/>
                  </a:lnTo>
                  <a:lnTo>
                    <a:pt x="222" y="88"/>
                  </a:lnTo>
                  <a:lnTo>
                    <a:pt x="224" y="80"/>
                  </a:lnTo>
                  <a:lnTo>
                    <a:pt x="224" y="72"/>
                  </a:lnTo>
                  <a:lnTo>
                    <a:pt x="224" y="64"/>
                  </a:lnTo>
                  <a:lnTo>
                    <a:pt x="222" y="56"/>
                  </a:lnTo>
                  <a:lnTo>
                    <a:pt x="218" y="50"/>
                  </a:lnTo>
                  <a:lnTo>
                    <a:pt x="212" y="44"/>
                  </a:lnTo>
                  <a:lnTo>
                    <a:pt x="212" y="44"/>
                  </a:lnTo>
                  <a:lnTo>
                    <a:pt x="206" y="38"/>
                  </a:lnTo>
                  <a:lnTo>
                    <a:pt x="200" y="34"/>
                  </a:lnTo>
                  <a:lnTo>
                    <a:pt x="192" y="32"/>
                  </a:lnTo>
                  <a:lnTo>
                    <a:pt x="184" y="32"/>
                  </a:lnTo>
                  <a:lnTo>
                    <a:pt x="176" y="32"/>
                  </a:lnTo>
                  <a:lnTo>
                    <a:pt x="168" y="34"/>
                  </a:lnTo>
                  <a:lnTo>
                    <a:pt x="162" y="38"/>
                  </a:lnTo>
                  <a:lnTo>
                    <a:pt x="156" y="44"/>
                  </a:lnTo>
                  <a:lnTo>
                    <a:pt x="68" y="132"/>
                  </a:lnTo>
                  <a:lnTo>
                    <a:pt x="68" y="132"/>
                  </a:lnTo>
                  <a:lnTo>
                    <a:pt x="66" y="134"/>
                  </a:lnTo>
                  <a:lnTo>
                    <a:pt x="66" y="138"/>
                  </a:lnTo>
                  <a:lnTo>
                    <a:pt x="66" y="140"/>
                  </a:lnTo>
                  <a:lnTo>
                    <a:pt x="68" y="142"/>
                  </a:lnTo>
                  <a:lnTo>
                    <a:pt x="68" y="142"/>
                  </a:lnTo>
                  <a:lnTo>
                    <a:pt x="70" y="144"/>
                  </a:lnTo>
                  <a:lnTo>
                    <a:pt x="74" y="146"/>
                  </a:lnTo>
                  <a:lnTo>
                    <a:pt x="76" y="144"/>
                  </a:lnTo>
                  <a:lnTo>
                    <a:pt x="80" y="142"/>
                  </a:lnTo>
                  <a:lnTo>
                    <a:pt x="168" y="56"/>
                  </a:lnTo>
                  <a:lnTo>
                    <a:pt x="168" y="56"/>
                  </a:lnTo>
                  <a:lnTo>
                    <a:pt x="174" y="50"/>
                  </a:lnTo>
                  <a:lnTo>
                    <a:pt x="184" y="48"/>
                  </a:lnTo>
                  <a:lnTo>
                    <a:pt x="194" y="50"/>
                  </a:lnTo>
                  <a:lnTo>
                    <a:pt x="200" y="56"/>
                  </a:lnTo>
                  <a:lnTo>
                    <a:pt x="200" y="56"/>
                  </a:lnTo>
                  <a:lnTo>
                    <a:pt x="206" y="62"/>
                  </a:lnTo>
                  <a:lnTo>
                    <a:pt x="208" y="72"/>
                  </a:lnTo>
                  <a:lnTo>
                    <a:pt x="206" y="82"/>
                  </a:lnTo>
                  <a:lnTo>
                    <a:pt x="200" y="88"/>
                  </a:lnTo>
                  <a:lnTo>
                    <a:pt x="84" y="204"/>
                  </a:lnTo>
                  <a:lnTo>
                    <a:pt x="84" y="204"/>
                  </a:lnTo>
                  <a:lnTo>
                    <a:pt x="78" y="210"/>
                  </a:lnTo>
                  <a:lnTo>
                    <a:pt x="72" y="214"/>
                  </a:lnTo>
                  <a:lnTo>
                    <a:pt x="64" y="216"/>
                  </a:lnTo>
                  <a:lnTo>
                    <a:pt x="56" y="216"/>
                  </a:lnTo>
                  <a:lnTo>
                    <a:pt x="48" y="216"/>
                  </a:lnTo>
                  <a:lnTo>
                    <a:pt x="40" y="214"/>
                  </a:lnTo>
                  <a:lnTo>
                    <a:pt x="34" y="210"/>
                  </a:lnTo>
                  <a:lnTo>
                    <a:pt x="28" y="204"/>
                  </a:lnTo>
                  <a:lnTo>
                    <a:pt x="28" y="204"/>
                  </a:lnTo>
                  <a:lnTo>
                    <a:pt x="22" y="198"/>
                  </a:lnTo>
                  <a:lnTo>
                    <a:pt x="18" y="192"/>
                  </a:lnTo>
                  <a:lnTo>
                    <a:pt x="16" y="184"/>
                  </a:lnTo>
                  <a:lnTo>
                    <a:pt x="16" y="176"/>
                  </a:lnTo>
                  <a:lnTo>
                    <a:pt x="16" y="168"/>
                  </a:lnTo>
                  <a:lnTo>
                    <a:pt x="18" y="160"/>
                  </a:lnTo>
                  <a:lnTo>
                    <a:pt x="22" y="154"/>
                  </a:lnTo>
                  <a:lnTo>
                    <a:pt x="28" y="148"/>
                  </a:lnTo>
                  <a:lnTo>
                    <a:pt x="144" y="34"/>
                  </a:lnTo>
                  <a:lnTo>
                    <a:pt x="144" y="34"/>
                  </a:lnTo>
                  <a:lnTo>
                    <a:pt x="152" y="26"/>
                  </a:lnTo>
                  <a:lnTo>
                    <a:pt x="162" y="22"/>
                  </a:lnTo>
                  <a:lnTo>
                    <a:pt x="172" y="18"/>
                  </a:lnTo>
                  <a:lnTo>
                    <a:pt x="182" y="18"/>
                  </a:lnTo>
                  <a:lnTo>
                    <a:pt x="194" y="18"/>
                  </a:lnTo>
                  <a:lnTo>
                    <a:pt x="204" y="22"/>
                  </a:lnTo>
                  <a:lnTo>
                    <a:pt x="214" y="26"/>
                  </a:lnTo>
                  <a:lnTo>
                    <a:pt x="222" y="34"/>
                  </a:lnTo>
                  <a:lnTo>
                    <a:pt x="222" y="34"/>
                  </a:lnTo>
                  <a:lnTo>
                    <a:pt x="230" y="42"/>
                  </a:lnTo>
                  <a:lnTo>
                    <a:pt x="234" y="52"/>
                  </a:lnTo>
                  <a:lnTo>
                    <a:pt x="238" y="62"/>
                  </a:lnTo>
                  <a:lnTo>
                    <a:pt x="238" y="74"/>
                  </a:lnTo>
                  <a:lnTo>
                    <a:pt x="238" y="84"/>
                  </a:lnTo>
                  <a:lnTo>
                    <a:pt x="234" y="94"/>
                  </a:lnTo>
                  <a:lnTo>
                    <a:pt x="230" y="104"/>
                  </a:lnTo>
                  <a:lnTo>
                    <a:pt x="222" y="112"/>
                  </a:lnTo>
                  <a:lnTo>
                    <a:pt x="136" y="200"/>
                  </a:lnTo>
                  <a:lnTo>
                    <a:pt x="136" y="200"/>
                  </a:lnTo>
                  <a:lnTo>
                    <a:pt x="134" y="202"/>
                  </a:lnTo>
                  <a:lnTo>
                    <a:pt x="134" y="206"/>
                  </a:lnTo>
                  <a:lnTo>
                    <a:pt x="134" y="208"/>
                  </a:lnTo>
                  <a:lnTo>
                    <a:pt x="136" y="210"/>
                  </a:lnTo>
                  <a:lnTo>
                    <a:pt x="136" y="210"/>
                  </a:lnTo>
                  <a:lnTo>
                    <a:pt x="138" y="212"/>
                  </a:lnTo>
                  <a:lnTo>
                    <a:pt x="142" y="214"/>
                  </a:lnTo>
                  <a:lnTo>
                    <a:pt x="144" y="212"/>
                  </a:lnTo>
                  <a:lnTo>
                    <a:pt x="148" y="210"/>
                  </a:lnTo>
                  <a:lnTo>
                    <a:pt x="234" y="122"/>
                  </a:lnTo>
                  <a:lnTo>
                    <a:pt x="234" y="122"/>
                  </a:lnTo>
                  <a:lnTo>
                    <a:pt x="244" y="112"/>
                  </a:lnTo>
                  <a:lnTo>
                    <a:pt x="250" y="100"/>
                  </a:lnTo>
                  <a:lnTo>
                    <a:pt x="254" y="86"/>
                  </a:lnTo>
                  <a:lnTo>
                    <a:pt x="256" y="72"/>
                  </a:lnTo>
                  <a:lnTo>
                    <a:pt x="254" y="58"/>
                  </a:lnTo>
                  <a:lnTo>
                    <a:pt x="250" y="44"/>
                  </a:lnTo>
                  <a:lnTo>
                    <a:pt x="244" y="32"/>
                  </a:lnTo>
                  <a:lnTo>
                    <a:pt x="234" y="22"/>
                  </a:lnTo>
                </a:path>
              </a:pathLst>
            </a:custGeom>
            <a:solidFill>
              <a:schemeClr val="tx1"/>
            </a:solidFill>
            <a:ln w="9525">
              <a:noFill/>
              <a:round/>
              <a:headEnd/>
              <a:tailEnd/>
            </a:ln>
          </p:spPr>
          <p:txBody>
            <a:bodyPr vert="horz" wrap="square" lIns="121913" tIns="60956" rIns="121913" bIns="60956" numCol="1" anchor="t" anchorCtr="0" compatLnSpc="1">
              <a:prstTxWarp prst="textNoShape">
                <a:avLst/>
              </a:prstTxWarp>
            </a:bodyPr>
            <a:lstStyle/>
            <a:p>
              <a:endParaRPr lang="ar-SA" sz="2400">
                <a:solidFill>
                  <a:schemeClr val="bg1"/>
                </a:solidFill>
                <a:latin typeface="思源黑体" panose="020B0500000000000000" pitchFamily="34" charset="-122"/>
                <a:ea typeface="思源黑体" panose="020B0500000000000000" pitchFamily="34" charset="-122"/>
              </a:endParaRPr>
            </a:p>
          </p:txBody>
        </p:sp>
        <p:sp>
          <p:nvSpPr>
            <p:cNvPr id="26" name="Freeform 83"/>
            <p:cNvSpPr>
              <a:spLocks/>
            </p:cNvSpPr>
            <p:nvPr/>
          </p:nvSpPr>
          <p:spPr bwMode="auto">
            <a:xfrm>
              <a:off x="3365774" y="3817238"/>
              <a:ext cx="195439" cy="177117"/>
            </a:xfrm>
            <a:custGeom>
              <a:avLst/>
              <a:gdLst/>
              <a:ahLst/>
              <a:cxnLst>
                <a:cxn ang="0">
                  <a:pos x="224" y="12"/>
                </a:cxn>
                <a:cxn ang="0">
                  <a:pos x="184" y="0"/>
                </a:cxn>
                <a:cxn ang="0">
                  <a:pos x="144" y="12"/>
                </a:cxn>
                <a:cxn ang="0">
                  <a:pos x="16" y="136"/>
                </a:cxn>
                <a:cxn ang="0">
                  <a:pos x="2" y="166"/>
                </a:cxn>
                <a:cxn ang="0">
                  <a:pos x="4" y="198"/>
                </a:cxn>
                <a:cxn ang="0">
                  <a:pos x="16" y="216"/>
                </a:cxn>
                <a:cxn ang="0">
                  <a:pos x="46" y="230"/>
                </a:cxn>
                <a:cxn ang="0">
                  <a:pos x="78" y="228"/>
                </a:cxn>
                <a:cxn ang="0">
                  <a:pos x="212" y="100"/>
                </a:cxn>
                <a:cxn ang="0">
                  <a:pos x="222" y="88"/>
                </a:cxn>
                <a:cxn ang="0">
                  <a:pos x="224" y="64"/>
                </a:cxn>
                <a:cxn ang="0">
                  <a:pos x="212" y="44"/>
                </a:cxn>
                <a:cxn ang="0">
                  <a:pos x="200" y="34"/>
                </a:cxn>
                <a:cxn ang="0">
                  <a:pos x="176" y="32"/>
                </a:cxn>
                <a:cxn ang="0">
                  <a:pos x="156" y="44"/>
                </a:cxn>
                <a:cxn ang="0">
                  <a:pos x="66" y="134"/>
                </a:cxn>
                <a:cxn ang="0">
                  <a:pos x="68" y="142"/>
                </a:cxn>
                <a:cxn ang="0">
                  <a:pos x="74" y="146"/>
                </a:cxn>
                <a:cxn ang="0">
                  <a:pos x="168" y="56"/>
                </a:cxn>
                <a:cxn ang="0">
                  <a:pos x="184" y="48"/>
                </a:cxn>
                <a:cxn ang="0">
                  <a:pos x="200" y="56"/>
                </a:cxn>
                <a:cxn ang="0">
                  <a:pos x="206" y="82"/>
                </a:cxn>
                <a:cxn ang="0">
                  <a:pos x="84" y="204"/>
                </a:cxn>
                <a:cxn ang="0">
                  <a:pos x="64" y="216"/>
                </a:cxn>
                <a:cxn ang="0">
                  <a:pos x="40" y="214"/>
                </a:cxn>
                <a:cxn ang="0">
                  <a:pos x="28" y="204"/>
                </a:cxn>
                <a:cxn ang="0">
                  <a:pos x="16" y="184"/>
                </a:cxn>
                <a:cxn ang="0">
                  <a:pos x="18" y="160"/>
                </a:cxn>
                <a:cxn ang="0">
                  <a:pos x="144" y="34"/>
                </a:cxn>
                <a:cxn ang="0">
                  <a:pos x="162" y="22"/>
                </a:cxn>
                <a:cxn ang="0">
                  <a:pos x="194" y="18"/>
                </a:cxn>
                <a:cxn ang="0">
                  <a:pos x="222" y="34"/>
                </a:cxn>
                <a:cxn ang="0">
                  <a:pos x="234" y="52"/>
                </a:cxn>
                <a:cxn ang="0">
                  <a:pos x="238" y="84"/>
                </a:cxn>
                <a:cxn ang="0">
                  <a:pos x="222" y="112"/>
                </a:cxn>
                <a:cxn ang="0">
                  <a:pos x="134" y="202"/>
                </a:cxn>
                <a:cxn ang="0">
                  <a:pos x="136" y="210"/>
                </a:cxn>
                <a:cxn ang="0">
                  <a:pos x="142" y="214"/>
                </a:cxn>
                <a:cxn ang="0">
                  <a:pos x="234" y="122"/>
                </a:cxn>
                <a:cxn ang="0">
                  <a:pos x="250" y="100"/>
                </a:cxn>
                <a:cxn ang="0">
                  <a:pos x="254" y="58"/>
                </a:cxn>
                <a:cxn ang="0">
                  <a:pos x="234" y="22"/>
                </a:cxn>
              </a:cxnLst>
              <a:rect l="0" t="0" r="r" b="b"/>
              <a:pathLst>
                <a:path w="256" h="232">
                  <a:moveTo>
                    <a:pt x="234" y="22"/>
                  </a:moveTo>
                  <a:lnTo>
                    <a:pt x="234" y="22"/>
                  </a:lnTo>
                  <a:lnTo>
                    <a:pt x="224" y="12"/>
                  </a:lnTo>
                  <a:lnTo>
                    <a:pt x="212" y="6"/>
                  </a:lnTo>
                  <a:lnTo>
                    <a:pt x="198" y="2"/>
                  </a:lnTo>
                  <a:lnTo>
                    <a:pt x="184" y="0"/>
                  </a:lnTo>
                  <a:lnTo>
                    <a:pt x="170" y="2"/>
                  </a:lnTo>
                  <a:lnTo>
                    <a:pt x="156" y="6"/>
                  </a:lnTo>
                  <a:lnTo>
                    <a:pt x="144" y="12"/>
                  </a:lnTo>
                  <a:lnTo>
                    <a:pt x="134" y="22"/>
                  </a:lnTo>
                  <a:lnTo>
                    <a:pt x="16" y="136"/>
                  </a:lnTo>
                  <a:lnTo>
                    <a:pt x="16" y="136"/>
                  </a:lnTo>
                  <a:lnTo>
                    <a:pt x="10" y="146"/>
                  </a:lnTo>
                  <a:lnTo>
                    <a:pt x="4" y="154"/>
                  </a:lnTo>
                  <a:lnTo>
                    <a:pt x="2" y="166"/>
                  </a:lnTo>
                  <a:lnTo>
                    <a:pt x="0" y="176"/>
                  </a:lnTo>
                  <a:lnTo>
                    <a:pt x="2" y="186"/>
                  </a:lnTo>
                  <a:lnTo>
                    <a:pt x="4" y="198"/>
                  </a:lnTo>
                  <a:lnTo>
                    <a:pt x="10" y="206"/>
                  </a:lnTo>
                  <a:lnTo>
                    <a:pt x="16" y="216"/>
                  </a:lnTo>
                  <a:lnTo>
                    <a:pt x="16" y="216"/>
                  </a:lnTo>
                  <a:lnTo>
                    <a:pt x="26" y="222"/>
                  </a:lnTo>
                  <a:lnTo>
                    <a:pt x="34" y="228"/>
                  </a:lnTo>
                  <a:lnTo>
                    <a:pt x="46" y="230"/>
                  </a:lnTo>
                  <a:lnTo>
                    <a:pt x="56" y="232"/>
                  </a:lnTo>
                  <a:lnTo>
                    <a:pt x="66" y="230"/>
                  </a:lnTo>
                  <a:lnTo>
                    <a:pt x="78" y="228"/>
                  </a:lnTo>
                  <a:lnTo>
                    <a:pt x="86" y="222"/>
                  </a:lnTo>
                  <a:lnTo>
                    <a:pt x="96" y="216"/>
                  </a:lnTo>
                  <a:lnTo>
                    <a:pt x="212" y="100"/>
                  </a:lnTo>
                  <a:lnTo>
                    <a:pt x="212" y="100"/>
                  </a:lnTo>
                  <a:lnTo>
                    <a:pt x="218" y="94"/>
                  </a:lnTo>
                  <a:lnTo>
                    <a:pt x="222" y="88"/>
                  </a:lnTo>
                  <a:lnTo>
                    <a:pt x="224" y="80"/>
                  </a:lnTo>
                  <a:lnTo>
                    <a:pt x="224" y="72"/>
                  </a:lnTo>
                  <a:lnTo>
                    <a:pt x="224" y="64"/>
                  </a:lnTo>
                  <a:lnTo>
                    <a:pt x="222" y="56"/>
                  </a:lnTo>
                  <a:lnTo>
                    <a:pt x="218" y="50"/>
                  </a:lnTo>
                  <a:lnTo>
                    <a:pt x="212" y="44"/>
                  </a:lnTo>
                  <a:lnTo>
                    <a:pt x="212" y="44"/>
                  </a:lnTo>
                  <a:lnTo>
                    <a:pt x="206" y="38"/>
                  </a:lnTo>
                  <a:lnTo>
                    <a:pt x="200" y="34"/>
                  </a:lnTo>
                  <a:lnTo>
                    <a:pt x="192" y="32"/>
                  </a:lnTo>
                  <a:lnTo>
                    <a:pt x="184" y="32"/>
                  </a:lnTo>
                  <a:lnTo>
                    <a:pt x="176" y="32"/>
                  </a:lnTo>
                  <a:lnTo>
                    <a:pt x="168" y="34"/>
                  </a:lnTo>
                  <a:lnTo>
                    <a:pt x="162" y="38"/>
                  </a:lnTo>
                  <a:lnTo>
                    <a:pt x="156" y="44"/>
                  </a:lnTo>
                  <a:lnTo>
                    <a:pt x="68" y="132"/>
                  </a:lnTo>
                  <a:lnTo>
                    <a:pt x="68" y="132"/>
                  </a:lnTo>
                  <a:lnTo>
                    <a:pt x="66" y="134"/>
                  </a:lnTo>
                  <a:lnTo>
                    <a:pt x="66" y="138"/>
                  </a:lnTo>
                  <a:lnTo>
                    <a:pt x="66" y="140"/>
                  </a:lnTo>
                  <a:lnTo>
                    <a:pt x="68" y="142"/>
                  </a:lnTo>
                  <a:lnTo>
                    <a:pt x="68" y="142"/>
                  </a:lnTo>
                  <a:lnTo>
                    <a:pt x="70" y="144"/>
                  </a:lnTo>
                  <a:lnTo>
                    <a:pt x="74" y="146"/>
                  </a:lnTo>
                  <a:lnTo>
                    <a:pt x="76" y="144"/>
                  </a:lnTo>
                  <a:lnTo>
                    <a:pt x="80" y="142"/>
                  </a:lnTo>
                  <a:lnTo>
                    <a:pt x="168" y="56"/>
                  </a:lnTo>
                  <a:lnTo>
                    <a:pt x="168" y="56"/>
                  </a:lnTo>
                  <a:lnTo>
                    <a:pt x="174" y="50"/>
                  </a:lnTo>
                  <a:lnTo>
                    <a:pt x="184" y="48"/>
                  </a:lnTo>
                  <a:lnTo>
                    <a:pt x="194" y="50"/>
                  </a:lnTo>
                  <a:lnTo>
                    <a:pt x="200" y="56"/>
                  </a:lnTo>
                  <a:lnTo>
                    <a:pt x="200" y="56"/>
                  </a:lnTo>
                  <a:lnTo>
                    <a:pt x="206" y="62"/>
                  </a:lnTo>
                  <a:lnTo>
                    <a:pt x="208" y="72"/>
                  </a:lnTo>
                  <a:lnTo>
                    <a:pt x="206" y="82"/>
                  </a:lnTo>
                  <a:lnTo>
                    <a:pt x="200" y="88"/>
                  </a:lnTo>
                  <a:lnTo>
                    <a:pt x="84" y="204"/>
                  </a:lnTo>
                  <a:lnTo>
                    <a:pt x="84" y="204"/>
                  </a:lnTo>
                  <a:lnTo>
                    <a:pt x="78" y="210"/>
                  </a:lnTo>
                  <a:lnTo>
                    <a:pt x="72" y="214"/>
                  </a:lnTo>
                  <a:lnTo>
                    <a:pt x="64" y="216"/>
                  </a:lnTo>
                  <a:lnTo>
                    <a:pt x="56" y="216"/>
                  </a:lnTo>
                  <a:lnTo>
                    <a:pt x="48" y="216"/>
                  </a:lnTo>
                  <a:lnTo>
                    <a:pt x="40" y="214"/>
                  </a:lnTo>
                  <a:lnTo>
                    <a:pt x="34" y="210"/>
                  </a:lnTo>
                  <a:lnTo>
                    <a:pt x="28" y="204"/>
                  </a:lnTo>
                  <a:lnTo>
                    <a:pt x="28" y="204"/>
                  </a:lnTo>
                  <a:lnTo>
                    <a:pt x="22" y="198"/>
                  </a:lnTo>
                  <a:lnTo>
                    <a:pt x="18" y="192"/>
                  </a:lnTo>
                  <a:lnTo>
                    <a:pt x="16" y="184"/>
                  </a:lnTo>
                  <a:lnTo>
                    <a:pt x="16" y="176"/>
                  </a:lnTo>
                  <a:lnTo>
                    <a:pt x="16" y="168"/>
                  </a:lnTo>
                  <a:lnTo>
                    <a:pt x="18" y="160"/>
                  </a:lnTo>
                  <a:lnTo>
                    <a:pt x="22" y="154"/>
                  </a:lnTo>
                  <a:lnTo>
                    <a:pt x="28" y="148"/>
                  </a:lnTo>
                  <a:lnTo>
                    <a:pt x="144" y="34"/>
                  </a:lnTo>
                  <a:lnTo>
                    <a:pt x="144" y="34"/>
                  </a:lnTo>
                  <a:lnTo>
                    <a:pt x="152" y="26"/>
                  </a:lnTo>
                  <a:lnTo>
                    <a:pt x="162" y="22"/>
                  </a:lnTo>
                  <a:lnTo>
                    <a:pt x="172" y="18"/>
                  </a:lnTo>
                  <a:lnTo>
                    <a:pt x="182" y="18"/>
                  </a:lnTo>
                  <a:lnTo>
                    <a:pt x="194" y="18"/>
                  </a:lnTo>
                  <a:lnTo>
                    <a:pt x="204" y="22"/>
                  </a:lnTo>
                  <a:lnTo>
                    <a:pt x="214" y="26"/>
                  </a:lnTo>
                  <a:lnTo>
                    <a:pt x="222" y="34"/>
                  </a:lnTo>
                  <a:lnTo>
                    <a:pt x="222" y="34"/>
                  </a:lnTo>
                  <a:lnTo>
                    <a:pt x="230" y="42"/>
                  </a:lnTo>
                  <a:lnTo>
                    <a:pt x="234" y="52"/>
                  </a:lnTo>
                  <a:lnTo>
                    <a:pt x="238" y="62"/>
                  </a:lnTo>
                  <a:lnTo>
                    <a:pt x="238" y="74"/>
                  </a:lnTo>
                  <a:lnTo>
                    <a:pt x="238" y="84"/>
                  </a:lnTo>
                  <a:lnTo>
                    <a:pt x="234" y="94"/>
                  </a:lnTo>
                  <a:lnTo>
                    <a:pt x="230" y="104"/>
                  </a:lnTo>
                  <a:lnTo>
                    <a:pt x="222" y="112"/>
                  </a:lnTo>
                  <a:lnTo>
                    <a:pt x="136" y="200"/>
                  </a:lnTo>
                  <a:lnTo>
                    <a:pt x="136" y="200"/>
                  </a:lnTo>
                  <a:lnTo>
                    <a:pt x="134" y="202"/>
                  </a:lnTo>
                  <a:lnTo>
                    <a:pt x="134" y="206"/>
                  </a:lnTo>
                  <a:lnTo>
                    <a:pt x="134" y="208"/>
                  </a:lnTo>
                  <a:lnTo>
                    <a:pt x="136" y="210"/>
                  </a:lnTo>
                  <a:lnTo>
                    <a:pt x="136" y="210"/>
                  </a:lnTo>
                  <a:lnTo>
                    <a:pt x="138" y="212"/>
                  </a:lnTo>
                  <a:lnTo>
                    <a:pt x="142" y="214"/>
                  </a:lnTo>
                  <a:lnTo>
                    <a:pt x="144" y="212"/>
                  </a:lnTo>
                  <a:lnTo>
                    <a:pt x="148" y="210"/>
                  </a:lnTo>
                  <a:lnTo>
                    <a:pt x="234" y="122"/>
                  </a:lnTo>
                  <a:lnTo>
                    <a:pt x="234" y="122"/>
                  </a:lnTo>
                  <a:lnTo>
                    <a:pt x="244" y="112"/>
                  </a:lnTo>
                  <a:lnTo>
                    <a:pt x="250" y="100"/>
                  </a:lnTo>
                  <a:lnTo>
                    <a:pt x="254" y="86"/>
                  </a:lnTo>
                  <a:lnTo>
                    <a:pt x="256" y="72"/>
                  </a:lnTo>
                  <a:lnTo>
                    <a:pt x="254" y="58"/>
                  </a:lnTo>
                  <a:lnTo>
                    <a:pt x="250" y="44"/>
                  </a:lnTo>
                  <a:lnTo>
                    <a:pt x="244" y="32"/>
                  </a:lnTo>
                  <a:lnTo>
                    <a:pt x="234" y="22"/>
                  </a:lnTo>
                </a:path>
              </a:pathLst>
            </a:custGeom>
            <a:solidFill>
              <a:schemeClr val="tx1"/>
            </a:solidFill>
            <a:ln w="9525">
              <a:noFill/>
              <a:round/>
              <a:headEnd/>
              <a:tailEnd/>
            </a:ln>
          </p:spPr>
          <p:txBody>
            <a:bodyPr vert="horz" wrap="square" lIns="121913" tIns="60956" rIns="121913" bIns="60956" numCol="1" anchor="t" anchorCtr="0" compatLnSpc="1">
              <a:prstTxWarp prst="textNoShape">
                <a:avLst/>
              </a:prstTxWarp>
            </a:bodyPr>
            <a:lstStyle/>
            <a:p>
              <a:endParaRPr lang="ar-SA" sz="2400">
                <a:solidFill>
                  <a:schemeClr val="bg1"/>
                </a:solidFill>
                <a:latin typeface="思源黑体" panose="020B0500000000000000" pitchFamily="34" charset="-122"/>
                <a:ea typeface="思源黑体" panose="020B0500000000000000" pitchFamily="34" charset="-122"/>
              </a:endParaRPr>
            </a:p>
          </p:txBody>
        </p:sp>
      </p:grpSp>
      <p:grpSp>
        <p:nvGrpSpPr>
          <p:cNvPr id="44" name="组合 43">
            <a:extLst>
              <a:ext uri="{FF2B5EF4-FFF2-40B4-BE49-F238E27FC236}">
                <a16:creationId xmlns="" xmlns:a16="http://schemas.microsoft.com/office/drawing/2014/main" id="{7257A267-901E-4593-A6AE-092D28B7B87D}"/>
              </a:ext>
            </a:extLst>
          </p:cNvPr>
          <p:cNvGrpSpPr/>
          <p:nvPr/>
        </p:nvGrpSpPr>
        <p:grpSpPr>
          <a:xfrm>
            <a:off x="8534267" y="4853301"/>
            <a:ext cx="2438266" cy="1257680"/>
            <a:chOff x="8534400" y="4853379"/>
            <a:chExt cx="2438400" cy="1257749"/>
          </a:xfrm>
        </p:grpSpPr>
        <p:sp>
          <p:nvSpPr>
            <p:cNvPr id="27" name="TextBox 26"/>
            <p:cNvSpPr txBox="1"/>
            <p:nvPr/>
          </p:nvSpPr>
          <p:spPr>
            <a:xfrm>
              <a:off x="8534400" y="5124873"/>
              <a:ext cx="2438400" cy="307665"/>
            </a:xfrm>
            <a:prstGeom prst="rect">
              <a:avLst/>
            </a:prstGeom>
            <a:noFill/>
          </p:spPr>
          <p:txBody>
            <a:bodyPr wrap="square" rtlCol="0">
              <a:spAutoFit/>
            </a:bodyPr>
            <a:lstStyle>
              <a:defPPr>
                <a:defRPr lang="zh-CN"/>
              </a:defPPr>
              <a:lvl1pPr>
                <a:defRPr sz="1400">
                  <a:solidFill>
                    <a:schemeClr val="bg1"/>
                  </a:solidFill>
                  <a:latin typeface="+mj-ea"/>
                  <a:ea typeface="+mj-ea"/>
                </a:defRPr>
              </a:lvl1pPr>
            </a:lstStyle>
            <a:p>
              <a:r>
                <a:rPr lang="zh-CN" altLang="en-US" sz="1399" dirty="0">
                  <a:latin typeface="思源黑体" panose="020B0500000000000000" pitchFamily="34" charset="-122"/>
                  <a:ea typeface="思源黑体" panose="020B0500000000000000" pitchFamily="34" charset="-122"/>
                </a:rPr>
                <a:t>在此添加标题</a:t>
              </a:r>
              <a:endParaRPr lang="en-US" altLang="zh-CN" sz="1399" dirty="0">
                <a:latin typeface="思源黑体" panose="020B0500000000000000" pitchFamily="34" charset="-122"/>
                <a:ea typeface="思源黑体" panose="020B0500000000000000" pitchFamily="34" charset="-122"/>
              </a:endParaRPr>
            </a:p>
          </p:txBody>
        </p:sp>
        <p:sp>
          <p:nvSpPr>
            <p:cNvPr id="28" name="TextBox 27"/>
            <p:cNvSpPr txBox="1"/>
            <p:nvPr/>
          </p:nvSpPr>
          <p:spPr>
            <a:xfrm>
              <a:off x="8534400" y="4853379"/>
              <a:ext cx="1524000" cy="307665"/>
            </a:xfrm>
            <a:prstGeom prst="rect">
              <a:avLst/>
            </a:prstGeom>
            <a:noFill/>
          </p:spPr>
          <p:txBody>
            <a:bodyPr wrap="square" rtlCol="0">
              <a:spAutoFit/>
            </a:bodyPr>
            <a:lstStyle/>
            <a:p>
              <a:r>
                <a:rPr lang="en-US" sz="1399" i="1" dirty="0" smtClean="0">
                  <a:solidFill>
                    <a:schemeClr val="bg1"/>
                  </a:solidFill>
                  <a:latin typeface="思源黑体" panose="020B0500000000000000" pitchFamily="34" charset="-122"/>
                  <a:ea typeface="思源黑体" panose="020B0500000000000000" pitchFamily="34" charset="-122"/>
                </a:rPr>
                <a:t>2019.08.06</a:t>
              </a:r>
              <a:endParaRPr lang="en-US" sz="1399" i="1" dirty="0">
                <a:solidFill>
                  <a:schemeClr val="bg1"/>
                </a:solidFill>
                <a:latin typeface="思源黑体" panose="020B0500000000000000" pitchFamily="34" charset="-122"/>
                <a:ea typeface="思源黑体" panose="020B0500000000000000" pitchFamily="34" charset="-122"/>
              </a:endParaRPr>
            </a:p>
          </p:txBody>
        </p:sp>
        <p:sp>
          <p:nvSpPr>
            <p:cNvPr id="29" name="Freeform 28"/>
            <p:cNvSpPr/>
            <p:nvPr/>
          </p:nvSpPr>
          <p:spPr>
            <a:xfrm>
              <a:off x="8660990" y="5535752"/>
              <a:ext cx="217100" cy="203661"/>
            </a:xfrm>
            <a:custGeom>
              <a:avLst/>
              <a:gdLst/>
              <a:ahLst/>
              <a:cxnLst/>
              <a:rect l="l" t="t" r="r" b="b"/>
              <a:pathLst>
                <a:path w="233293" h="218852">
                  <a:moveTo>
                    <a:pt x="202257" y="12502"/>
                  </a:moveTo>
                  <a:cubicBezTo>
                    <a:pt x="197197" y="12502"/>
                    <a:pt x="192881" y="14288"/>
                    <a:pt x="189309" y="17860"/>
                  </a:cubicBezTo>
                  <a:lnTo>
                    <a:pt x="84385" y="157609"/>
                  </a:lnTo>
                  <a:cubicBezTo>
                    <a:pt x="83492" y="159098"/>
                    <a:pt x="82004" y="159842"/>
                    <a:pt x="79921" y="159842"/>
                  </a:cubicBezTo>
                  <a:cubicBezTo>
                    <a:pt x="78135" y="160140"/>
                    <a:pt x="76646" y="159693"/>
                    <a:pt x="75456" y="158502"/>
                  </a:cubicBezTo>
                  <a:lnTo>
                    <a:pt x="44202" y="131267"/>
                  </a:lnTo>
                  <a:lnTo>
                    <a:pt x="43755" y="130820"/>
                  </a:lnTo>
                  <a:cubicBezTo>
                    <a:pt x="40183" y="127249"/>
                    <a:pt x="35867" y="125463"/>
                    <a:pt x="30807" y="125463"/>
                  </a:cubicBezTo>
                  <a:cubicBezTo>
                    <a:pt x="26342" y="125463"/>
                    <a:pt x="22026" y="127249"/>
                    <a:pt x="17859" y="130820"/>
                  </a:cubicBezTo>
                  <a:cubicBezTo>
                    <a:pt x="14287" y="134392"/>
                    <a:pt x="12501" y="138708"/>
                    <a:pt x="12501" y="143768"/>
                  </a:cubicBezTo>
                  <a:cubicBezTo>
                    <a:pt x="12501" y="149126"/>
                    <a:pt x="14287" y="153591"/>
                    <a:pt x="17859" y="157163"/>
                  </a:cubicBezTo>
                  <a:lnTo>
                    <a:pt x="65187" y="200472"/>
                  </a:lnTo>
                  <a:cubicBezTo>
                    <a:pt x="69354" y="204639"/>
                    <a:pt x="73819" y="206723"/>
                    <a:pt x="78581" y="206723"/>
                  </a:cubicBezTo>
                  <a:lnTo>
                    <a:pt x="79028" y="207169"/>
                  </a:lnTo>
                  <a:lnTo>
                    <a:pt x="79474" y="207169"/>
                  </a:lnTo>
                  <a:lnTo>
                    <a:pt x="80367" y="206723"/>
                  </a:lnTo>
                  <a:cubicBezTo>
                    <a:pt x="84832" y="206723"/>
                    <a:pt x="89148" y="204937"/>
                    <a:pt x="93315" y="201365"/>
                  </a:cubicBezTo>
                  <a:lnTo>
                    <a:pt x="214759" y="44649"/>
                  </a:lnTo>
                  <a:cubicBezTo>
                    <a:pt x="214759" y="44351"/>
                    <a:pt x="214908" y="44202"/>
                    <a:pt x="215205" y="44202"/>
                  </a:cubicBezTo>
                  <a:cubicBezTo>
                    <a:pt x="218777" y="40631"/>
                    <a:pt x="220563" y="36315"/>
                    <a:pt x="220563" y="31254"/>
                  </a:cubicBezTo>
                  <a:cubicBezTo>
                    <a:pt x="220563" y="26194"/>
                    <a:pt x="218777" y="21878"/>
                    <a:pt x="215205" y="18306"/>
                  </a:cubicBezTo>
                  <a:cubicBezTo>
                    <a:pt x="211336" y="14437"/>
                    <a:pt x="207020" y="12502"/>
                    <a:pt x="202257" y="12502"/>
                  </a:cubicBezTo>
                  <a:close/>
                  <a:moveTo>
                    <a:pt x="202257" y="0"/>
                  </a:moveTo>
                  <a:cubicBezTo>
                    <a:pt x="210889" y="0"/>
                    <a:pt x="218182" y="2977"/>
                    <a:pt x="224135" y="8930"/>
                  </a:cubicBezTo>
                  <a:cubicBezTo>
                    <a:pt x="230088" y="14883"/>
                    <a:pt x="233139" y="22176"/>
                    <a:pt x="233288" y="30808"/>
                  </a:cubicBezTo>
                  <a:cubicBezTo>
                    <a:pt x="233437" y="39440"/>
                    <a:pt x="230535" y="46732"/>
                    <a:pt x="224581" y="52686"/>
                  </a:cubicBezTo>
                  <a:lnTo>
                    <a:pt x="102691" y="208955"/>
                  </a:lnTo>
                  <a:cubicBezTo>
                    <a:pt x="102691" y="209253"/>
                    <a:pt x="102542" y="209550"/>
                    <a:pt x="102245" y="209848"/>
                  </a:cubicBezTo>
                  <a:cubicBezTo>
                    <a:pt x="95696" y="216397"/>
                    <a:pt x="88106" y="219373"/>
                    <a:pt x="79474" y="218778"/>
                  </a:cubicBezTo>
                  <a:lnTo>
                    <a:pt x="78581" y="218778"/>
                  </a:lnTo>
                  <a:cubicBezTo>
                    <a:pt x="69949" y="218778"/>
                    <a:pt x="62656" y="215801"/>
                    <a:pt x="56703" y="209848"/>
                  </a:cubicBezTo>
                  <a:lnTo>
                    <a:pt x="8930" y="166093"/>
                  </a:lnTo>
                  <a:cubicBezTo>
                    <a:pt x="2976" y="160140"/>
                    <a:pt x="0" y="152698"/>
                    <a:pt x="0" y="143768"/>
                  </a:cubicBezTo>
                  <a:cubicBezTo>
                    <a:pt x="0" y="135136"/>
                    <a:pt x="2976" y="127844"/>
                    <a:pt x="8930" y="121891"/>
                  </a:cubicBezTo>
                  <a:cubicBezTo>
                    <a:pt x="14883" y="115938"/>
                    <a:pt x="22175" y="112961"/>
                    <a:pt x="30807" y="112961"/>
                  </a:cubicBezTo>
                  <a:cubicBezTo>
                    <a:pt x="39439" y="112961"/>
                    <a:pt x="46732" y="115938"/>
                    <a:pt x="52685" y="121891"/>
                  </a:cubicBezTo>
                  <a:lnTo>
                    <a:pt x="78581" y="144661"/>
                  </a:lnTo>
                  <a:lnTo>
                    <a:pt x="179487" y="9823"/>
                  </a:lnTo>
                  <a:lnTo>
                    <a:pt x="180380" y="8930"/>
                  </a:lnTo>
                  <a:cubicBezTo>
                    <a:pt x="186333" y="2977"/>
                    <a:pt x="193625" y="0"/>
                    <a:pt x="202257" y="0"/>
                  </a:cubicBezTo>
                  <a:close/>
                </a:path>
              </a:pathLst>
            </a:custGeom>
            <a:solidFill>
              <a:schemeClr val="bg1"/>
            </a:solidFill>
            <a:ln>
              <a:noFill/>
            </a:ln>
            <a:effectLst/>
          </p:spPr>
          <p:txBody>
            <a:bodyPr rot="0" spcFirstLastPara="0" vertOverflow="overflow" horzOverflow="overflow" vert="horz" wrap="square" lIns="121913" tIns="60956" rIns="121913" bIns="60956" numCol="1" spcCol="0" rtlCol="0" fromWordArt="0" anchor="t" anchorCtr="0" forceAA="0" compatLnSpc="1">
              <a:prstTxWarp prst="textNoShape">
                <a:avLst/>
              </a:prstTxWarp>
              <a:noAutofit/>
            </a:bodyPr>
            <a:lstStyle/>
            <a:p>
              <a:endParaRPr lang="en-US" sz="2400">
                <a:solidFill>
                  <a:schemeClr val="bg1"/>
                </a:solidFill>
                <a:latin typeface="思源黑体" panose="020B0500000000000000" pitchFamily="34" charset="-122"/>
                <a:ea typeface="思源黑体" panose="020B0500000000000000" pitchFamily="34" charset="-122"/>
              </a:endParaRPr>
            </a:p>
          </p:txBody>
        </p:sp>
        <p:sp>
          <p:nvSpPr>
            <p:cNvPr id="30" name="TextBox 29"/>
            <p:cNvSpPr txBox="1"/>
            <p:nvPr/>
          </p:nvSpPr>
          <p:spPr>
            <a:xfrm>
              <a:off x="8877165" y="5511145"/>
              <a:ext cx="2095635" cy="277014"/>
            </a:xfrm>
            <a:prstGeom prst="rect">
              <a:avLst/>
            </a:prstGeom>
            <a:noFill/>
          </p:spPr>
          <p:txBody>
            <a:bodyPr wrap="square" rtlCol="0">
              <a:spAutoFit/>
            </a:bodyPr>
            <a:lstStyle/>
            <a:p>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sp>
          <p:nvSpPr>
            <p:cNvPr id="31" name="Freeform 30"/>
            <p:cNvSpPr/>
            <p:nvPr/>
          </p:nvSpPr>
          <p:spPr>
            <a:xfrm>
              <a:off x="8660990" y="5858722"/>
              <a:ext cx="217100" cy="203661"/>
            </a:xfrm>
            <a:custGeom>
              <a:avLst/>
              <a:gdLst/>
              <a:ahLst/>
              <a:cxnLst/>
              <a:rect l="l" t="t" r="r" b="b"/>
              <a:pathLst>
                <a:path w="233293" h="218852">
                  <a:moveTo>
                    <a:pt x="202257" y="12502"/>
                  </a:moveTo>
                  <a:cubicBezTo>
                    <a:pt x="197197" y="12502"/>
                    <a:pt x="192881" y="14288"/>
                    <a:pt x="189309" y="17860"/>
                  </a:cubicBezTo>
                  <a:lnTo>
                    <a:pt x="84385" y="157609"/>
                  </a:lnTo>
                  <a:cubicBezTo>
                    <a:pt x="83492" y="159098"/>
                    <a:pt x="82004" y="159842"/>
                    <a:pt x="79921" y="159842"/>
                  </a:cubicBezTo>
                  <a:cubicBezTo>
                    <a:pt x="78135" y="160140"/>
                    <a:pt x="76646" y="159693"/>
                    <a:pt x="75456" y="158502"/>
                  </a:cubicBezTo>
                  <a:lnTo>
                    <a:pt x="44202" y="131267"/>
                  </a:lnTo>
                  <a:lnTo>
                    <a:pt x="43755" y="130820"/>
                  </a:lnTo>
                  <a:cubicBezTo>
                    <a:pt x="40183" y="127249"/>
                    <a:pt x="35867" y="125463"/>
                    <a:pt x="30807" y="125463"/>
                  </a:cubicBezTo>
                  <a:cubicBezTo>
                    <a:pt x="26342" y="125463"/>
                    <a:pt x="22026" y="127249"/>
                    <a:pt x="17859" y="130820"/>
                  </a:cubicBezTo>
                  <a:cubicBezTo>
                    <a:pt x="14287" y="134392"/>
                    <a:pt x="12501" y="138708"/>
                    <a:pt x="12501" y="143768"/>
                  </a:cubicBezTo>
                  <a:cubicBezTo>
                    <a:pt x="12501" y="149126"/>
                    <a:pt x="14287" y="153591"/>
                    <a:pt x="17859" y="157163"/>
                  </a:cubicBezTo>
                  <a:lnTo>
                    <a:pt x="65187" y="200472"/>
                  </a:lnTo>
                  <a:cubicBezTo>
                    <a:pt x="69354" y="204639"/>
                    <a:pt x="73819" y="206723"/>
                    <a:pt x="78581" y="206723"/>
                  </a:cubicBezTo>
                  <a:lnTo>
                    <a:pt x="79028" y="207169"/>
                  </a:lnTo>
                  <a:lnTo>
                    <a:pt x="79474" y="207169"/>
                  </a:lnTo>
                  <a:lnTo>
                    <a:pt x="80367" y="206723"/>
                  </a:lnTo>
                  <a:cubicBezTo>
                    <a:pt x="84832" y="206723"/>
                    <a:pt x="89148" y="204937"/>
                    <a:pt x="93315" y="201365"/>
                  </a:cubicBezTo>
                  <a:lnTo>
                    <a:pt x="214759" y="44649"/>
                  </a:lnTo>
                  <a:cubicBezTo>
                    <a:pt x="214759" y="44351"/>
                    <a:pt x="214908" y="44202"/>
                    <a:pt x="215205" y="44202"/>
                  </a:cubicBezTo>
                  <a:cubicBezTo>
                    <a:pt x="218777" y="40631"/>
                    <a:pt x="220563" y="36315"/>
                    <a:pt x="220563" y="31254"/>
                  </a:cubicBezTo>
                  <a:cubicBezTo>
                    <a:pt x="220563" y="26194"/>
                    <a:pt x="218777" y="21878"/>
                    <a:pt x="215205" y="18306"/>
                  </a:cubicBezTo>
                  <a:cubicBezTo>
                    <a:pt x="211336" y="14437"/>
                    <a:pt x="207020" y="12502"/>
                    <a:pt x="202257" y="12502"/>
                  </a:cubicBezTo>
                  <a:close/>
                  <a:moveTo>
                    <a:pt x="202257" y="0"/>
                  </a:moveTo>
                  <a:cubicBezTo>
                    <a:pt x="210889" y="0"/>
                    <a:pt x="218182" y="2977"/>
                    <a:pt x="224135" y="8930"/>
                  </a:cubicBezTo>
                  <a:cubicBezTo>
                    <a:pt x="230088" y="14883"/>
                    <a:pt x="233139" y="22176"/>
                    <a:pt x="233288" y="30808"/>
                  </a:cubicBezTo>
                  <a:cubicBezTo>
                    <a:pt x="233437" y="39440"/>
                    <a:pt x="230535" y="46732"/>
                    <a:pt x="224581" y="52686"/>
                  </a:cubicBezTo>
                  <a:lnTo>
                    <a:pt x="102691" y="208955"/>
                  </a:lnTo>
                  <a:cubicBezTo>
                    <a:pt x="102691" y="209253"/>
                    <a:pt x="102542" y="209550"/>
                    <a:pt x="102245" y="209848"/>
                  </a:cubicBezTo>
                  <a:cubicBezTo>
                    <a:pt x="95696" y="216397"/>
                    <a:pt x="88106" y="219373"/>
                    <a:pt x="79474" y="218778"/>
                  </a:cubicBezTo>
                  <a:lnTo>
                    <a:pt x="78581" y="218778"/>
                  </a:lnTo>
                  <a:cubicBezTo>
                    <a:pt x="69949" y="218778"/>
                    <a:pt x="62656" y="215801"/>
                    <a:pt x="56703" y="209848"/>
                  </a:cubicBezTo>
                  <a:lnTo>
                    <a:pt x="8930" y="166093"/>
                  </a:lnTo>
                  <a:cubicBezTo>
                    <a:pt x="2976" y="160140"/>
                    <a:pt x="0" y="152698"/>
                    <a:pt x="0" y="143768"/>
                  </a:cubicBezTo>
                  <a:cubicBezTo>
                    <a:pt x="0" y="135136"/>
                    <a:pt x="2976" y="127844"/>
                    <a:pt x="8930" y="121891"/>
                  </a:cubicBezTo>
                  <a:cubicBezTo>
                    <a:pt x="14883" y="115938"/>
                    <a:pt x="22175" y="112961"/>
                    <a:pt x="30807" y="112961"/>
                  </a:cubicBezTo>
                  <a:cubicBezTo>
                    <a:pt x="39439" y="112961"/>
                    <a:pt x="46732" y="115938"/>
                    <a:pt x="52685" y="121891"/>
                  </a:cubicBezTo>
                  <a:lnTo>
                    <a:pt x="78581" y="144661"/>
                  </a:lnTo>
                  <a:lnTo>
                    <a:pt x="179487" y="9823"/>
                  </a:lnTo>
                  <a:lnTo>
                    <a:pt x="180380" y="8930"/>
                  </a:lnTo>
                  <a:cubicBezTo>
                    <a:pt x="186333" y="2977"/>
                    <a:pt x="193625" y="0"/>
                    <a:pt x="202257" y="0"/>
                  </a:cubicBezTo>
                  <a:close/>
                </a:path>
              </a:pathLst>
            </a:custGeom>
            <a:solidFill>
              <a:schemeClr val="bg1"/>
            </a:solidFill>
            <a:ln>
              <a:noFill/>
            </a:ln>
            <a:effectLst/>
          </p:spPr>
          <p:txBody>
            <a:bodyPr rot="0" spcFirstLastPara="0" vertOverflow="overflow" horzOverflow="overflow" vert="horz" wrap="square" lIns="121913" tIns="60956" rIns="121913" bIns="60956" numCol="1" spcCol="0" rtlCol="0" fromWordArt="0" anchor="t" anchorCtr="0" forceAA="0" compatLnSpc="1">
              <a:prstTxWarp prst="textNoShape">
                <a:avLst/>
              </a:prstTxWarp>
              <a:noAutofit/>
            </a:bodyPr>
            <a:lstStyle/>
            <a:p>
              <a:endParaRPr lang="en-US" sz="2400">
                <a:solidFill>
                  <a:schemeClr val="bg1"/>
                </a:solidFill>
                <a:latin typeface="思源黑体" panose="020B0500000000000000" pitchFamily="34" charset="-122"/>
                <a:ea typeface="思源黑体" panose="020B0500000000000000" pitchFamily="34" charset="-122"/>
              </a:endParaRPr>
            </a:p>
          </p:txBody>
        </p:sp>
        <p:sp>
          <p:nvSpPr>
            <p:cNvPr id="32" name="TextBox 31"/>
            <p:cNvSpPr txBox="1"/>
            <p:nvPr/>
          </p:nvSpPr>
          <p:spPr>
            <a:xfrm>
              <a:off x="8877165" y="5834114"/>
              <a:ext cx="2095635" cy="277014"/>
            </a:xfrm>
            <a:prstGeom prst="rect">
              <a:avLst/>
            </a:prstGeom>
            <a:noFill/>
          </p:spPr>
          <p:txBody>
            <a:bodyPr wrap="square" rtlCol="0">
              <a:spAutoFit/>
            </a:bodyPr>
            <a:lstStyle/>
            <a:p>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36" name="组合 35">
            <a:extLst>
              <a:ext uri="{FF2B5EF4-FFF2-40B4-BE49-F238E27FC236}">
                <a16:creationId xmlns="" xmlns:a16="http://schemas.microsoft.com/office/drawing/2014/main" id="{B662C055-A878-4CE8-AFAF-9F8E3523F4C6}"/>
              </a:ext>
            </a:extLst>
          </p:cNvPr>
          <p:cNvGrpSpPr/>
          <p:nvPr/>
        </p:nvGrpSpPr>
        <p:grpSpPr>
          <a:xfrm>
            <a:off x="6438691" y="2877900"/>
            <a:ext cx="4093546" cy="819098"/>
            <a:chOff x="6438709" y="2877872"/>
            <a:chExt cx="4093771" cy="819144"/>
          </a:xfrm>
        </p:grpSpPr>
        <p:sp>
          <p:nvSpPr>
            <p:cNvPr id="34" name="TextBox 33"/>
            <p:cNvSpPr txBox="1"/>
            <p:nvPr/>
          </p:nvSpPr>
          <p:spPr>
            <a:xfrm>
              <a:off x="6438709" y="3343245"/>
              <a:ext cx="4093771" cy="353771"/>
            </a:xfrm>
            <a:prstGeom prst="rect">
              <a:avLst/>
            </a:prstGeom>
            <a:noFill/>
          </p:spPr>
          <p:txBody>
            <a:bodyPr wrap="square" lIns="0" tIns="0" rIns="0" bIns="0" rtlCol="0">
              <a:spAutoFit/>
            </a:bodyPr>
            <a:lstStyle>
              <a:defPPr>
                <a:defRPr lang="zh-CN"/>
              </a:defPPr>
              <a:lvl1pPr>
                <a:defRPr sz="1200">
                  <a:latin typeface="Helvetica Neu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在此点击</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输入字数</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不要太多，尽量的简明扼要的提炼信息文字即可；在此点击输入</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文字字数</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不要太</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多尽量</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的简明扼要的提炼信息文字即可；</a:t>
              </a:r>
            </a:p>
          </p:txBody>
        </p:sp>
        <p:sp>
          <p:nvSpPr>
            <p:cNvPr id="35" name="TextBox 34"/>
            <p:cNvSpPr txBox="1"/>
            <p:nvPr/>
          </p:nvSpPr>
          <p:spPr>
            <a:xfrm>
              <a:off x="6438709" y="2877872"/>
              <a:ext cx="1604571" cy="461691"/>
            </a:xfrm>
            <a:prstGeom prst="rect">
              <a:avLst/>
            </a:prstGeom>
            <a:noFill/>
          </p:spPr>
          <p:txBody>
            <a:bodyPr wrap="square" rtlCol="0">
              <a:spAutoFit/>
            </a:bodyPr>
            <a:lstStyle>
              <a:defPPr>
                <a:defRPr lang="zh-CN"/>
              </a:defPPr>
              <a:lvl1pPr>
                <a:defRPr sz="2400" b="1">
                  <a:gradFill>
                    <a:gsLst>
                      <a:gs pos="0">
                        <a:schemeClr val="accent1"/>
                      </a:gs>
                      <a:gs pos="100000">
                        <a:schemeClr val="accent4"/>
                      </a:gs>
                    </a:gsLst>
                    <a:lin ang="2700000" scaled="0"/>
                  </a:gradFill>
                  <a:latin typeface="+mj-lt"/>
                </a:defRPr>
              </a:lvl1pPr>
            </a:lstStyle>
            <a:p>
              <a:r>
                <a:rPr lang="en-US" dirty="0" smtClean="0">
                  <a:solidFill>
                    <a:schemeClr val="tx1">
                      <a:lumMod val="65000"/>
                      <a:lumOff val="35000"/>
                    </a:schemeClr>
                  </a:solidFill>
                  <a:latin typeface="思源黑体" panose="020B0500000000000000" pitchFamily="34" charset="-122"/>
                  <a:ea typeface="思源黑体" panose="020B0500000000000000" pitchFamily="34" charset="-122"/>
                </a:rPr>
                <a:t>2018</a:t>
              </a:r>
              <a:endParaRPr lang="en-US" dirty="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33" name="组合 32">
            <a:extLst>
              <a:ext uri="{FF2B5EF4-FFF2-40B4-BE49-F238E27FC236}">
                <a16:creationId xmlns="" xmlns:a16="http://schemas.microsoft.com/office/drawing/2014/main" id="{2B057D0B-A008-40D3-A8BA-9C6467AAB814}"/>
              </a:ext>
            </a:extLst>
          </p:cNvPr>
          <p:cNvGrpSpPr/>
          <p:nvPr/>
        </p:nvGrpSpPr>
        <p:grpSpPr>
          <a:xfrm>
            <a:off x="1656584" y="807785"/>
            <a:ext cx="4093546" cy="819098"/>
            <a:chOff x="1656339" y="807641"/>
            <a:chExt cx="4093771" cy="819144"/>
          </a:xfrm>
        </p:grpSpPr>
        <p:sp>
          <p:nvSpPr>
            <p:cNvPr id="37" name="TextBox 36"/>
            <p:cNvSpPr txBox="1"/>
            <p:nvPr/>
          </p:nvSpPr>
          <p:spPr>
            <a:xfrm>
              <a:off x="1656339" y="1273014"/>
              <a:ext cx="4093771" cy="353771"/>
            </a:xfrm>
            <a:prstGeom prst="rect">
              <a:avLst/>
            </a:prstGeom>
            <a:noFill/>
          </p:spPr>
          <p:txBody>
            <a:bodyPr wrap="square" lIns="0" tIns="0" rIns="0" bIns="0" rtlCol="0">
              <a:spAutoFit/>
            </a:bodyPr>
            <a:lstStyle>
              <a:defPPr>
                <a:defRPr lang="zh-CN"/>
              </a:defPPr>
              <a:lvl1pPr algn="r">
                <a:defRPr sz="1200">
                  <a:latin typeface="Helvetica Neu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在此点击</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输入字数</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不要太多，尽量的简明扼要的提炼信息文字即可；在此点击输入</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文字数</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不要太多，尽量的简明扼要的提炼信息文字即可；</a:t>
              </a:r>
            </a:p>
          </p:txBody>
        </p:sp>
        <p:sp>
          <p:nvSpPr>
            <p:cNvPr id="38" name="TextBox 37"/>
            <p:cNvSpPr txBox="1"/>
            <p:nvPr/>
          </p:nvSpPr>
          <p:spPr>
            <a:xfrm>
              <a:off x="4145539" y="807641"/>
              <a:ext cx="1604571" cy="461691"/>
            </a:xfrm>
            <a:prstGeom prst="rect">
              <a:avLst/>
            </a:prstGeom>
            <a:noFill/>
          </p:spPr>
          <p:txBody>
            <a:bodyPr wrap="square" rtlCol="0">
              <a:spAutoFit/>
            </a:bodyPr>
            <a:lstStyle>
              <a:defPPr>
                <a:defRPr lang="zh-CN"/>
              </a:defPPr>
              <a:lvl1pPr>
                <a:defRPr sz="2400" b="1">
                  <a:gradFill>
                    <a:gsLst>
                      <a:gs pos="0">
                        <a:schemeClr val="accent1"/>
                      </a:gs>
                      <a:gs pos="100000">
                        <a:schemeClr val="accent4"/>
                      </a:gs>
                    </a:gsLst>
                    <a:lin ang="2700000" scaled="0"/>
                  </a:gradFill>
                  <a:latin typeface="+mj-lt"/>
                </a:defRPr>
              </a:lvl1pPr>
            </a:lstStyle>
            <a:p>
              <a:pPr algn="r"/>
              <a:r>
                <a:rPr lang="en-US" dirty="0" smtClean="0">
                  <a:solidFill>
                    <a:schemeClr val="tx1">
                      <a:lumMod val="65000"/>
                      <a:lumOff val="35000"/>
                    </a:schemeClr>
                  </a:solidFill>
                  <a:latin typeface="思源黑体" panose="020B0500000000000000" pitchFamily="34" charset="-122"/>
                  <a:ea typeface="思源黑体" panose="020B0500000000000000" pitchFamily="34" charset="-122"/>
                </a:rPr>
                <a:t>2017 </a:t>
              </a:r>
              <a:endParaRPr lang="en-US" dirty="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39" name="组合 38">
            <a:extLst>
              <a:ext uri="{FF2B5EF4-FFF2-40B4-BE49-F238E27FC236}">
                <a16:creationId xmlns="" xmlns:a16="http://schemas.microsoft.com/office/drawing/2014/main" id="{4345C9B8-D9F2-4E4A-91E4-95FA3BC92938}"/>
              </a:ext>
            </a:extLst>
          </p:cNvPr>
          <p:cNvGrpSpPr/>
          <p:nvPr/>
        </p:nvGrpSpPr>
        <p:grpSpPr>
          <a:xfrm>
            <a:off x="1656584" y="4930239"/>
            <a:ext cx="4093546" cy="819098"/>
            <a:chOff x="1656339" y="4930324"/>
            <a:chExt cx="4093771" cy="819144"/>
          </a:xfrm>
        </p:grpSpPr>
        <p:sp>
          <p:nvSpPr>
            <p:cNvPr id="40" name="TextBox 39"/>
            <p:cNvSpPr txBox="1"/>
            <p:nvPr/>
          </p:nvSpPr>
          <p:spPr>
            <a:xfrm>
              <a:off x="1656339" y="5395697"/>
              <a:ext cx="4093771" cy="353771"/>
            </a:xfrm>
            <a:prstGeom prst="rect">
              <a:avLst/>
            </a:prstGeom>
            <a:noFill/>
          </p:spPr>
          <p:txBody>
            <a:bodyPr wrap="square" lIns="0" tIns="0" rIns="0" bIns="0" rtlCol="0">
              <a:spAutoFit/>
            </a:bodyPr>
            <a:lstStyle>
              <a:defPPr>
                <a:defRPr lang="zh-CN"/>
              </a:defPPr>
              <a:lvl1pPr algn="r">
                <a:defRPr sz="1200">
                  <a:latin typeface="Helvetica Neu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在此点击输入文字，字数不要</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太尽量</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的简明扼要的提炼信息文字即可；在此点击</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输入字数</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不要太多，尽量的简明扼要的提炼信息文字即可；</a:t>
              </a:r>
            </a:p>
          </p:txBody>
        </p:sp>
        <p:sp>
          <p:nvSpPr>
            <p:cNvPr id="41" name="TextBox 40"/>
            <p:cNvSpPr txBox="1"/>
            <p:nvPr/>
          </p:nvSpPr>
          <p:spPr>
            <a:xfrm>
              <a:off x="4145539" y="4930324"/>
              <a:ext cx="1604571" cy="461691"/>
            </a:xfrm>
            <a:prstGeom prst="rect">
              <a:avLst/>
            </a:prstGeom>
            <a:noFill/>
          </p:spPr>
          <p:txBody>
            <a:bodyPr wrap="square" rtlCol="0">
              <a:spAutoFit/>
            </a:bodyPr>
            <a:lstStyle>
              <a:defPPr>
                <a:defRPr lang="zh-CN"/>
              </a:defPPr>
              <a:lvl1pPr>
                <a:defRPr sz="2400" b="1">
                  <a:gradFill>
                    <a:gsLst>
                      <a:gs pos="0">
                        <a:schemeClr val="accent1"/>
                      </a:gs>
                      <a:gs pos="100000">
                        <a:schemeClr val="accent4"/>
                      </a:gs>
                    </a:gsLst>
                    <a:lin ang="2700000" scaled="0"/>
                  </a:gradFill>
                  <a:latin typeface="+mj-lt"/>
                </a:defRPr>
              </a:lvl1pPr>
            </a:lstStyle>
            <a:p>
              <a:pPr algn="r"/>
              <a:r>
                <a:rPr lang="en-US" dirty="0" smtClean="0">
                  <a:solidFill>
                    <a:schemeClr val="tx1">
                      <a:lumMod val="65000"/>
                      <a:lumOff val="35000"/>
                    </a:schemeClr>
                  </a:solidFill>
                  <a:latin typeface="思源黑体" panose="020B0500000000000000" pitchFamily="34" charset="-122"/>
                  <a:ea typeface="思源黑体" panose="020B0500000000000000" pitchFamily="34" charset="-122"/>
                </a:rPr>
                <a:t>2019</a:t>
              </a:r>
              <a:endParaRPr lang="en-US" dirty="0">
                <a:solidFill>
                  <a:schemeClr val="tx1">
                    <a:lumMod val="65000"/>
                    <a:lumOff val="35000"/>
                  </a:schemeClr>
                </a:solidFill>
                <a:latin typeface="思源黑体" panose="020B0500000000000000" pitchFamily="34" charset="-122"/>
                <a:ea typeface="思源黑体" panose="020B0500000000000000" pitchFamily="34" charset="-122"/>
              </a:endParaRPr>
            </a:p>
          </p:txBody>
        </p:sp>
      </p:grpSp>
      <p:pic>
        <p:nvPicPr>
          <p:cNvPr id="47" name="图片占位符 46">
            <a:extLst>
              <a:ext uri="{FF2B5EF4-FFF2-40B4-BE49-F238E27FC236}">
                <a16:creationId xmlns="" xmlns:a16="http://schemas.microsoft.com/office/drawing/2014/main" id="{877AD6DD-FC88-4565-B635-CA7172305B2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0524" r="30524"/>
          <a:stretch>
            <a:fillRect/>
          </a:stretch>
        </p:blipFill>
        <p:spPr/>
      </p:pic>
      <p:pic>
        <p:nvPicPr>
          <p:cNvPr id="49" name="图片占位符 48">
            <a:extLst>
              <a:ext uri="{FF2B5EF4-FFF2-40B4-BE49-F238E27FC236}">
                <a16:creationId xmlns="" xmlns:a16="http://schemas.microsoft.com/office/drawing/2014/main" id="{CDA68718-2CD6-4ACA-A5EE-91B77D9D2D85}"/>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1925" r="11925"/>
          <a:stretch>
            <a:fillRect/>
          </a:stretch>
        </p:blipFill>
        <p:spPr/>
      </p:pic>
      <p:pic>
        <p:nvPicPr>
          <p:cNvPr id="45" name="图片占位符 44">
            <a:extLst>
              <a:ext uri="{FF2B5EF4-FFF2-40B4-BE49-F238E27FC236}">
                <a16:creationId xmlns="" xmlns:a16="http://schemas.microsoft.com/office/drawing/2014/main" id="{634A8C8F-CD95-4A02-8921-F646E13FF4AA}"/>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1944" r="11944"/>
          <a:stretch>
            <a:fillRect/>
          </a:stretch>
        </p:blipFill>
        <p:spPr/>
      </p:pic>
    </p:spTree>
    <p:extLst>
      <p:ext uri="{BB962C8B-B14F-4D97-AF65-F5344CB8AC3E}">
        <p14:creationId xmlns:p14="http://schemas.microsoft.com/office/powerpoint/2010/main" val="25179991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par>
                                <p:cTn id="8" presetID="23" presetClass="entr" presetSubtype="36"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 calcmode="lin" valueType="num">
                                      <p:cBhvr>
                                        <p:cTn id="10" dur="750" fill="hold"/>
                                        <p:tgtEl>
                                          <p:spTgt spid="9"/>
                                        </p:tgtEl>
                                        <p:attrNameLst>
                                          <p:attrName>ppt_w</p:attrName>
                                        </p:attrNameLst>
                                      </p:cBhvr>
                                      <p:tavLst>
                                        <p:tav tm="0">
                                          <p:val>
                                            <p:strVal val="(6*min(max(#ppt_w*#ppt_h,.3),1)-7.4)/-.7*#ppt_w"/>
                                          </p:val>
                                        </p:tav>
                                        <p:tav tm="100000">
                                          <p:val>
                                            <p:strVal val="#ppt_w"/>
                                          </p:val>
                                        </p:tav>
                                      </p:tavLst>
                                    </p:anim>
                                    <p:anim calcmode="lin" valueType="num">
                                      <p:cBhvr>
                                        <p:cTn id="11" dur="750" fill="hold"/>
                                        <p:tgtEl>
                                          <p:spTgt spid="9"/>
                                        </p:tgtEl>
                                        <p:attrNameLst>
                                          <p:attrName>ppt_h</p:attrName>
                                        </p:attrNameLst>
                                      </p:cBhvr>
                                      <p:tavLst>
                                        <p:tav tm="0">
                                          <p:val>
                                            <p:strVal val="(6*min(max(#ppt_w*#ppt_h,.3),1)-7.4)/-.7*#ppt_h"/>
                                          </p:val>
                                        </p:tav>
                                        <p:tav tm="100000">
                                          <p:val>
                                            <p:strVal val="#ppt_h"/>
                                          </p:val>
                                        </p:tav>
                                      </p:tavLst>
                                    </p:anim>
                                    <p:anim calcmode="lin" valueType="num">
                                      <p:cBhvr>
                                        <p:cTn id="12" dur="750" fill="hold"/>
                                        <p:tgtEl>
                                          <p:spTgt spid="9"/>
                                        </p:tgtEl>
                                        <p:attrNameLst>
                                          <p:attrName>ppt_x</p:attrName>
                                        </p:attrNameLst>
                                      </p:cBhvr>
                                      <p:tavLst>
                                        <p:tav tm="0">
                                          <p:val>
                                            <p:fltVal val="0.5"/>
                                          </p:val>
                                        </p:tav>
                                        <p:tav tm="100000">
                                          <p:val>
                                            <p:strVal val="#ppt_x"/>
                                          </p:val>
                                        </p:tav>
                                      </p:tavLst>
                                    </p:anim>
                                    <p:anim calcmode="lin" valueType="num">
                                      <p:cBhvr>
                                        <p:cTn id="13" dur="750" fill="hold"/>
                                        <p:tgtEl>
                                          <p:spTgt spid="9"/>
                                        </p:tgtEl>
                                        <p:attrNameLst>
                                          <p:attrName>ppt_y</p:attrName>
                                        </p:attrNameLst>
                                      </p:cBhvr>
                                      <p:tavLst>
                                        <p:tav tm="0">
                                          <p:val>
                                            <p:strVal val="1+(6*min(max(#ppt_w*#ppt_h,.3),1)-7.4)/-.7*#ppt_h/2"/>
                                          </p:val>
                                        </p:tav>
                                        <p:tav tm="100000">
                                          <p:val>
                                            <p:strVal val="#ppt_y"/>
                                          </p:val>
                                        </p:tav>
                                      </p:tavLst>
                                    </p:anim>
                                  </p:childTnLst>
                                </p:cTn>
                              </p:par>
                              <p:par>
                                <p:cTn id="14" presetID="22" presetClass="entr" presetSubtype="2" fill="hold" nodeType="withEffect">
                                  <p:stCondLst>
                                    <p:cond delay="500"/>
                                  </p:stCondLst>
                                  <p:childTnLst>
                                    <p:set>
                                      <p:cBhvr>
                                        <p:cTn id="15" dur="1" fill="hold">
                                          <p:stCondLst>
                                            <p:cond delay="0"/>
                                          </p:stCondLst>
                                        </p:cTn>
                                        <p:tgtEl>
                                          <p:spTgt spid="33"/>
                                        </p:tgtEl>
                                        <p:attrNameLst>
                                          <p:attrName>style.visibility</p:attrName>
                                        </p:attrNameLst>
                                      </p:cBhvr>
                                      <p:to>
                                        <p:strVal val="visible"/>
                                      </p:to>
                                    </p:set>
                                    <p:animEffect transition="in" filter="wipe(right)">
                                      <p:cBhvr>
                                        <p:cTn id="16" dur="1000"/>
                                        <p:tgtEl>
                                          <p:spTgt spid="33"/>
                                        </p:tgtEl>
                                      </p:cBhvr>
                                    </p:animEffect>
                                  </p:childTnLst>
                                </p:cTn>
                              </p:par>
                              <p:par>
                                <p:cTn id="17" presetID="12" presetClass="entr" presetSubtype="8" fill="hold" nodeType="withEffect">
                                  <p:stCondLst>
                                    <p:cond delay="5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000"/>
                                        <p:tgtEl>
                                          <p:spTgt spid="45"/>
                                        </p:tgtEl>
                                        <p:attrNameLst>
                                          <p:attrName>ppt_x</p:attrName>
                                        </p:attrNameLst>
                                      </p:cBhvr>
                                      <p:tavLst>
                                        <p:tav tm="0">
                                          <p:val>
                                            <p:strVal val="#ppt_x-#ppt_w*1.125000"/>
                                          </p:val>
                                        </p:tav>
                                        <p:tav tm="100000">
                                          <p:val>
                                            <p:strVal val="#ppt_x"/>
                                          </p:val>
                                        </p:tav>
                                      </p:tavLst>
                                    </p:anim>
                                    <p:animEffect transition="in" filter="wipe(right)">
                                      <p:cBhvr>
                                        <p:cTn id="20" dur="1000"/>
                                        <p:tgtEl>
                                          <p:spTgt spid="45"/>
                                        </p:tgtEl>
                                      </p:cBhvr>
                                    </p:animEffect>
                                  </p:childTnLst>
                                </p:cTn>
                              </p:par>
                              <p:par>
                                <p:cTn id="21" presetID="2" presetClass="entr" presetSubtype="2" decel="40000" fill="hold" grpId="0" nodeType="withEffect">
                                  <p:stCondLst>
                                    <p:cond delay="5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1000" fill="hold"/>
                                        <p:tgtEl>
                                          <p:spTgt spid="2"/>
                                        </p:tgtEl>
                                        <p:attrNameLst>
                                          <p:attrName>ppt_x</p:attrName>
                                        </p:attrNameLst>
                                      </p:cBhvr>
                                      <p:tavLst>
                                        <p:tav tm="0">
                                          <p:val>
                                            <p:strVal val="1+#ppt_w/2"/>
                                          </p:val>
                                        </p:tav>
                                        <p:tav tm="100000">
                                          <p:val>
                                            <p:strVal val="#ppt_x"/>
                                          </p:val>
                                        </p:tav>
                                      </p:tavLst>
                                    </p:anim>
                                    <p:anim calcmode="lin" valueType="num">
                                      <p:cBhvr additive="base">
                                        <p:cTn id="24" dur="1000" fill="hold"/>
                                        <p:tgtEl>
                                          <p:spTgt spid="2"/>
                                        </p:tgtEl>
                                        <p:attrNameLst>
                                          <p:attrName>ppt_y</p:attrName>
                                        </p:attrNameLst>
                                      </p:cBhvr>
                                      <p:tavLst>
                                        <p:tav tm="0">
                                          <p:val>
                                            <p:strVal val="#ppt_y"/>
                                          </p:val>
                                        </p:tav>
                                        <p:tav tm="100000">
                                          <p:val>
                                            <p:strVal val="#ppt_y"/>
                                          </p:val>
                                        </p:tav>
                                      </p:tavLst>
                                    </p:anim>
                                  </p:childTnLst>
                                </p:cTn>
                              </p:par>
                              <p:par>
                                <p:cTn id="25" presetID="10" presetClass="entr" presetSubtype="0" fill="hold"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1500"/>
                            </p:stCondLst>
                            <p:childTnLst>
                              <p:par>
                                <p:cTn id="29" presetID="23" presetClass="entr" presetSubtype="3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750" fill="hold"/>
                                        <p:tgtEl>
                                          <p:spTgt spid="12"/>
                                        </p:tgtEl>
                                        <p:attrNameLst>
                                          <p:attrName>ppt_w</p:attrName>
                                        </p:attrNameLst>
                                      </p:cBhvr>
                                      <p:tavLst>
                                        <p:tav tm="0">
                                          <p:val>
                                            <p:strVal val="(6*min(max(#ppt_w*#ppt_h,.3),1)-7.4)/-.7*#ppt_w"/>
                                          </p:val>
                                        </p:tav>
                                        <p:tav tm="100000">
                                          <p:val>
                                            <p:strVal val="#ppt_w"/>
                                          </p:val>
                                        </p:tav>
                                      </p:tavLst>
                                    </p:anim>
                                    <p:anim calcmode="lin" valueType="num">
                                      <p:cBhvr>
                                        <p:cTn id="32" dur="750" fill="hold"/>
                                        <p:tgtEl>
                                          <p:spTgt spid="12"/>
                                        </p:tgtEl>
                                        <p:attrNameLst>
                                          <p:attrName>ppt_h</p:attrName>
                                        </p:attrNameLst>
                                      </p:cBhvr>
                                      <p:tavLst>
                                        <p:tav tm="0">
                                          <p:val>
                                            <p:strVal val="(6*min(max(#ppt_w*#ppt_h,.3),1)-7.4)/-.7*#ppt_h"/>
                                          </p:val>
                                        </p:tav>
                                        <p:tav tm="100000">
                                          <p:val>
                                            <p:strVal val="#ppt_h"/>
                                          </p:val>
                                        </p:tav>
                                      </p:tavLst>
                                    </p:anim>
                                    <p:anim calcmode="lin" valueType="num">
                                      <p:cBhvr>
                                        <p:cTn id="33" dur="750" fill="hold"/>
                                        <p:tgtEl>
                                          <p:spTgt spid="12"/>
                                        </p:tgtEl>
                                        <p:attrNameLst>
                                          <p:attrName>ppt_x</p:attrName>
                                        </p:attrNameLst>
                                      </p:cBhvr>
                                      <p:tavLst>
                                        <p:tav tm="0">
                                          <p:val>
                                            <p:fltVal val="0.5"/>
                                          </p:val>
                                        </p:tav>
                                        <p:tav tm="100000">
                                          <p:val>
                                            <p:strVal val="#ppt_x"/>
                                          </p:val>
                                        </p:tav>
                                      </p:tavLst>
                                    </p:anim>
                                    <p:anim calcmode="lin" valueType="num">
                                      <p:cBhvr>
                                        <p:cTn id="34" dur="750" fill="hold"/>
                                        <p:tgtEl>
                                          <p:spTgt spid="12"/>
                                        </p:tgtEl>
                                        <p:attrNameLst>
                                          <p:attrName>ppt_y</p:attrName>
                                        </p:attrNameLst>
                                      </p:cBhvr>
                                      <p:tavLst>
                                        <p:tav tm="0">
                                          <p:val>
                                            <p:strVal val="1+(6*min(max(#ppt_w*#ppt_h,.3),1)-7.4)/-.7*#ppt_h/2"/>
                                          </p:val>
                                        </p:tav>
                                        <p:tav tm="100000">
                                          <p:val>
                                            <p:strVal val="#ppt_y"/>
                                          </p:val>
                                        </p:tav>
                                      </p:tavLst>
                                    </p:anim>
                                  </p:childTnLst>
                                </p:cTn>
                              </p:par>
                              <p:par>
                                <p:cTn id="35" presetID="12" presetClass="entr" presetSubtype="2"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1000"/>
                                        <p:tgtEl>
                                          <p:spTgt spid="47"/>
                                        </p:tgtEl>
                                        <p:attrNameLst>
                                          <p:attrName>ppt_x</p:attrName>
                                        </p:attrNameLst>
                                      </p:cBhvr>
                                      <p:tavLst>
                                        <p:tav tm="0">
                                          <p:val>
                                            <p:strVal val="#ppt_x+#ppt_w*1.125000"/>
                                          </p:val>
                                        </p:tav>
                                        <p:tav tm="100000">
                                          <p:val>
                                            <p:strVal val="#ppt_x"/>
                                          </p:val>
                                        </p:tav>
                                      </p:tavLst>
                                    </p:anim>
                                    <p:animEffect transition="in" filter="wipe(left)">
                                      <p:cBhvr>
                                        <p:cTn id="38" dur="1000"/>
                                        <p:tgtEl>
                                          <p:spTgt spid="47"/>
                                        </p:tgtEl>
                                      </p:cBhvr>
                                    </p:animEffect>
                                  </p:childTnLst>
                                </p:cTn>
                              </p:par>
                              <p:par>
                                <p:cTn id="39" presetID="2" presetClass="entr" presetSubtype="8" decel="4000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000" fill="hold"/>
                                        <p:tgtEl>
                                          <p:spTgt spid="3"/>
                                        </p:tgtEl>
                                        <p:attrNameLst>
                                          <p:attrName>ppt_x</p:attrName>
                                        </p:attrNameLst>
                                      </p:cBhvr>
                                      <p:tavLst>
                                        <p:tav tm="0">
                                          <p:val>
                                            <p:strVal val="0-#ppt_w/2"/>
                                          </p:val>
                                        </p:tav>
                                        <p:tav tm="100000">
                                          <p:val>
                                            <p:strVal val="#ppt_x"/>
                                          </p:val>
                                        </p:tav>
                                      </p:tavLst>
                                    </p:anim>
                                    <p:anim calcmode="lin" valueType="num">
                                      <p:cBhvr additive="base">
                                        <p:cTn id="42" dur="1000" fill="hold"/>
                                        <p:tgtEl>
                                          <p:spTgt spid="3"/>
                                        </p:tgtEl>
                                        <p:attrNameLst>
                                          <p:attrName>ppt_y</p:attrName>
                                        </p:attrNameLst>
                                      </p:cBhvr>
                                      <p:tavLst>
                                        <p:tav tm="0">
                                          <p:val>
                                            <p:strVal val="#ppt_y"/>
                                          </p:val>
                                        </p:tav>
                                        <p:tav tm="100000">
                                          <p:val>
                                            <p:strVal val="#ppt_y"/>
                                          </p:val>
                                        </p:tav>
                                      </p:tavLst>
                                    </p:anim>
                                  </p:childTnLst>
                                </p:cTn>
                              </p:par>
                              <p:par>
                                <p:cTn id="43" presetID="22" presetClass="entr" presetSubtype="8"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1000"/>
                                        <p:tgtEl>
                                          <p:spTgt spid="36"/>
                                        </p:tgtEl>
                                      </p:cBhvr>
                                    </p:animEffect>
                                  </p:childTnLst>
                                </p:cTn>
                              </p:par>
                              <p:par>
                                <p:cTn id="46" presetID="10" presetClass="entr" presetSubtype="0" fill="hold" nodeType="withEffect">
                                  <p:stCondLst>
                                    <p:cond delay="50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childTnLst>
                          </p:cTn>
                        </p:par>
                        <p:par>
                          <p:cTn id="49" fill="hold">
                            <p:stCondLst>
                              <p:cond delay="2500"/>
                            </p:stCondLst>
                            <p:childTnLst>
                              <p:par>
                                <p:cTn id="50" presetID="23" presetClass="entr" presetSubtype="36"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750" fill="hold"/>
                                        <p:tgtEl>
                                          <p:spTgt spid="6"/>
                                        </p:tgtEl>
                                        <p:attrNameLst>
                                          <p:attrName>ppt_w</p:attrName>
                                        </p:attrNameLst>
                                      </p:cBhvr>
                                      <p:tavLst>
                                        <p:tav tm="0">
                                          <p:val>
                                            <p:strVal val="(6*min(max(#ppt_w*#ppt_h,.3),1)-7.4)/-.7*#ppt_w"/>
                                          </p:val>
                                        </p:tav>
                                        <p:tav tm="100000">
                                          <p:val>
                                            <p:strVal val="#ppt_w"/>
                                          </p:val>
                                        </p:tav>
                                      </p:tavLst>
                                    </p:anim>
                                    <p:anim calcmode="lin" valueType="num">
                                      <p:cBhvr>
                                        <p:cTn id="53" dur="750" fill="hold"/>
                                        <p:tgtEl>
                                          <p:spTgt spid="6"/>
                                        </p:tgtEl>
                                        <p:attrNameLst>
                                          <p:attrName>ppt_h</p:attrName>
                                        </p:attrNameLst>
                                      </p:cBhvr>
                                      <p:tavLst>
                                        <p:tav tm="0">
                                          <p:val>
                                            <p:strVal val="(6*min(max(#ppt_w*#ppt_h,.3),1)-7.4)/-.7*#ppt_h"/>
                                          </p:val>
                                        </p:tav>
                                        <p:tav tm="100000">
                                          <p:val>
                                            <p:strVal val="#ppt_h"/>
                                          </p:val>
                                        </p:tav>
                                      </p:tavLst>
                                    </p:anim>
                                    <p:anim calcmode="lin" valueType="num">
                                      <p:cBhvr>
                                        <p:cTn id="54" dur="750" fill="hold"/>
                                        <p:tgtEl>
                                          <p:spTgt spid="6"/>
                                        </p:tgtEl>
                                        <p:attrNameLst>
                                          <p:attrName>ppt_x</p:attrName>
                                        </p:attrNameLst>
                                      </p:cBhvr>
                                      <p:tavLst>
                                        <p:tav tm="0">
                                          <p:val>
                                            <p:fltVal val="0.5"/>
                                          </p:val>
                                        </p:tav>
                                        <p:tav tm="100000">
                                          <p:val>
                                            <p:strVal val="#ppt_x"/>
                                          </p:val>
                                        </p:tav>
                                      </p:tavLst>
                                    </p:anim>
                                    <p:anim calcmode="lin" valueType="num">
                                      <p:cBhvr>
                                        <p:cTn id="55" dur="750" fill="hold"/>
                                        <p:tgtEl>
                                          <p:spTgt spid="6"/>
                                        </p:tgtEl>
                                        <p:attrNameLst>
                                          <p:attrName>ppt_y</p:attrName>
                                        </p:attrNameLst>
                                      </p:cBhvr>
                                      <p:tavLst>
                                        <p:tav tm="0">
                                          <p:val>
                                            <p:strVal val="1+(6*min(max(#ppt_w*#ppt_h,.3),1)-7.4)/-.7*#ppt_h/2"/>
                                          </p:val>
                                        </p:tav>
                                        <p:tav tm="100000">
                                          <p:val>
                                            <p:strVal val="#ppt_y"/>
                                          </p:val>
                                        </p:tav>
                                      </p:tavLst>
                                    </p:anim>
                                  </p:childTnLst>
                                </p:cTn>
                              </p:par>
                              <p:par>
                                <p:cTn id="56" presetID="2" presetClass="entr" presetSubtype="2" decel="40000" fill="hold" grpId="0" nodeType="with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1000" fill="hold"/>
                                        <p:tgtEl>
                                          <p:spTgt spid="4"/>
                                        </p:tgtEl>
                                        <p:attrNameLst>
                                          <p:attrName>ppt_x</p:attrName>
                                        </p:attrNameLst>
                                      </p:cBhvr>
                                      <p:tavLst>
                                        <p:tav tm="0">
                                          <p:val>
                                            <p:strVal val="1+#ppt_w/2"/>
                                          </p:val>
                                        </p:tav>
                                        <p:tav tm="100000">
                                          <p:val>
                                            <p:strVal val="#ppt_x"/>
                                          </p:val>
                                        </p:tav>
                                      </p:tavLst>
                                    </p:anim>
                                    <p:anim calcmode="lin" valueType="num">
                                      <p:cBhvr additive="base">
                                        <p:cTn id="59" dur="1000" fill="hold"/>
                                        <p:tgtEl>
                                          <p:spTgt spid="4"/>
                                        </p:tgtEl>
                                        <p:attrNameLst>
                                          <p:attrName>ppt_y</p:attrName>
                                        </p:attrNameLst>
                                      </p:cBhvr>
                                      <p:tavLst>
                                        <p:tav tm="0">
                                          <p:val>
                                            <p:strVal val="#ppt_y"/>
                                          </p:val>
                                        </p:tav>
                                        <p:tav tm="100000">
                                          <p:val>
                                            <p:strVal val="#ppt_y"/>
                                          </p:val>
                                        </p:tav>
                                      </p:tavLst>
                                    </p:anim>
                                  </p:childTnLst>
                                </p:cTn>
                              </p:par>
                              <p:par>
                                <p:cTn id="60" presetID="22" presetClass="entr" presetSubtype="2" fill="hold"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right)">
                                      <p:cBhvr>
                                        <p:cTn id="62" dur="1000"/>
                                        <p:tgtEl>
                                          <p:spTgt spid="39"/>
                                        </p:tgtEl>
                                      </p:cBhvr>
                                    </p:animEffect>
                                  </p:childTnLst>
                                </p:cTn>
                              </p:par>
                              <p:par>
                                <p:cTn id="63" presetID="12" presetClass="entr" presetSubtype="8"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additive="base">
                                        <p:cTn id="65" dur="1000"/>
                                        <p:tgtEl>
                                          <p:spTgt spid="49"/>
                                        </p:tgtEl>
                                        <p:attrNameLst>
                                          <p:attrName>ppt_x</p:attrName>
                                        </p:attrNameLst>
                                      </p:cBhvr>
                                      <p:tavLst>
                                        <p:tav tm="0">
                                          <p:val>
                                            <p:strVal val="#ppt_x-#ppt_w*1.125000"/>
                                          </p:val>
                                        </p:tav>
                                        <p:tav tm="100000">
                                          <p:val>
                                            <p:strVal val="#ppt_x"/>
                                          </p:val>
                                        </p:tav>
                                      </p:tavLst>
                                    </p:anim>
                                    <p:animEffect transition="in" filter="wipe(right)">
                                      <p:cBhvr>
                                        <p:cTn id="66" dur="1000"/>
                                        <p:tgtEl>
                                          <p:spTgt spid="49"/>
                                        </p:tgtEl>
                                      </p:cBhvr>
                                    </p:animEffect>
                                  </p:childTnLst>
                                </p:cTn>
                              </p:par>
                              <p:par>
                                <p:cTn id="67" presetID="10" presetClass="entr" presetSubtype="0" fill="hold" nodeType="withEffect">
                                  <p:stCondLst>
                                    <p:cond delay="50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1029115" y="1541571"/>
            <a:ext cx="4571749" cy="1523917"/>
          </a:xfrm>
          <a:prstGeom prst="roundRect">
            <a:avLst>
              <a:gd name="adj" fmla="val 3329"/>
            </a:avLst>
          </a:prstGeom>
          <a:solidFill>
            <a:srgbClr val="0D0143"/>
          </a:solidFill>
          <a:ln w="9525">
            <a:noFill/>
            <a:round/>
            <a:headEnd/>
            <a:tailEnd/>
          </a:ln>
          <a:effectLst>
            <a:outerShdw blurRad="584200" dist="241300" dir="5400000" sx="88000" sy="88000" algn="t" rotWithShape="0">
              <a:prstClr val="black">
                <a:alpha val="40000"/>
              </a:prstClr>
            </a:outerShdw>
          </a:effectLst>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4" name="Rounded Rectangle 3"/>
          <p:cNvSpPr/>
          <p:nvPr/>
        </p:nvSpPr>
        <p:spPr bwMode="auto">
          <a:xfrm flipH="1" flipV="1">
            <a:off x="6591139" y="3559708"/>
            <a:ext cx="4571749" cy="1523917"/>
          </a:xfrm>
          <a:prstGeom prst="roundRect">
            <a:avLst>
              <a:gd name="adj" fmla="val 3329"/>
            </a:avLst>
          </a:prstGeom>
          <a:solidFill>
            <a:srgbClr val="A40137"/>
          </a:solidFill>
          <a:ln w="9525">
            <a:noFill/>
            <a:round/>
            <a:headEnd/>
            <a:tailEnd/>
          </a:ln>
          <a:effectLst>
            <a:outerShdw blurRad="584200" dist="241300" dir="5400000" sx="88000" sy="88000" algn="t" rotWithShape="0">
              <a:prstClr val="black">
                <a:alpha val="40000"/>
              </a:prstClr>
            </a:outerShdw>
          </a:effectLst>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6" name="Straight Connector 5"/>
          <p:cNvCxnSpPr/>
          <p:nvPr/>
        </p:nvCxnSpPr>
        <p:spPr>
          <a:xfrm flipV="1">
            <a:off x="6096001" y="188"/>
            <a:ext cx="0" cy="4355641"/>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flipH="1" flipV="1">
            <a:off x="6014726" y="4240393"/>
            <a:ext cx="162551" cy="162551"/>
            <a:chOff x="4511041" y="2539163"/>
            <a:chExt cx="121919" cy="121919"/>
          </a:xfrm>
        </p:grpSpPr>
        <p:sp>
          <p:nvSpPr>
            <p:cNvPr id="8" name="Oval 7"/>
            <p:cNvSpPr/>
            <p:nvPr/>
          </p:nvSpPr>
          <p:spPr bwMode="auto">
            <a:xfrm>
              <a:off x="4511041" y="2539163"/>
              <a:ext cx="121919" cy="121919"/>
            </a:xfrm>
            <a:prstGeom prst="ellipse">
              <a:avLst/>
            </a:prstGeom>
            <a:solidFill>
              <a:srgbClr val="A40137"/>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9" name="Oval 8"/>
            <p:cNvSpPr/>
            <p:nvPr/>
          </p:nvSpPr>
          <p:spPr bwMode="auto">
            <a:xfrm>
              <a:off x="4533901" y="2562023"/>
              <a:ext cx="76200" cy="76200"/>
            </a:xfrm>
            <a:prstGeom prst="ellipse">
              <a:avLst/>
            </a:prstGeom>
            <a:solidFill>
              <a:schemeClr val="bg1">
                <a:alpha val="65000"/>
              </a:schemeClr>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10" name="Group 9"/>
          <p:cNvGrpSpPr/>
          <p:nvPr/>
        </p:nvGrpSpPr>
        <p:grpSpPr>
          <a:xfrm flipH="1" flipV="1">
            <a:off x="6014726" y="2222256"/>
            <a:ext cx="162551" cy="162551"/>
            <a:chOff x="4511041" y="2539163"/>
            <a:chExt cx="121919" cy="121919"/>
          </a:xfrm>
        </p:grpSpPr>
        <p:sp>
          <p:nvSpPr>
            <p:cNvPr id="11" name="Oval 10"/>
            <p:cNvSpPr/>
            <p:nvPr/>
          </p:nvSpPr>
          <p:spPr bwMode="auto">
            <a:xfrm>
              <a:off x="4511041" y="2539163"/>
              <a:ext cx="121919" cy="121919"/>
            </a:xfrm>
            <a:prstGeom prst="ellipse">
              <a:avLst/>
            </a:prstGeom>
            <a:solidFill>
              <a:srgbClr val="A40137"/>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12" name="Oval 11"/>
            <p:cNvSpPr/>
            <p:nvPr/>
          </p:nvSpPr>
          <p:spPr bwMode="auto">
            <a:xfrm>
              <a:off x="4533901" y="2562023"/>
              <a:ext cx="76200" cy="76200"/>
            </a:xfrm>
            <a:prstGeom prst="ellipse">
              <a:avLst/>
            </a:prstGeom>
            <a:solidFill>
              <a:schemeClr val="bg1">
                <a:alpha val="65000"/>
              </a:schemeClr>
            </a:solidFill>
            <a:ln w="9525">
              <a:noFill/>
              <a:round/>
              <a:headEnd/>
              <a:tailEnd/>
            </a:ln>
          </p:spPr>
          <p:txBody>
            <a:bodyPr vert="horz" wrap="square" lIns="121913" tIns="60956" rIns="121913" bIns="60956" numCol="1" rtlCol="0" anchor="t" anchorCtr="0" compatLnSpc="1">
              <a:prstTxWarp prst="textNoShape">
                <a:avLst/>
              </a:prstTxWarp>
            </a:bodyPr>
            <a:lstStyle/>
            <a:p>
              <a:pPr algn="ctr"/>
              <a:endParaRPr lang="en-US" sz="2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32" name="组合 31">
            <a:extLst>
              <a:ext uri="{FF2B5EF4-FFF2-40B4-BE49-F238E27FC236}">
                <a16:creationId xmlns="" xmlns:a16="http://schemas.microsoft.com/office/drawing/2014/main" id="{B0AA7431-5073-4D63-9A15-7B9037EF1AF7}"/>
              </a:ext>
            </a:extLst>
          </p:cNvPr>
          <p:cNvGrpSpPr/>
          <p:nvPr/>
        </p:nvGrpSpPr>
        <p:grpSpPr>
          <a:xfrm>
            <a:off x="8534267" y="3664714"/>
            <a:ext cx="2438266" cy="1270273"/>
            <a:chOff x="8534400" y="3664727"/>
            <a:chExt cx="2438400" cy="1270343"/>
          </a:xfrm>
        </p:grpSpPr>
        <p:sp>
          <p:nvSpPr>
            <p:cNvPr id="13" name="TextBox 12"/>
            <p:cNvSpPr txBox="1"/>
            <p:nvPr/>
          </p:nvSpPr>
          <p:spPr>
            <a:xfrm>
              <a:off x="8534400" y="3968255"/>
              <a:ext cx="2438400" cy="307665"/>
            </a:xfrm>
            <a:prstGeom prst="rect">
              <a:avLst/>
            </a:prstGeom>
            <a:noFill/>
          </p:spPr>
          <p:txBody>
            <a:bodyPr wrap="square" rtlCol="0">
              <a:spAutoFit/>
            </a:bodyPr>
            <a:lstStyle>
              <a:defPPr>
                <a:defRPr lang="zh-CN"/>
              </a:defPPr>
              <a:lvl1pPr>
                <a:defRPr sz="1400">
                  <a:solidFill>
                    <a:schemeClr val="bg1"/>
                  </a:solidFill>
                  <a:latin typeface="+mj-ea"/>
                  <a:ea typeface="+mj-ea"/>
                </a:defRPr>
              </a:lvl1pPr>
            </a:lstStyle>
            <a:p>
              <a:r>
                <a:rPr lang="zh-CN" altLang="en-US" sz="1399" dirty="0">
                  <a:latin typeface="思源黑体" panose="020B0500000000000000" pitchFamily="34" charset="-122"/>
                  <a:ea typeface="思源黑体" panose="020B0500000000000000" pitchFamily="34" charset="-122"/>
                </a:rPr>
                <a:t>在此</a:t>
              </a:r>
              <a:r>
                <a:rPr lang="zh-CN" altLang="en-US" sz="1399">
                  <a:latin typeface="思源黑体" panose="020B0500000000000000" pitchFamily="34" charset="-122"/>
                  <a:ea typeface="思源黑体" panose="020B0500000000000000" pitchFamily="34" charset="-122"/>
                </a:rPr>
                <a:t>添加标题</a:t>
              </a:r>
              <a:endParaRPr lang="en-US" altLang="zh-CN" sz="1399" dirty="0">
                <a:latin typeface="思源黑体" panose="020B0500000000000000" pitchFamily="34" charset="-122"/>
                <a:ea typeface="思源黑体" panose="020B0500000000000000" pitchFamily="34" charset="-122"/>
              </a:endParaRPr>
            </a:p>
          </p:txBody>
        </p:sp>
        <p:sp>
          <p:nvSpPr>
            <p:cNvPr id="14" name="TextBox 13"/>
            <p:cNvSpPr txBox="1"/>
            <p:nvPr/>
          </p:nvSpPr>
          <p:spPr>
            <a:xfrm>
              <a:off x="8534400" y="3664727"/>
              <a:ext cx="1524000" cy="307665"/>
            </a:xfrm>
            <a:prstGeom prst="rect">
              <a:avLst/>
            </a:prstGeom>
            <a:noFill/>
          </p:spPr>
          <p:txBody>
            <a:bodyPr wrap="square" rtlCol="0">
              <a:spAutoFit/>
            </a:bodyPr>
            <a:lstStyle/>
            <a:p>
              <a:r>
                <a:rPr lang="en-US" sz="1399" i="1" dirty="0" smtClean="0">
                  <a:solidFill>
                    <a:schemeClr val="bg1"/>
                  </a:solidFill>
                  <a:latin typeface="思源黑体" panose="020B0500000000000000" pitchFamily="34" charset="-122"/>
                  <a:ea typeface="思源黑体" panose="020B0500000000000000" pitchFamily="34" charset="-122"/>
                </a:rPr>
                <a:t>2021.05.10</a:t>
              </a:r>
              <a:endParaRPr lang="en-US" sz="1399" i="1" dirty="0">
                <a:solidFill>
                  <a:schemeClr val="bg1"/>
                </a:solidFill>
                <a:latin typeface="思源黑体" panose="020B0500000000000000" pitchFamily="34" charset="-122"/>
                <a:ea typeface="思源黑体" panose="020B0500000000000000" pitchFamily="34" charset="-122"/>
              </a:endParaRPr>
            </a:p>
          </p:txBody>
        </p:sp>
        <p:sp>
          <p:nvSpPr>
            <p:cNvPr id="15" name="Freeform 14"/>
            <p:cNvSpPr/>
            <p:nvPr/>
          </p:nvSpPr>
          <p:spPr>
            <a:xfrm>
              <a:off x="8660990" y="4359694"/>
              <a:ext cx="217100" cy="203661"/>
            </a:xfrm>
            <a:custGeom>
              <a:avLst/>
              <a:gdLst/>
              <a:ahLst/>
              <a:cxnLst/>
              <a:rect l="l" t="t" r="r" b="b"/>
              <a:pathLst>
                <a:path w="233293" h="218852">
                  <a:moveTo>
                    <a:pt x="202257" y="12502"/>
                  </a:moveTo>
                  <a:cubicBezTo>
                    <a:pt x="197197" y="12502"/>
                    <a:pt x="192881" y="14288"/>
                    <a:pt x="189309" y="17860"/>
                  </a:cubicBezTo>
                  <a:lnTo>
                    <a:pt x="84385" y="157609"/>
                  </a:lnTo>
                  <a:cubicBezTo>
                    <a:pt x="83492" y="159098"/>
                    <a:pt x="82004" y="159842"/>
                    <a:pt x="79921" y="159842"/>
                  </a:cubicBezTo>
                  <a:cubicBezTo>
                    <a:pt x="78135" y="160140"/>
                    <a:pt x="76646" y="159693"/>
                    <a:pt x="75456" y="158502"/>
                  </a:cubicBezTo>
                  <a:lnTo>
                    <a:pt x="44202" y="131267"/>
                  </a:lnTo>
                  <a:lnTo>
                    <a:pt x="43755" y="130820"/>
                  </a:lnTo>
                  <a:cubicBezTo>
                    <a:pt x="40183" y="127249"/>
                    <a:pt x="35867" y="125463"/>
                    <a:pt x="30807" y="125463"/>
                  </a:cubicBezTo>
                  <a:cubicBezTo>
                    <a:pt x="26342" y="125463"/>
                    <a:pt x="22026" y="127249"/>
                    <a:pt x="17859" y="130820"/>
                  </a:cubicBezTo>
                  <a:cubicBezTo>
                    <a:pt x="14287" y="134392"/>
                    <a:pt x="12501" y="138708"/>
                    <a:pt x="12501" y="143768"/>
                  </a:cubicBezTo>
                  <a:cubicBezTo>
                    <a:pt x="12501" y="149126"/>
                    <a:pt x="14287" y="153591"/>
                    <a:pt x="17859" y="157163"/>
                  </a:cubicBezTo>
                  <a:lnTo>
                    <a:pt x="65187" y="200472"/>
                  </a:lnTo>
                  <a:cubicBezTo>
                    <a:pt x="69354" y="204639"/>
                    <a:pt x="73819" y="206723"/>
                    <a:pt x="78581" y="206723"/>
                  </a:cubicBezTo>
                  <a:lnTo>
                    <a:pt x="79028" y="207169"/>
                  </a:lnTo>
                  <a:lnTo>
                    <a:pt x="79474" y="207169"/>
                  </a:lnTo>
                  <a:lnTo>
                    <a:pt x="80367" y="206723"/>
                  </a:lnTo>
                  <a:cubicBezTo>
                    <a:pt x="84832" y="206723"/>
                    <a:pt x="89148" y="204937"/>
                    <a:pt x="93315" y="201365"/>
                  </a:cubicBezTo>
                  <a:lnTo>
                    <a:pt x="214759" y="44649"/>
                  </a:lnTo>
                  <a:cubicBezTo>
                    <a:pt x="214759" y="44351"/>
                    <a:pt x="214908" y="44202"/>
                    <a:pt x="215205" y="44202"/>
                  </a:cubicBezTo>
                  <a:cubicBezTo>
                    <a:pt x="218777" y="40631"/>
                    <a:pt x="220563" y="36315"/>
                    <a:pt x="220563" y="31254"/>
                  </a:cubicBezTo>
                  <a:cubicBezTo>
                    <a:pt x="220563" y="26194"/>
                    <a:pt x="218777" y="21878"/>
                    <a:pt x="215205" y="18306"/>
                  </a:cubicBezTo>
                  <a:cubicBezTo>
                    <a:pt x="211336" y="14437"/>
                    <a:pt x="207020" y="12502"/>
                    <a:pt x="202257" y="12502"/>
                  </a:cubicBezTo>
                  <a:close/>
                  <a:moveTo>
                    <a:pt x="202257" y="0"/>
                  </a:moveTo>
                  <a:cubicBezTo>
                    <a:pt x="210889" y="0"/>
                    <a:pt x="218182" y="2977"/>
                    <a:pt x="224135" y="8930"/>
                  </a:cubicBezTo>
                  <a:cubicBezTo>
                    <a:pt x="230088" y="14883"/>
                    <a:pt x="233139" y="22176"/>
                    <a:pt x="233288" y="30808"/>
                  </a:cubicBezTo>
                  <a:cubicBezTo>
                    <a:pt x="233437" y="39440"/>
                    <a:pt x="230535" y="46732"/>
                    <a:pt x="224581" y="52686"/>
                  </a:cubicBezTo>
                  <a:lnTo>
                    <a:pt x="102691" y="208955"/>
                  </a:lnTo>
                  <a:cubicBezTo>
                    <a:pt x="102691" y="209253"/>
                    <a:pt x="102542" y="209550"/>
                    <a:pt x="102245" y="209848"/>
                  </a:cubicBezTo>
                  <a:cubicBezTo>
                    <a:pt x="95696" y="216397"/>
                    <a:pt x="88106" y="219373"/>
                    <a:pt x="79474" y="218778"/>
                  </a:cubicBezTo>
                  <a:lnTo>
                    <a:pt x="78581" y="218778"/>
                  </a:lnTo>
                  <a:cubicBezTo>
                    <a:pt x="69949" y="218778"/>
                    <a:pt x="62656" y="215801"/>
                    <a:pt x="56703" y="209848"/>
                  </a:cubicBezTo>
                  <a:lnTo>
                    <a:pt x="8930" y="166093"/>
                  </a:lnTo>
                  <a:cubicBezTo>
                    <a:pt x="2976" y="160140"/>
                    <a:pt x="0" y="152698"/>
                    <a:pt x="0" y="143768"/>
                  </a:cubicBezTo>
                  <a:cubicBezTo>
                    <a:pt x="0" y="135136"/>
                    <a:pt x="2976" y="127844"/>
                    <a:pt x="8930" y="121891"/>
                  </a:cubicBezTo>
                  <a:cubicBezTo>
                    <a:pt x="14883" y="115938"/>
                    <a:pt x="22175" y="112961"/>
                    <a:pt x="30807" y="112961"/>
                  </a:cubicBezTo>
                  <a:cubicBezTo>
                    <a:pt x="39439" y="112961"/>
                    <a:pt x="46732" y="115938"/>
                    <a:pt x="52685" y="121891"/>
                  </a:cubicBezTo>
                  <a:lnTo>
                    <a:pt x="78581" y="144661"/>
                  </a:lnTo>
                  <a:lnTo>
                    <a:pt x="179487" y="9823"/>
                  </a:lnTo>
                  <a:lnTo>
                    <a:pt x="180380" y="8930"/>
                  </a:lnTo>
                  <a:cubicBezTo>
                    <a:pt x="186333" y="2977"/>
                    <a:pt x="193625" y="0"/>
                    <a:pt x="202257" y="0"/>
                  </a:cubicBezTo>
                  <a:close/>
                </a:path>
              </a:pathLst>
            </a:custGeom>
            <a:solidFill>
              <a:schemeClr val="bg1"/>
            </a:solidFill>
            <a:ln>
              <a:noFill/>
            </a:ln>
            <a:effectLst/>
          </p:spPr>
          <p:txBody>
            <a:bodyPr rot="0" spcFirstLastPara="0" vertOverflow="overflow" horzOverflow="overflow" vert="horz" wrap="square" lIns="121913" tIns="60956" rIns="121913" bIns="60956" numCol="1" spcCol="0" rtlCol="0" fromWordArt="0" anchor="t" anchorCtr="0" forceAA="0" compatLnSpc="1">
              <a:prstTxWarp prst="textNoShape">
                <a:avLst/>
              </a:prstTxWarp>
              <a:noAutofit/>
            </a:bodyPr>
            <a:lstStyle/>
            <a:p>
              <a:endParaRPr lang="en-US" sz="2400">
                <a:solidFill>
                  <a:schemeClr val="bg1"/>
                </a:solidFill>
                <a:latin typeface="思源黑体" panose="020B0500000000000000" pitchFamily="34" charset="-122"/>
                <a:ea typeface="思源黑体" panose="020B0500000000000000" pitchFamily="34" charset="-122"/>
              </a:endParaRPr>
            </a:p>
          </p:txBody>
        </p:sp>
        <p:sp>
          <p:nvSpPr>
            <p:cNvPr id="16" name="TextBox 15"/>
            <p:cNvSpPr txBox="1"/>
            <p:nvPr/>
          </p:nvSpPr>
          <p:spPr>
            <a:xfrm>
              <a:off x="8877165" y="4335086"/>
              <a:ext cx="2095635" cy="277014"/>
            </a:xfrm>
            <a:prstGeom prst="rect">
              <a:avLst/>
            </a:prstGeom>
            <a:noFill/>
          </p:spPr>
          <p:txBody>
            <a:bodyPr wrap="square" rtlCol="0">
              <a:spAutoFit/>
            </a:bodyPr>
            <a:lstStyle/>
            <a:p>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sp>
          <p:nvSpPr>
            <p:cNvPr id="17" name="Freeform 16"/>
            <p:cNvSpPr/>
            <p:nvPr/>
          </p:nvSpPr>
          <p:spPr>
            <a:xfrm>
              <a:off x="8660990" y="4682663"/>
              <a:ext cx="217100" cy="203661"/>
            </a:xfrm>
            <a:custGeom>
              <a:avLst/>
              <a:gdLst/>
              <a:ahLst/>
              <a:cxnLst/>
              <a:rect l="l" t="t" r="r" b="b"/>
              <a:pathLst>
                <a:path w="233293" h="218852">
                  <a:moveTo>
                    <a:pt x="202257" y="12502"/>
                  </a:moveTo>
                  <a:cubicBezTo>
                    <a:pt x="197197" y="12502"/>
                    <a:pt x="192881" y="14288"/>
                    <a:pt x="189309" y="17860"/>
                  </a:cubicBezTo>
                  <a:lnTo>
                    <a:pt x="84385" y="157609"/>
                  </a:lnTo>
                  <a:cubicBezTo>
                    <a:pt x="83492" y="159098"/>
                    <a:pt x="82004" y="159842"/>
                    <a:pt x="79921" y="159842"/>
                  </a:cubicBezTo>
                  <a:cubicBezTo>
                    <a:pt x="78135" y="160140"/>
                    <a:pt x="76646" y="159693"/>
                    <a:pt x="75456" y="158502"/>
                  </a:cubicBezTo>
                  <a:lnTo>
                    <a:pt x="44202" y="131267"/>
                  </a:lnTo>
                  <a:lnTo>
                    <a:pt x="43755" y="130820"/>
                  </a:lnTo>
                  <a:cubicBezTo>
                    <a:pt x="40183" y="127249"/>
                    <a:pt x="35867" y="125463"/>
                    <a:pt x="30807" y="125463"/>
                  </a:cubicBezTo>
                  <a:cubicBezTo>
                    <a:pt x="26342" y="125463"/>
                    <a:pt x="22026" y="127249"/>
                    <a:pt x="17859" y="130820"/>
                  </a:cubicBezTo>
                  <a:cubicBezTo>
                    <a:pt x="14287" y="134392"/>
                    <a:pt x="12501" y="138708"/>
                    <a:pt x="12501" y="143768"/>
                  </a:cubicBezTo>
                  <a:cubicBezTo>
                    <a:pt x="12501" y="149126"/>
                    <a:pt x="14287" y="153591"/>
                    <a:pt x="17859" y="157163"/>
                  </a:cubicBezTo>
                  <a:lnTo>
                    <a:pt x="65187" y="200472"/>
                  </a:lnTo>
                  <a:cubicBezTo>
                    <a:pt x="69354" y="204639"/>
                    <a:pt x="73819" y="206723"/>
                    <a:pt x="78581" y="206723"/>
                  </a:cubicBezTo>
                  <a:lnTo>
                    <a:pt x="79028" y="207169"/>
                  </a:lnTo>
                  <a:lnTo>
                    <a:pt x="79474" y="207169"/>
                  </a:lnTo>
                  <a:lnTo>
                    <a:pt x="80367" y="206723"/>
                  </a:lnTo>
                  <a:cubicBezTo>
                    <a:pt x="84832" y="206723"/>
                    <a:pt x="89148" y="204937"/>
                    <a:pt x="93315" y="201365"/>
                  </a:cubicBezTo>
                  <a:lnTo>
                    <a:pt x="214759" y="44649"/>
                  </a:lnTo>
                  <a:cubicBezTo>
                    <a:pt x="214759" y="44351"/>
                    <a:pt x="214908" y="44202"/>
                    <a:pt x="215205" y="44202"/>
                  </a:cubicBezTo>
                  <a:cubicBezTo>
                    <a:pt x="218777" y="40631"/>
                    <a:pt x="220563" y="36315"/>
                    <a:pt x="220563" y="31254"/>
                  </a:cubicBezTo>
                  <a:cubicBezTo>
                    <a:pt x="220563" y="26194"/>
                    <a:pt x="218777" y="21878"/>
                    <a:pt x="215205" y="18306"/>
                  </a:cubicBezTo>
                  <a:cubicBezTo>
                    <a:pt x="211336" y="14437"/>
                    <a:pt x="207020" y="12502"/>
                    <a:pt x="202257" y="12502"/>
                  </a:cubicBezTo>
                  <a:close/>
                  <a:moveTo>
                    <a:pt x="202257" y="0"/>
                  </a:moveTo>
                  <a:cubicBezTo>
                    <a:pt x="210889" y="0"/>
                    <a:pt x="218182" y="2977"/>
                    <a:pt x="224135" y="8930"/>
                  </a:cubicBezTo>
                  <a:cubicBezTo>
                    <a:pt x="230088" y="14883"/>
                    <a:pt x="233139" y="22176"/>
                    <a:pt x="233288" y="30808"/>
                  </a:cubicBezTo>
                  <a:cubicBezTo>
                    <a:pt x="233437" y="39440"/>
                    <a:pt x="230535" y="46732"/>
                    <a:pt x="224581" y="52686"/>
                  </a:cubicBezTo>
                  <a:lnTo>
                    <a:pt x="102691" y="208955"/>
                  </a:lnTo>
                  <a:cubicBezTo>
                    <a:pt x="102691" y="209253"/>
                    <a:pt x="102542" y="209550"/>
                    <a:pt x="102245" y="209848"/>
                  </a:cubicBezTo>
                  <a:cubicBezTo>
                    <a:pt x="95696" y="216397"/>
                    <a:pt x="88106" y="219373"/>
                    <a:pt x="79474" y="218778"/>
                  </a:cubicBezTo>
                  <a:lnTo>
                    <a:pt x="78581" y="218778"/>
                  </a:lnTo>
                  <a:cubicBezTo>
                    <a:pt x="69949" y="218778"/>
                    <a:pt x="62656" y="215801"/>
                    <a:pt x="56703" y="209848"/>
                  </a:cubicBezTo>
                  <a:lnTo>
                    <a:pt x="8930" y="166093"/>
                  </a:lnTo>
                  <a:cubicBezTo>
                    <a:pt x="2976" y="160140"/>
                    <a:pt x="0" y="152698"/>
                    <a:pt x="0" y="143768"/>
                  </a:cubicBezTo>
                  <a:cubicBezTo>
                    <a:pt x="0" y="135136"/>
                    <a:pt x="2976" y="127844"/>
                    <a:pt x="8930" y="121891"/>
                  </a:cubicBezTo>
                  <a:cubicBezTo>
                    <a:pt x="14883" y="115938"/>
                    <a:pt x="22175" y="112961"/>
                    <a:pt x="30807" y="112961"/>
                  </a:cubicBezTo>
                  <a:cubicBezTo>
                    <a:pt x="39439" y="112961"/>
                    <a:pt x="46732" y="115938"/>
                    <a:pt x="52685" y="121891"/>
                  </a:cubicBezTo>
                  <a:lnTo>
                    <a:pt x="78581" y="144661"/>
                  </a:lnTo>
                  <a:lnTo>
                    <a:pt x="179487" y="9823"/>
                  </a:lnTo>
                  <a:lnTo>
                    <a:pt x="180380" y="8930"/>
                  </a:lnTo>
                  <a:cubicBezTo>
                    <a:pt x="186333" y="2977"/>
                    <a:pt x="193625" y="0"/>
                    <a:pt x="202257" y="0"/>
                  </a:cubicBezTo>
                  <a:close/>
                </a:path>
              </a:pathLst>
            </a:custGeom>
            <a:solidFill>
              <a:schemeClr val="bg1"/>
            </a:solidFill>
            <a:ln>
              <a:noFill/>
            </a:ln>
            <a:effectLst/>
          </p:spPr>
          <p:txBody>
            <a:bodyPr rot="0" spcFirstLastPara="0" vertOverflow="overflow" horzOverflow="overflow" vert="horz" wrap="square" lIns="121913" tIns="60956" rIns="121913" bIns="60956" numCol="1" spcCol="0" rtlCol="0" fromWordArt="0" anchor="t" anchorCtr="0" forceAA="0" compatLnSpc="1">
              <a:prstTxWarp prst="textNoShape">
                <a:avLst/>
              </a:prstTxWarp>
              <a:noAutofit/>
            </a:bodyPr>
            <a:lstStyle/>
            <a:p>
              <a:endParaRPr lang="en-US" sz="2400">
                <a:solidFill>
                  <a:schemeClr val="bg1"/>
                </a:solidFill>
                <a:latin typeface="思源黑体" panose="020B0500000000000000" pitchFamily="34" charset="-122"/>
                <a:ea typeface="思源黑体" panose="020B0500000000000000" pitchFamily="34" charset="-122"/>
              </a:endParaRPr>
            </a:p>
          </p:txBody>
        </p:sp>
        <p:sp>
          <p:nvSpPr>
            <p:cNvPr id="18" name="TextBox 17"/>
            <p:cNvSpPr txBox="1"/>
            <p:nvPr/>
          </p:nvSpPr>
          <p:spPr>
            <a:xfrm>
              <a:off x="8877165" y="4658056"/>
              <a:ext cx="2095635" cy="277014"/>
            </a:xfrm>
            <a:prstGeom prst="rect">
              <a:avLst/>
            </a:prstGeom>
            <a:noFill/>
          </p:spPr>
          <p:txBody>
            <a:bodyPr wrap="square" rtlCol="0">
              <a:spAutoFit/>
            </a:bodyPr>
            <a:lstStyle/>
            <a:p>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30" name="组合 29">
            <a:extLst>
              <a:ext uri="{FF2B5EF4-FFF2-40B4-BE49-F238E27FC236}">
                <a16:creationId xmlns="" xmlns:a16="http://schemas.microsoft.com/office/drawing/2014/main" id="{72E92986-5688-4152-A259-C5A5F2F91799}"/>
              </a:ext>
            </a:extLst>
          </p:cNvPr>
          <p:cNvGrpSpPr/>
          <p:nvPr/>
        </p:nvGrpSpPr>
        <p:grpSpPr>
          <a:xfrm>
            <a:off x="1246274" y="1639360"/>
            <a:ext cx="2438266" cy="1277489"/>
            <a:chOff x="1246007" y="1639262"/>
            <a:chExt cx="2438400" cy="1277560"/>
          </a:xfrm>
        </p:grpSpPr>
        <p:sp>
          <p:nvSpPr>
            <p:cNvPr id="19" name="TextBox 18"/>
            <p:cNvSpPr txBox="1"/>
            <p:nvPr/>
          </p:nvSpPr>
          <p:spPr>
            <a:xfrm>
              <a:off x="1246007" y="1951807"/>
              <a:ext cx="2438400" cy="307665"/>
            </a:xfrm>
            <a:prstGeom prst="rect">
              <a:avLst/>
            </a:prstGeom>
            <a:noFill/>
          </p:spPr>
          <p:txBody>
            <a:bodyPr wrap="square" rtlCol="0">
              <a:spAutoFit/>
            </a:bodyPr>
            <a:lstStyle>
              <a:defPPr>
                <a:defRPr lang="zh-CN"/>
              </a:defPPr>
              <a:lvl1pPr>
                <a:defRPr sz="1400">
                  <a:solidFill>
                    <a:schemeClr val="bg1"/>
                  </a:solidFill>
                  <a:latin typeface="+mj-ea"/>
                  <a:ea typeface="+mj-ea"/>
                </a:defRPr>
              </a:lvl1pPr>
            </a:lstStyle>
            <a:p>
              <a:pPr algn="r"/>
              <a:r>
                <a:rPr lang="zh-CN" altLang="en-US" sz="1399" dirty="0">
                  <a:latin typeface="思源黑体" panose="020B0500000000000000" pitchFamily="34" charset="-122"/>
                  <a:ea typeface="思源黑体" panose="020B0500000000000000" pitchFamily="34" charset="-122"/>
                </a:rPr>
                <a:t>在此添加标题</a:t>
              </a:r>
              <a:endParaRPr lang="en-US" altLang="zh-CN" sz="1399" dirty="0">
                <a:latin typeface="思源黑体" panose="020B0500000000000000" pitchFamily="34" charset="-122"/>
                <a:ea typeface="思源黑体" panose="020B0500000000000000" pitchFamily="34" charset="-122"/>
              </a:endParaRPr>
            </a:p>
          </p:txBody>
        </p:sp>
        <p:sp>
          <p:nvSpPr>
            <p:cNvPr id="20" name="TextBox 19"/>
            <p:cNvSpPr txBox="1"/>
            <p:nvPr/>
          </p:nvSpPr>
          <p:spPr>
            <a:xfrm>
              <a:off x="2160407" y="1639262"/>
              <a:ext cx="1524000" cy="307665"/>
            </a:xfrm>
            <a:prstGeom prst="rect">
              <a:avLst/>
            </a:prstGeom>
            <a:noFill/>
          </p:spPr>
          <p:txBody>
            <a:bodyPr wrap="square" rtlCol="0">
              <a:spAutoFit/>
            </a:bodyPr>
            <a:lstStyle/>
            <a:p>
              <a:pPr algn="r"/>
              <a:r>
                <a:rPr lang="en-US" sz="1399" i="1" dirty="0" smtClean="0">
                  <a:solidFill>
                    <a:schemeClr val="bg1"/>
                  </a:solidFill>
                  <a:latin typeface="思源黑体" panose="020B0500000000000000" pitchFamily="34" charset="-122"/>
                  <a:ea typeface="思源黑体" panose="020B0500000000000000" pitchFamily="34" charset="-122"/>
                </a:rPr>
                <a:t>2020.08.08</a:t>
              </a:r>
              <a:endParaRPr lang="en-US" sz="1399" i="1" dirty="0">
                <a:solidFill>
                  <a:schemeClr val="bg1"/>
                </a:solidFill>
                <a:latin typeface="思源黑体" panose="020B0500000000000000" pitchFamily="34" charset="-122"/>
                <a:ea typeface="思源黑体" panose="020B0500000000000000" pitchFamily="34" charset="-122"/>
              </a:endParaRPr>
            </a:p>
          </p:txBody>
        </p:sp>
        <p:sp>
          <p:nvSpPr>
            <p:cNvPr id="21" name="TextBox 20"/>
            <p:cNvSpPr txBox="1"/>
            <p:nvPr/>
          </p:nvSpPr>
          <p:spPr>
            <a:xfrm>
              <a:off x="1246008" y="2316838"/>
              <a:ext cx="2119766" cy="277014"/>
            </a:xfrm>
            <a:prstGeom prst="rect">
              <a:avLst/>
            </a:prstGeom>
            <a:noFill/>
          </p:spPr>
          <p:txBody>
            <a:bodyPr wrap="square" rtlCol="0">
              <a:spAutoFit/>
            </a:bodyPr>
            <a:lstStyle/>
            <a:p>
              <a:pPr algn="r"/>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sp>
          <p:nvSpPr>
            <p:cNvPr id="22" name="TextBox 21"/>
            <p:cNvSpPr txBox="1"/>
            <p:nvPr/>
          </p:nvSpPr>
          <p:spPr>
            <a:xfrm>
              <a:off x="1246008" y="2639808"/>
              <a:ext cx="2119766" cy="277014"/>
            </a:xfrm>
            <a:prstGeom prst="rect">
              <a:avLst/>
            </a:prstGeom>
            <a:noFill/>
          </p:spPr>
          <p:txBody>
            <a:bodyPr wrap="square" rtlCol="0">
              <a:spAutoFit/>
            </a:bodyPr>
            <a:lstStyle/>
            <a:p>
              <a:pPr algn="r"/>
              <a:r>
                <a:rPr lang="zh-CN" altLang="en-US" sz="1200" dirty="0">
                  <a:solidFill>
                    <a:schemeClr val="bg1"/>
                  </a:solidFill>
                  <a:latin typeface="思源黑体" panose="020B0500000000000000" pitchFamily="34" charset="-122"/>
                  <a:ea typeface="思源黑体" panose="020B0500000000000000" pitchFamily="34" charset="-122"/>
                </a:rPr>
                <a:t>在此点击输入文字</a:t>
              </a:r>
              <a:endParaRPr lang="en-US" sz="1200" dirty="0">
                <a:solidFill>
                  <a:schemeClr val="bg1"/>
                </a:solidFill>
                <a:latin typeface="思源黑体" panose="020B0500000000000000" pitchFamily="34" charset="-122"/>
                <a:ea typeface="思源黑体" panose="020B0500000000000000" pitchFamily="34" charset="-122"/>
              </a:endParaRPr>
            </a:p>
          </p:txBody>
        </p:sp>
        <p:sp>
          <p:nvSpPr>
            <p:cNvPr id="23" name="Freeform 83"/>
            <p:cNvSpPr>
              <a:spLocks/>
            </p:cNvSpPr>
            <p:nvPr/>
          </p:nvSpPr>
          <p:spPr bwMode="auto">
            <a:xfrm>
              <a:off x="3365774" y="2353848"/>
              <a:ext cx="195439" cy="177117"/>
            </a:xfrm>
            <a:custGeom>
              <a:avLst/>
              <a:gdLst/>
              <a:ahLst/>
              <a:cxnLst>
                <a:cxn ang="0">
                  <a:pos x="224" y="12"/>
                </a:cxn>
                <a:cxn ang="0">
                  <a:pos x="184" y="0"/>
                </a:cxn>
                <a:cxn ang="0">
                  <a:pos x="144" y="12"/>
                </a:cxn>
                <a:cxn ang="0">
                  <a:pos x="16" y="136"/>
                </a:cxn>
                <a:cxn ang="0">
                  <a:pos x="2" y="166"/>
                </a:cxn>
                <a:cxn ang="0">
                  <a:pos x="4" y="198"/>
                </a:cxn>
                <a:cxn ang="0">
                  <a:pos x="16" y="216"/>
                </a:cxn>
                <a:cxn ang="0">
                  <a:pos x="46" y="230"/>
                </a:cxn>
                <a:cxn ang="0">
                  <a:pos x="78" y="228"/>
                </a:cxn>
                <a:cxn ang="0">
                  <a:pos x="212" y="100"/>
                </a:cxn>
                <a:cxn ang="0">
                  <a:pos x="222" y="88"/>
                </a:cxn>
                <a:cxn ang="0">
                  <a:pos x="224" y="64"/>
                </a:cxn>
                <a:cxn ang="0">
                  <a:pos x="212" y="44"/>
                </a:cxn>
                <a:cxn ang="0">
                  <a:pos x="200" y="34"/>
                </a:cxn>
                <a:cxn ang="0">
                  <a:pos x="176" y="32"/>
                </a:cxn>
                <a:cxn ang="0">
                  <a:pos x="156" y="44"/>
                </a:cxn>
                <a:cxn ang="0">
                  <a:pos x="66" y="134"/>
                </a:cxn>
                <a:cxn ang="0">
                  <a:pos x="68" y="142"/>
                </a:cxn>
                <a:cxn ang="0">
                  <a:pos x="74" y="146"/>
                </a:cxn>
                <a:cxn ang="0">
                  <a:pos x="168" y="56"/>
                </a:cxn>
                <a:cxn ang="0">
                  <a:pos x="184" y="48"/>
                </a:cxn>
                <a:cxn ang="0">
                  <a:pos x="200" y="56"/>
                </a:cxn>
                <a:cxn ang="0">
                  <a:pos x="206" y="82"/>
                </a:cxn>
                <a:cxn ang="0">
                  <a:pos x="84" y="204"/>
                </a:cxn>
                <a:cxn ang="0">
                  <a:pos x="64" y="216"/>
                </a:cxn>
                <a:cxn ang="0">
                  <a:pos x="40" y="214"/>
                </a:cxn>
                <a:cxn ang="0">
                  <a:pos x="28" y="204"/>
                </a:cxn>
                <a:cxn ang="0">
                  <a:pos x="16" y="184"/>
                </a:cxn>
                <a:cxn ang="0">
                  <a:pos x="18" y="160"/>
                </a:cxn>
                <a:cxn ang="0">
                  <a:pos x="144" y="34"/>
                </a:cxn>
                <a:cxn ang="0">
                  <a:pos x="162" y="22"/>
                </a:cxn>
                <a:cxn ang="0">
                  <a:pos x="194" y="18"/>
                </a:cxn>
                <a:cxn ang="0">
                  <a:pos x="222" y="34"/>
                </a:cxn>
                <a:cxn ang="0">
                  <a:pos x="234" y="52"/>
                </a:cxn>
                <a:cxn ang="0">
                  <a:pos x="238" y="84"/>
                </a:cxn>
                <a:cxn ang="0">
                  <a:pos x="222" y="112"/>
                </a:cxn>
                <a:cxn ang="0">
                  <a:pos x="134" y="202"/>
                </a:cxn>
                <a:cxn ang="0">
                  <a:pos x="136" y="210"/>
                </a:cxn>
                <a:cxn ang="0">
                  <a:pos x="142" y="214"/>
                </a:cxn>
                <a:cxn ang="0">
                  <a:pos x="234" y="122"/>
                </a:cxn>
                <a:cxn ang="0">
                  <a:pos x="250" y="100"/>
                </a:cxn>
                <a:cxn ang="0">
                  <a:pos x="254" y="58"/>
                </a:cxn>
                <a:cxn ang="0">
                  <a:pos x="234" y="22"/>
                </a:cxn>
              </a:cxnLst>
              <a:rect l="0" t="0" r="r" b="b"/>
              <a:pathLst>
                <a:path w="256" h="232">
                  <a:moveTo>
                    <a:pt x="234" y="22"/>
                  </a:moveTo>
                  <a:lnTo>
                    <a:pt x="234" y="22"/>
                  </a:lnTo>
                  <a:lnTo>
                    <a:pt x="224" y="12"/>
                  </a:lnTo>
                  <a:lnTo>
                    <a:pt x="212" y="6"/>
                  </a:lnTo>
                  <a:lnTo>
                    <a:pt x="198" y="2"/>
                  </a:lnTo>
                  <a:lnTo>
                    <a:pt x="184" y="0"/>
                  </a:lnTo>
                  <a:lnTo>
                    <a:pt x="170" y="2"/>
                  </a:lnTo>
                  <a:lnTo>
                    <a:pt x="156" y="6"/>
                  </a:lnTo>
                  <a:lnTo>
                    <a:pt x="144" y="12"/>
                  </a:lnTo>
                  <a:lnTo>
                    <a:pt x="134" y="22"/>
                  </a:lnTo>
                  <a:lnTo>
                    <a:pt x="16" y="136"/>
                  </a:lnTo>
                  <a:lnTo>
                    <a:pt x="16" y="136"/>
                  </a:lnTo>
                  <a:lnTo>
                    <a:pt x="10" y="146"/>
                  </a:lnTo>
                  <a:lnTo>
                    <a:pt x="4" y="154"/>
                  </a:lnTo>
                  <a:lnTo>
                    <a:pt x="2" y="166"/>
                  </a:lnTo>
                  <a:lnTo>
                    <a:pt x="0" y="176"/>
                  </a:lnTo>
                  <a:lnTo>
                    <a:pt x="2" y="186"/>
                  </a:lnTo>
                  <a:lnTo>
                    <a:pt x="4" y="198"/>
                  </a:lnTo>
                  <a:lnTo>
                    <a:pt x="10" y="206"/>
                  </a:lnTo>
                  <a:lnTo>
                    <a:pt x="16" y="216"/>
                  </a:lnTo>
                  <a:lnTo>
                    <a:pt x="16" y="216"/>
                  </a:lnTo>
                  <a:lnTo>
                    <a:pt x="26" y="222"/>
                  </a:lnTo>
                  <a:lnTo>
                    <a:pt x="34" y="228"/>
                  </a:lnTo>
                  <a:lnTo>
                    <a:pt x="46" y="230"/>
                  </a:lnTo>
                  <a:lnTo>
                    <a:pt x="56" y="232"/>
                  </a:lnTo>
                  <a:lnTo>
                    <a:pt x="66" y="230"/>
                  </a:lnTo>
                  <a:lnTo>
                    <a:pt x="78" y="228"/>
                  </a:lnTo>
                  <a:lnTo>
                    <a:pt x="86" y="222"/>
                  </a:lnTo>
                  <a:lnTo>
                    <a:pt x="96" y="216"/>
                  </a:lnTo>
                  <a:lnTo>
                    <a:pt x="212" y="100"/>
                  </a:lnTo>
                  <a:lnTo>
                    <a:pt x="212" y="100"/>
                  </a:lnTo>
                  <a:lnTo>
                    <a:pt x="218" y="94"/>
                  </a:lnTo>
                  <a:lnTo>
                    <a:pt x="222" y="88"/>
                  </a:lnTo>
                  <a:lnTo>
                    <a:pt x="224" y="80"/>
                  </a:lnTo>
                  <a:lnTo>
                    <a:pt x="224" y="72"/>
                  </a:lnTo>
                  <a:lnTo>
                    <a:pt x="224" y="64"/>
                  </a:lnTo>
                  <a:lnTo>
                    <a:pt x="222" y="56"/>
                  </a:lnTo>
                  <a:lnTo>
                    <a:pt x="218" y="50"/>
                  </a:lnTo>
                  <a:lnTo>
                    <a:pt x="212" y="44"/>
                  </a:lnTo>
                  <a:lnTo>
                    <a:pt x="212" y="44"/>
                  </a:lnTo>
                  <a:lnTo>
                    <a:pt x="206" y="38"/>
                  </a:lnTo>
                  <a:lnTo>
                    <a:pt x="200" y="34"/>
                  </a:lnTo>
                  <a:lnTo>
                    <a:pt x="192" y="32"/>
                  </a:lnTo>
                  <a:lnTo>
                    <a:pt x="184" y="32"/>
                  </a:lnTo>
                  <a:lnTo>
                    <a:pt x="176" y="32"/>
                  </a:lnTo>
                  <a:lnTo>
                    <a:pt x="168" y="34"/>
                  </a:lnTo>
                  <a:lnTo>
                    <a:pt x="162" y="38"/>
                  </a:lnTo>
                  <a:lnTo>
                    <a:pt x="156" y="44"/>
                  </a:lnTo>
                  <a:lnTo>
                    <a:pt x="68" y="132"/>
                  </a:lnTo>
                  <a:lnTo>
                    <a:pt x="68" y="132"/>
                  </a:lnTo>
                  <a:lnTo>
                    <a:pt x="66" y="134"/>
                  </a:lnTo>
                  <a:lnTo>
                    <a:pt x="66" y="138"/>
                  </a:lnTo>
                  <a:lnTo>
                    <a:pt x="66" y="140"/>
                  </a:lnTo>
                  <a:lnTo>
                    <a:pt x="68" y="142"/>
                  </a:lnTo>
                  <a:lnTo>
                    <a:pt x="68" y="142"/>
                  </a:lnTo>
                  <a:lnTo>
                    <a:pt x="70" y="144"/>
                  </a:lnTo>
                  <a:lnTo>
                    <a:pt x="74" y="146"/>
                  </a:lnTo>
                  <a:lnTo>
                    <a:pt x="76" y="144"/>
                  </a:lnTo>
                  <a:lnTo>
                    <a:pt x="80" y="142"/>
                  </a:lnTo>
                  <a:lnTo>
                    <a:pt x="168" y="56"/>
                  </a:lnTo>
                  <a:lnTo>
                    <a:pt x="168" y="56"/>
                  </a:lnTo>
                  <a:lnTo>
                    <a:pt x="174" y="50"/>
                  </a:lnTo>
                  <a:lnTo>
                    <a:pt x="184" y="48"/>
                  </a:lnTo>
                  <a:lnTo>
                    <a:pt x="194" y="50"/>
                  </a:lnTo>
                  <a:lnTo>
                    <a:pt x="200" y="56"/>
                  </a:lnTo>
                  <a:lnTo>
                    <a:pt x="200" y="56"/>
                  </a:lnTo>
                  <a:lnTo>
                    <a:pt x="206" y="62"/>
                  </a:lnTo>
                  <a:lnTo>
                    <a:pt x="208" y="72"/>
                  </a:lnTo>
                  <a:lnTo>
                    <a:pt x="206" y="82"/>
                  </a:lnTo>
                  <a:lnTo>
                    <a:pt x="200" y="88"/>
                  </a:lnTo>
                  <a:lnTo>
                    <a:pt x="84" y="204"/>
                  </a:lnTo>
                  <a:lnTo>
                    <a:pt x="84" y="204"/>
                  </a:lnTo>
                  <a:lnTo>
                    <a:pt x="78" y="210"/>
                  </a:lnTo>
                  <a:lnTo>
                    <a:pt x="72" y="214"/>
                  </a:lnTo>
                  <a:lnTo>
                    <a:pt x="64" y="216"/>
                  </a:lnTo>
                  <a:lnTo>
                    <a:pt x="56" y="216"/>
                  </a:lnTo>
                  <a:lnTo>
                    <a:pt x="48" y="216"/>
                  </a:lnTo>
                  <a:lnTo>
                    <a:pt x="40" y="214"/>
                  </a:lnTo>
                  <a:lnTo>
                    <a:pt x="34" y="210"/>
                  </a:lnTo>
                  <a:lnTo>
                    <a:pt x="28" y="204"/>
                  </a:lnTo>
                  <a:lnTo>
                    <a:pt x="28" y="204"/>
                  </a:lnTo>
                  <a:lnTo>
                    <a:pt x="22" y="198"/>
                  </a:lnTo>
                  <a:lnTo>
                    <a:pt x="18" y="192"/>
                  </a:lnTo>
                  <a:lnTo>
                    <a:pt x="16" y="184"/>
                  </a:lnTo>
                  <a:lnTo>
                    <a:pt x="16" y="176"/>
                  </a:lnTo>
                  <a:lnTo>
                    <a:pt x="16" y="168"/>
                  </a:lnTo>
                  <a:lnTo>
                    <a:pt x="18" y="160"/>
                  </a:lnTo>
                  <a:lnTo>
                    <a:pt x="22" y="154"/>
                  </a:lnTo>
                  <a:lnTo>
                    <a:pt x="28" y="148"/>
                  </a:lnTo>
                  <a:lnTo>
                    <a:pt x="144" y="34"/>
                  </a:lnTo>
                  <a:lnTo>
                    <a:pt x="144" y="34"/>
                  </a:lnTo>
                  <a:lnTo>
                    <a:pt x="152" y="26"/>
                  </a:lnTo>
                  <a:lnTo>
                    <a:pt x="162" y="22"/>
                  </a:lnTo>
                  <a:lnTo>
                    <a:pt x="172" y="18"/>
                  </a:lnTo>
                  <a:lnTo>
                    <a:pt x="182" y="18"/>
                  </a:lnTo>
                  <a:lnTo>
                    <a:pt x="194" y="18"/>
                  </a:lnTo>
                  <a:lnTo>
                    <a:pt x="204" y="22"/>
                  </a:lnTo>
                  <a:lnTo>
                    <a:pt x="214" y="26"/>
                  </a:lnTo>
                  <a:lnTo>
                    <a:pt x="222" y="34"/>
                  </a:lnTo>
                  <a:lnTo>
                    <a:pt x="222" y="34"/>
                  </a:lnTo>
                  <a:lnTo>
                    <a:pt x="230" y="42"/>
                  </a:lnTo>
                  <a:lnTo>
                    <a:pt x="234" y="52"/>
                  </a:lnTo>
                  <a:lnTo>
                    <a:pt x="238" y="62"/>
                  </a:lnTo>
                  <a:lnTo>
                    <a:pt x="238" y="74"/>
                  </a:lnTo>
                  <a:lnTo>
                    <a:pt x="238" y="84"/>
                  </a:lnTo>
                  <a:lnTo>
                    <a:pt x="234" y="94"/>
                  </a:lnTo>
                  <a:lnTo>
                    <a:pt x="230" y="104"/>
                  </a:lnTo>
                  <a:lnTo>
                    <a:pt x="222" y="112"/>
                  </a:lnTo>
                  <a:lnTo>
                    <a:pt x="136" y="200"/>
                  </a:lnTo>
                  <a:lnTo>
                    <a:pt x="136" y="200"/>
                  </a:lnTo>
                  <a:lnTo>
                    <a:pt x="134" y="202"/>
                  </a:lnTo>
                  <a:lnTo>
                    <a:pt x="134" y="206"/>
                  </a:lnTo>
                  <a:lnTo>
                    <a:pt x="134" y="208"/>
                  </a:lnTo>
                  <a:lnTo>
                    <a:pt x="136" y="210"/>
                  </a:lnTo>
                  <a:lnTo>
                    <a:pt x="136" y="210"/>
                  </a:lnTo>
                  <a:lnTo>
                    <a:pt x="138" y="212"/>
                  </a:lnTo>
                  <a:lnTo>
                    <a:pt x="142" y="214"/>
                  </a:lnTo>
                  <a:lnTo>
                    <a:pt x="144" y="212"/>
                  </a:lnTo>
                  <a:lnTo>
                    <a:pt x="148" y="210"/>
                  </a:lnTo>
                  <a:lnTo>
                    <a:pt x="234" y="122"/>
                  </a:lnTo>
                  <a:lnTo>
                    <a:pt x="234" y="122"/>
                  </a:lnTo>
                  <a:lnTo>
                    <a:pt x="244" y="112"/>
                  </a:lnTo>
                  <a:lnTo>
                    <a:pt x="250" y="100"/>
                  </a:lnTo>
                  <a:lnTo>
                    <a:pt x="254" y="86"/>
                  </a:lnTo>
                  <a:lnTo>
                    <a:pt x="256" y="72"/>
                  </a:lnTo>
                  <a:lnTo>
                    <a:pt x="254" y="58"/>
                  </a:lnTo>
                  <a:lnTo>
                    <a:pt x="250" y="44"/>
                  </a:lnTo>
                  <a:lnTo>
                    <a:pt x="244" y="32"/>
                  </a:lnTo>
                  <a:lnTo>
                    <a:pt x="234" y="22"/>
                  </a:lnTo>
                </a:path>
              </a:pathLst>
            </a:custGeom>
            <a:solidFill>
              <a:schemeClr val="tx1"/>
            </a:solidFill>
            <a:ln w="9525">
              <a:noFill/>
              <a:round/>
              <a:headEnd/>
              <a:tailEnd/>
            </a:ln>
          </p:spPr>
          <p:txBody>
            <a:bodyPr vert="horz" wrap="square" lIns="121913" tIns="60956" rIns="121913" bIns="60956" numCol="1" anchor="t" anchorCtr="0" compatLnSpc="1">
              <a:prstTxWarp prst="textNoShape">
                <a:avLst/>
              </a:prstTxWarp>
            </a:bodyPr>
            <a:lstStyle/>
            <a:p>
              <a:endParaRPr lang="ar-SA" sz="2400">
                <a:solidFill>
                  <a:schemeClr val="bg1"/>
                </a:solidFill>
                <a:latin typeface="思源黑体" panose="020B0500000000000000" pitchFamily="34" charset="-122"/>
                <a:ea typeface="思源黑体" panose="020B0500000000000000" pitchFamily="34" charset="-122"/>
              </a:endParaRPr>
            </a:p>
          </p:txBody>
        </p:sp>
        <p:sp>
          <p:nvSpPr>
            <p:cNvPr id="24" name="Freeform 83"/>
            <p:cNvSpPr>
              <a:spLocks/>
            </p:cNvSpPr>
            <p:nvPr/>
          </p:nvSpPr>
          <p:spPr bwMode="auto">
            <a:xfrm>
              <a:off x="3365774" y="2678558"/>
              <a:ext cx="195439" cy="177117"/>
            </a:xfrm>
            <a:custGeom>
              <a:avLst/>
              <a:gdLst/>
              <a:ahLst/>
              <a:cxnLst>
                <a:cxn ang="0">
                  <a:pos x="224" y="12"/>
                </a:cxn>
                <a:cxn ang="0">
                  <a:pos x="184" y="0"/>
                </a:cxn>
                <a:cxn ang="0">
                  <a:pos x="144" y="12"/>
                </a:cxn>
                <a:cxn ang="0">
                  <a:pos x="16" y="136"/>
                </a:cxn>
                <a:cxn ang="0">
                  <a:pos x="2" y="166"/>
                </a:cxn>
                <a:cxn ang="0">
                  <a:pos x="4" y="198"/>
                </a:cxn>
                <a:cxn ang="0">
                  <a:pos x="16" y="216"/>
                </a:cxn>
                <a:cxn ang="0">
                  <a:pos x="46" y="230"/>
                </a:cxn>
                <a:cxn ang="0">
                  <a:pos x="78" y="228"/>
                </a:cxn>
                <a:cxn ang="0">
                  <a:pos x="212" y="100"/>
                </a:cxn>
                <a:cxn ang="0">
                  <a:pos x="222" y="88"/>
                </a:cxn>
                <a:cxn ang="0">
                  <a:pos x="224" y="64"/>
                </a:cxn>
                <a:cxn ang="0">
                  <a:pos x="212" y="44"/>
                </a:cxn>
                <a:cxn ang="0">
                  <a:pos x="200" y="34"/>
                </a:cxn>
                <a:cxn ang="0">
                  <a:pos x="176" y="32"/>
                </a:cxn>
                <a:cxn ang="0">
                  <a:pos x="156" y="44"/>
                </a:cxn>
                <a:cxn ang="0">
                  <a:pos x="66" y="134"/>
                </a:cxn>
                <a:cxn ang="0">
                  <a:pos x="68" y="142"/>
                </a:cxn>
                <a:cxn ang="0">
                  <a:pos x="74" y="146"/>
                </a:cxn>
                <a:cxn ang="0">
                  <a:pos x="168" y="56"/>
                </a:cxn>
                <a:cxn ang="0">
                  <a:pos x="184" y="48"/>
                </a:cxn>
                <a:cxn ang="0">
                  <a:pos x="200" y="56"/>
                </a:cxn>
                <a:cxn ang="0">
                  <a:pos x="206" y="82"/>
                </a:cxn>
                <a:cxn ang="0">
                  <a:pos x="84" y="204"/>
                </a:cxn>
                <a:cxn ang="0">
                  <a:pos x="64" y="216"/>
                </a:cxn>
                <a:cxn ang="0">
                  <a:pos x="40" y="214"/>
                </a:cxn>
                <a:cxn ang="0">
                  <a:pos x="28" y="204"/>
                </a:cxn>
                <a:cxn ang="0">
                  <a:pos x="16" y="184"/>
                </a:cxn>
                <a:cxn ang="0">
                  <a:pos x="18" y="160"/>
                </a:cxn>
                <a:cxn ang="0">
                  <a:pos x="144" y="34"/>
                </a:cxn>
                <a:cxn ang="0">
                  <a:pos x="162" y="22"/>
                </a:cxn>
                <a:cxn ang="0">
                  <a:pos x="194" y="18"/>
                </a:cxn>
                <a:cxn ang="0">
                  <a:pos x="222" y="34"/>
                </a:cxn>
                <a:cxn ang="0">
                  <a:pos x="234" y="52"/>
                </a:cxn>
                <a:cxn ang="0">
                  <a:pos x="238" y="84"/>
                </a:cxn>
                <a:cxn ang="0">
                  <a:pos x="222" y="112"/>
                </a:cxn>
                <a:cxn ang="0">
                  <a:pos x="134" y="202"/>
                </a:cxn>
                <a:cxn ang="0">
                  <a:pos x="136" y="210"/>
                </a:cxn>
                <a:cxn ang="0">
                  <a:pos x="142" y="214"/>
                </a:cxn>
                <a:cxn ang="0">
                  <a:pos x="234" y="122"/>
                </a:cxn>
                <a:cxn ang="0">
                  <a:pos x="250" y="100"/>
                </a:cxn>
                <a:cxn ang="0">
                  <a:pos x="254" y="58"/>
                </a:cxn>
                <a:cxn ang="0">
                  <a:pos x="234" y="22"/>
                </a:cxn>
              </a:cxnLst>
              <a:rect l="0" t="0" r="r" b="b"/>
              <a:pathLst>
                <a:path w="256" h="232">
                  <a:moveTo>
                    <a:pt x="234" y="22"/>
                  </a:moveTo>
                  <a:lnTo>
                    <a:pt x="234" y="22"/>
                  </a:lnTo>
                  <a:lnTo>
                    <a:pt x="224" y="12"/>
                  </a:lnTo>
                  <a:lnTo>
                    <a:pt x="212" y="6"/>
                  </a:lnTo>
                  <a:lnTo>
                    <a:pt x="198" y="2"/>
                  </a:lnTo>
                  <a:lnTo>
                    <a:pt x="184" y="0"/>
                  </a:lnTo>
                  <a:lnTo>
                    <a:pt x="170" y="2"/>
                  </a:lnTo>
                  <a:lnTo>
                    <a:pt x="156" y="6"/>
                  </a:lnTo>
                  <a:lnTo>
                    <a:pt x="144" y="12"/>
                  </a:lnTo>
                  <a:lnTo>
                    <a:pt x="134" y="22"/>
                  </a:lnTo>
                  <a:lnTo>
                    <a:pt x="16" y="136"/>
                  </a:lnTo>
                  <a:lnTo>
                    <a:pt x="16" y="136"/>
                  </a:lnTo>
                  <a:lnTo>
                    <a:pt x="10" y="146"/>
                  </a:lnTo>
                  <a:lnTo>
                    <a:pt x="4" y="154"/>
                  </a:lnTo>
                  <a:lnTo>
                    <a:pt x="2" y="166"/>
                  </a:lnTo>
                  <a:lnTo>
                    <a:pt x="0" y="176"/>
                  </a:lnTo>
                  <a:lnTo>
                    <a:pt x="2" y="186"/>
                  </a:lnTo>
                  <a:lnTo>
                    <a:pt x="4" y="198"/>
                  </a:lnTo>
                  <a:lnTo>
                    <a:pt x="10" y="206"/>
                  </a:lnTo>
                  <a:lnTo>
                    <a:pt x="16" y="216"/>
                  </a:lnTo>
                  <a:lnTo>
                    <a:pt x="16" y="216"/>
                  </a:lnTo>
                  <a:lnTo>
                    <a:pt x="26" y="222"/>
                  </a:lnTo>
                  <a:lnTo>
                    <a:pt x="34" y="228"/>
                  </a:lnTo>
                  <a:lnTo>
                    <a:pt x="46" y="230"/>
                  </a:lnTo>
                  <a:lnTo>
                    <a:pt x="56" y="232"/>
                  </a:lnTo>
                  <a:lnTo>
                    <a:pt x="66" y="230"/>
                  </a:lnTo>
                  <a:lnTo>
                    <a:pt x="78" y="228"/>
                  </a:lnTo>
                  <a:lnTo>
                    <a:pt x="86" y="222"/>
                  </a:lnTo>
                  <a:lnTo>
                    <a:pt x="96" y="216"/>
                  </a:lnTo>
                  <a:lnTo>
                    <a:pt x="212" y="100"/>
                  </a:lnTo>
                  <a:lnTo>
                    <a:pt x="212" y="100"/>
                  </a:lnTo>
                  <a:lnTo>
                    <a:pt x="218" y="94"/>
                  </a:lnTo>
                  <a:lnTo>
                    <a:pt x="222" y="88"/>
                  </a:lnTo>
                  <a:lnTo>
                    <a:pt x="224" y="80"/>
                  </a:lnTo>
                  <a:lnTo>
                    <a:pt x="224" y="72"/>
                  </a:lnTo>
                  <a:lnTo>
                    <a:pt x="224" y="64"/>
                  </a:lnTo>
                  <a:lnTo>
                    <a:pt x="222" y="56"/>
                  </a:lnTo>
                  <a:lnTo>
                    <a:pt x="218" y="50"/>
                  </a:lnTo>
                  <a:lnTo>
                    <a:pt x="212" y="44"/>
                  </a:lnTo>
                  <a:lnTo>
                    <a:pt x="212" y="44"/>
                  </a:lnTo>
                  <a:lnTo>
                    <a:pt x="206" y="38"/>
                  </a:lnTo>
                  <a:lnTo>
                    <a:pt x="200" y="34"/>
                  </a:lnTo>
                  <a:lnTo>
                    <a:pt x="192" y="32"/>
                  </a:lnTo>
                  <a:lnTo>
                    <a:pt x="184" y="32"/>
                  </a:lnTo>
                  <a:lnTo>
                    <a:pt x="176" y="32"/>
                  </a:lnTo>
                  <a:lnTo>
                    <a:pt x="168" y="34"/>
                  </a:lnTo>
                  <a:lnTo>
                    <a:pt x="162" y="38"/>
                  </a:lnTo>
                  <a:lnTo>
                    <a:pt x="156" y="44"/>
                  </a:lnTo>
                  <a:lnTo>
                    <a:pt x="68" y="132"/>
                  </a:lnTo>
                  <a:lnTo>
                    <a:pt x="68" y="132"/>
                  </a:lnTo>
                  <a:lnTo>
                    <a:pt x="66" y="134"/>
                  </a:lnTo>
                  <a:lnTo>
                    <a:pt x="66" y="138"/>
                  </a:lnTo>
                  <a:lnTo>
                    <a:pt x="66" y="140"/>
                  </a:lnTo>
                  <a:lnTo>
                    <a:pt x="68" y="142"/>
                  </a:lnTo>
                  <a:lnTo>
                    <a:pt x="68" y="142"/>
                  </a:lnTo>
                  <a:lnTo>
                    <a:pt x="70" y="144"/>
                  </a:lnTo>
                  <a:lnTo>
                    <a:pt x="74" y="146"/>
                  </a:lnTo>
                  <a:lnTo>
                    <a:pt x="76" y="144"/>
                  </a:lnTo>
                  <a:lnTo>
                    <a:pt x="80" y="142"/>
                  </a:lnTo>
                  <a:lnTo>
                    <a:pt x="168" y="56"/>
                  </a:lnTo>
                  <a:lnTo>
                    <a:pt x="168" y="56"/>
                  </a:lnTo>
                  <a:lnTo>
                    <a:pt x="174" y="50"/>
                  </a:lnTo>
                  <a:lnTo>
                    <a:pt x="184" y="48"/>
                  </a:lnTo>
                  <a:lnTo>
                    <a:pt x="194" y="50"/>
                  </a:lnTo>
                  <a:lnTo>
                    <a:pt x="200" y="56"/>
                  </a:lnTo>
                  <a:lnTo>
                    <a:pt x="200" y="56"/>
                  </a:lnTo>
                  <a:lnTo>
                    <a:pt x="206" y="62"/>
                  </a:lnTo>
                  <a:lnTo>
                    <a:pt x="208" y="72"/>
                  </a:lnTo>
                  <a:lnTo>
                    <a:pt x="206" y="82"/>
                  </a:lnTo>
                  <a:lnTo>
                    <a:pt x="200" y="88"/>
                  </a:lnTo>
                  <a:lnTo>
                    <a:pt x="84" y="204"/>
                  </a:lnTo>
                  <a:lnTo>
                    <a:pt x="84" y="204"/>
                  </a:lnTo>
                  <a:lnTo>
                    <a:pt x="78" y="210"/>
                  </a:lnTo>
                  <a:lnTo>
                    <a:pt x="72" y="214"/>
                  </a:lnTo>
                  <a:lnTo>
                    <a:pt x="64" y="216"/>
                  </a:lnTo>
                  <a:lnTo>
                    <a:pt x="56" y="216"/>
                  </a:lnTo>
                  <a:lnTo>
                    <a:pt x="48" y="216"/>
                  </a:lnTo>
                  <a:lnTo>
                    <a:pt x="40" y="214"/>
                  </a:lnTo>
                  <a:lnTo>
                    <a:pt x="34" y="210"/>
                  </a:lnTo>
                  <a:lnTo>
                    <a:pt x="28" y="204"/>
                  </a:lnTo>
                  <a:lnTo>
                    <a:pt x="28" y="204"/>
                  </a:lnTo>
                  <a:lnTo>
                    <a:pt x="22" y="198"/>
                  </a:lnTo>
                  <a:lnTo>
                    <a:pt x="18" y="192"/>
                  </a:lnTo>
                  <a:lnTo>
                    <a:pt x="16" y="184"/>
                  </a:lnTo>
                  <a:lnTo>
                    <a:pt x="16" y="176"/>
                  </a:lnTo>
                  <a:lnTo>
                    <a:pt x="16" y="168"/>
                  </a:lnTo>
                  <a:lnTo>
                    <a:pt x="18" y="160"/>
                  </a:lnTo>
                  <a:lnTo>
                    <a:pt x="22" y="154"/>
                  </a:lnTo>
                  <a:lnTo>
                    <a:pt x="28" y="148"/>
                  </a:lnTo>
                  <a:lnTo>
                    <a:pt x="144" y="34"/>
                  </a:lnTo>
                  <a:lnTo>
                    <a:pt x="144" y="34"/>
                  </a:lnTo>
                  <a:lnTo>
                    <a:pt x="152" y="26"/>
                  </a:lnTo>
                  <a:lnTo>
                    <a:pt x="162" y="22"/>
                  </a:lnTo>
                  <a:lnTo>
                    <a:pt x="172" y="18"/>
                  </a:lnTo>
                  <a:lnTo>
                    <a:pt x="182" y="18"/>
                  </a:lnTo>
                  <a:lnTo>
                    <a:pt x="194" y="18"/>
                  </a:lnTo>
                  <a:lnTo>
                    <a:pt x="204" y="22"/>
                  </a:lnTo>
                  <a:lnTo>
                    <a:pt x="214" y="26"/>
                  </a:lnTo>
                  <a:lnTo>
                    <a:pt x="222" y="34"/>
                  </a:lnTo>
                  <a:lnTo>
                    <a:pt x="222" y="34"/>
                  </a:lnTo>
                  <a:lnTo>
                    <a:pt x="230" y="42"/>
                  </a:lnTo>
                  <a:lnTo>
                    <a:pt x="234" y="52"/>
                  </a:lnTo>
                  <a:lnTo>
                    <a:pt x="238" y="62"/>
                  </a:lnTo>
                  <a:lnTo>
                    <a:pt x="238" y="74"/>
                  </a:lnTo>
                  <a:lnTo>
                    <a:pt x="238" y="84"/>
                  </a:lnTo>
                  <a:lnTo>
                    <a:pt x="234" y="94"/>
                  </a:lnTo>
                  <a:lnTo>
                    <a:pt x="230" y="104"/>
                  </a:lnTo>
                  <a:lnTo>
                    <a:pt x="222" y="112"/>
                  </a:lnTo>
                  <a:lnTo>
                    <a:pt x="136" y="200"/>
                  </a:lnTo>
                  <a:lnTo>
                    <a:pt x="136" y="200"/>
                  </a:lnTo>
                  <a:lnTo>
                    <a:pt x="134" y="202"/>
                  </a:lnTo>
                  <a:lnTo>
                    <a:pt x="134" y="206"/>
                  </a:lnTo>
                  <a:lnTo>
                    <a:pt x="134" y="208"/>
                  </a:lnTo>
                  <a:lnTo>
                    <a:pt x="136" y="210"/>
                  </a:lnTo>
                  <a:lnTo>
                    <a:pt x="136" y="210"/>
                  </a:lnTo>
                  <a:lnTo>
                    <a:pt x="138" y="212"/>
                  </a:lnTo>
                  <a:lnTo>
                    <a:pt x="142" y="214"/>
                  </a:lnTo>
                  <a:lnTo>
                    <a:pt x="144" y="212"/>
                  </a:lnTo>
                  <a:lnTo>
                    <a:pt x="148" y="210"/>
                  </a:lnTo>
                  <a:lnTo>
                    <a:pt x="234" y="122"/>
                  </a:lnTo>
                  <a:lnTo>
                    <a:pt x="234" y="122"/>
                  </a:lnTo>
                  <a:lnTo>
                    <a:pt x="244" y="112"/>
                  </a:lnTo>
                  <a:lnTo>
                    <a:pt x="250" y="100"/>
                  </a:lnTo>
                  <a:lnTo>
                    <a:pt x="254" y="86"/>
                  </a:lnTo>
                  <a:lnTo>
                    <a:pt x="256" y="72"/>
                  </a:lnTo>
                  <a:lnTo>
                    <a:pt x="254" y="58"/>
                  </a:lnTo>
                  <a:lnTo>
                    <a:pt x="250" y="44"/>
                  </a:lnTo>
                  <a:lnTo>
                    <a:pt x="244" y="32"/>
                  </a:lnTo>
                  <a:lnTo>
                    <a:pt x="234" y="22"/>
                  </a:lnTo>
                </a:path>
              </a:pathLst>
            </a:custGeom>
            <a:solidFill>
              <a:schemeClr val="tx1"/>
            </a:solidFill>
            <a:ln w="9525">
              <a:noFill/>
              <a:round/>
              <a:headEnd/>
              <a:tailEnd/>
            </a:ln>
          </p:spPr>
          <p:txBody>
            <a:bodyPr vert="horz" wrap="square" lIns="121913" tIns="60956" rIns="121913" bIns="60956" numCol="1" anchor="t" anchorCtr="0" compatLnSpc="1">
              <a:prstTxWarp prst="textNoShape">
                <a:avLst/>
              </a:prstTxWarp>
            </a:bodyPr>
            <a:lstStyle/>
            <a:p>
              <a:endParaRPr lang="ar-SA" sz="2400">
                <a:solidFill>
                  <a:schemeClr val="bg1"/>
                </a:solidFill>
                <a:latin typeface="思源黑体" panose="020B0500000000000000" pitchFamily="34" charset="-122"/>
                <a:ea typeface="思源黑体" panose="020B0500000000000000" pitchFamily="34" charset="-122"/>
              </a:endParaRPr>
            </a:p>
          </p:txBody>
        </p:sp>
      </p:grpSp>
      <p:grpSp>
        <p:nvGrpSpPr>
          <p:cNvPr id="2" name="组合 1">
            <a:extLst>
              <a:ext uri="{FF2B5EF4-FFF2-40B4-BE49-F238E27FC236}">
                <a16:creationId xmlns="" xmlns:a16="http://schemas.microsoft.com/office/drawing/2014/main" id="{AFEE2920-5DA6-40D8-9E0B-9A291C9F0CF7}"/>
              </a:ext>
            </a:extLst>
          </p:cNvPr>
          <p:cNvGrpSpPr/>
          <p:nvPr/>
        </p:nvGrpSpPr>
        <p:grpSpPr>
          <a:xfrm>
            <a:off x="6438691" y="1739284"/>
            <a:ext cx="4093546" cy="819098"/>
            <a:chOff x="6438709" y="1739192"/>
            <a:chExt cx="4093771" cy="819144"/>
          </a:xfrm>
        </p:grpSpPr>
        <p:sp>
          <p:nvSpPr>
            <p:cNvPr id="25" name="TextBox 24"/>
            <p:cNvSpPr txBox="1"/>
            <p:nvPr/>
          </p:nvSpPr>
          <p:spPr>
            <a:xfrm>
              <a:off x="6438709" y="2204565"/>
              <a:ext cx="4093771" cy="353771"/>
            </a:xfrm>
            <a:prstGeom prst="rect">
              <a:avLst/>
            </a:prstGeom>
            <a:noFill/>
          </p:spPr>
          <p:txBody>
            <a:bodyPr wrap="square" lIns="0" tIns="0" rIns="0" bIns="0" rtlCol="0">
              <a:spAutoFit/>
            </a:bodyPr>
            <a:lstStyle>
              <a:defPPr>
                <a:defRPr lang="zh-CN"/>
              </a:defPPr>
              <a:lvl1pPr>
                <a:defRPr sz="1200">
                  <a:latin typeface="Helvetica Neu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在此点击输入</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文字</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数不要太多，尽量的简明扼要的提炼信息文字即可；在此点击输入文字，字数不要</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太量</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的简明扼要的提炼信息文字即可；</a:t>
              </a:r>
            </a:p>
          </p:txBody>
        </p:sp>
        <p:sp>
          <p:nvSpPr>
            <p:cNvPr id="26" name="TextBox 25"/>
            <p:cNvSpPr txBox="1"/>
            <p:nvPr/>
          </p:nvSpPr>
          <p:spPr>
            <a:xfrm>
              <a:off x="6438709" y="1739192"/>
              <a:ext cx="1604571" cy="461691"/>
            </a:xfrm>
            <a:prstGeom prst="rect">
              <a:avLst/>
            </a:prstGeom>
            <a:noFill/>
          </p:spPr>
          <p:txBody>
            <a:bodyPr wrap="square" rtlCol="0">
              <a:spAutoFit/>
            </a:bodyPr>
            <a:lstStyle/>
            <a:p>
              <a:r>
                <a:rPr lang="en-US" sz="2400" b="1" dirty="0" smtClean="0">
                  <a:solidFill>
                    <a:schemeClr val="tx1">
                      <a:lumMod val="65000"/>
                      <a:lumOff val="35000"/>
                    </a:schemeClr>
                  </a:solidFill>
                  <a:latin typeface="思源黑体" panose="020B0500000000000000" pitchFamily="34" charset="-122"/>
                  <a:ea typeface="思源黑体" panose="020B0500000000000000" pitchFamily="34" charset="-122"/>
                </a:rPr>
                <a:t>2020</a:t>
              </a:r>
              <a:endParaRPr lang="en-US" sz="2400" b="1" dirty="0">
                <a:solidFill>
                  <a:schemeClr val="tx1">
                    <a:lumMod val="65000"/>
                    <a:lumOff val="35000"/>
                  </a:schemeClr>
                </a:solidFill>
                <a:latin typeface="思源黑体" panose="020B0500000000000000" pitchFamily="34" charset="-122"/>
                <a:ea typeface="思源黑体" panose="020B0500000000000000" pitchFamily="34" charset="-122"/>
              </a:endParaRPr>
            </a:p>
          </p:txBody>
        </p:sp>
      </p:grpSp>
      <p:grpSp>
        <p:nvGrpSpPr>
          <p:cNvPr id="3" name="组合 2">
            <a:extLst>
              <a:ext uri="{FF2B5EF4-FFF2-40B4-BE49-F238E27FC236}">
                <a16:creationId xmlns="" xmlns:a16="http://schemas.microsoft.com/office/drawing/2014/main" id="{C3F2284D-97DA-413B-B56F-B6E2FB26A585}"/>
              </a:ext>
            </a:extLst>
          </p:cNvPr>
          <p:cNvGrpSpPr/>
          <p:nvPr/>
        </p:nvGrpSpPr>
        <p:grpSpPr>
          <a:xfrm>
            <a:off x="1656584" y="3757420"/>
            <a:ext cx="4093546" cy="828623"/>
            <a:chOff x="1656339" y="3757440"/>
            <a:chExt cx="4093771" cy="828668"/>
          </a:xfrm>
        </p:grpSpPr>
        <p:sp>
          <p:nvSpPr>
            <p:cNvPr id="27" name="TextBox 26"/>
            <p:cNvSpPr txBox="1"/>
            <p:nvPr/>
          </p:nvSpPr>
          <p:spPr>
            <a:xfrm>
              <a:off x="1656339" y="4232338"/>
              <a:ext cx="4093771" cy="353770"/>
            </a:xfrm>
            <a:prstGeom prst="rect">
              <a:avLst/>
            </a:prstGeom>
            <a:noFill/>
          </p:spPr>
          <p:txBody>
            <a:bodyPr wrap="square" lIns="0" tIns="0" rIns="0" bIns="0" rtlCol="0">
              <a:spAutoFit/>
            </a:bodyPr>
            <a:lstStyle>
              <a:defPPr>
                <a:defRPr lang="zh-CN"/>
              </a:defPPr>
              <a:lvl1pPr>
                <a:defRPr sz="1200">
                  <a:latin typeface="Helvetica Neu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在此点击输入文字，字数不要</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太的</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简明扼要的提炼信息文字即可；在此点击输入文字，字数不要</a:t>
              </a:r>
              <a:r>
                <a:rPr lang="zh-CN" altLang="en-US" sz="1000" dirty="0" smtClean="0">
                  <a:solidFill>
                    <a:schemeClr val="tx1">
                      <a:lumMod val="65000"/>
                      <a:lumOff val="35000"/>
                    </a:schemeClr>
                  </a:solidFill>
                  <a:latin typeface="思源黑体" panose="020B0500000000000000" pitchFamily="34" charset="-122"/>
                  <a:ea typeface="思源黑体" panose="020B0500000000000000" pitchFamily="34" charset="-122"/>
                </a:rPr>
                <a:t>太的</a:t>
              </a: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简明扼要的提炼信息文字即可；</a:t>
              </a:r>
            </a:p>
          </p:txBody>
        </p:sp>
        <p:sp>
          <p:nvSpPr>
            <p:cNvPr id="28" name="TextBox 27"/>
            <p:cNvSpPr txBox="1"/>
            <p:nvPr/>
          </p:nvSpPr>
          <p:spPr>
            <a:xfrm>
              <a:off x="4145539" y="3757440"/>
              <a:ext cx="1604571" cy="461690"/>
            </a:xfrm>
            <a:prstGeom prst="rect">
              <a:avLst/>
            </a:prstGeom>
            <a:noFill/>
          </p:spPr>
          <p:txBody>
            <a:bodyPr wrap="square" rtlCol="0">
              <a:spAutoFit/>
            </a:bodyPr>
            <a:lstStyle>
              <a:defPPr>
                <a:defRPr lang="zh-CN"/>
              </a:defPPr>
              <a:lvl1pPr>
                <a:defRPr sz="2400" b="1">
                  <a:gradFill>
                    <a:gsLst>
                      <a:gs pos="0">
                        <a:schemeClr val="accent1"/>
                      </a:gs>
                      <a:gs pos="100000">
                        <a:schemeClr val="accent4"/>
                      </a:gs>
                    </a:gsLst>
                    <a:lin ang="2700000" scaled="0"/>
                  </a:gradFill>
                  <a:latin typeface="+mj-lt"/>
                </a:defRPr>
              </a:lvl1pPr>
            </a:lstStyle>
            <a:p>
              <a:pPr algn="r"/>
              <a:r>
                <a:rPr lang="en-US" dirty="0" smtClean="0">
                  <a:solidFill>
                    <a:schemeClr val="tx1">
                      <a:lumMod val="65000"/>
                      <a:lumOff val="35000"/>
                    </a:schemeClr>
                  </a:solidFill>
                  <a:latin typeface="思源黑体" panose="020B0500000000000000" pitchFamily="34" charset="-122"/>
                  <a:ea typeface="思源黑体" panose="020B0500000000000000" pitchFamily="34" charset="-122"/>
                </a:rPr>
                <a:t>2021</a:t>
              </a:r>
              <a:endParaRPr lang="en-US" dirty="0">
                <a:solidFill>
                  <a:schemeClr val="tx1">
                    <a:lumMod val="65000"/>
                    <a:lumOff val="35000"/>
                  </a:schemeClr>
                </a:solidFill>
                <a:latin typeface="思源黑体" panose="020B0500000000000000" pitchFamily="34" charset="-122"/>
                <a:ea typeface="思源黑体" panose="020B0500000000000000" pitchFamily="34" charset="-122"/>
              </a:endParaRPr>
            </a:p>
          </p:txBody>
        </p:sp>
      </p:grpSp>
      <p:sp>
        <p:nvSpPr>
          <p:cNvPr id="29" name="TextBox 28"/>
          <p:cNvSpPr txBox="1"/>
          <p:nvPr/>
        </p:nvSpPr>
        <p:spPr>
          <a:xfrm>
            <a:off x="1944034" y="5612234"/>
            <a:ext cx="8303937" cy="203710"/>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solidFill>
                  <a:schemeClr val="tx1">
                    <a:lumMod val="65000"/>
                    <a:lumOff val="35000"/>
                  </a:schemeClr>
                </a:solidFill>
                <a:latin typeface="思源黑体" panose="020B0500000000000000" pitchFamily="34" charset="-122"/>
                <a:ea typeface="思源黑体" panose="020B0500000000000000" pitchFamily="34" charset="-122"/>
              </a:rPr>
              <a:t>在此点击输入文字，字数不要太多，尽量的简明扼要的提炼信息文字即可；在此点击输入文字，字数不要太多，尽量的简明扼要的提炼信息文字即可；</a:t>
            </a:r>
          </a:p>
        </p:txBody>
      </p:sp>
      <p:pic>
        <p:nvPicPr>
          <p:cNvPr id="31" name="图片占位符 30">
            <a:extLst>
              <a:ext uri="{FF2B5EF4-FFF2-40B4-BE49-F238E27FC236}">
                <a16:creationId xmlns="" xmlns:a16="http://schemas.microsoft.com/office/drawing/2014/main" id="{9AD83601-5A93-4CA2-BA12-612E16A4CC6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1699" r="11699"/>
          <a:stretch>
            <a:fillRect/>
          </a:stretch>
        </p:blipFill>
        <p:spPr/>
      </p:pic>
      <p:pic>
        <p:nvPicPr>
          <p:cNvPr id="33" name="图片占位符 32">
            <a:extLst>
              <a:ext uri="{FF2B5EF4-FFF2-40B4-BE49-F238E27FC236}">
                <a16:creationId xmlns="" xmlns:a16="http://schemas.microsoft.com/office/drawing/2014/main" id="{A4635EBF-922C-4E24-9E69-FF8658D06822}"/>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1948" r="11948"/>
          <a:stretch>
            <a:fillRect/>
          </a:stretch>
        </p:blipFill>
        <p:spPr/>
      </p:pic>
    </p:spTree>
    <p:extLst>
      <p:ext uri="{BB962C8B-B14F-4D97-AF65-F5344CB8AC3E}">
        <p14:creationId xmlns:p14="http://schemas.microsoft.com/office/powerpoint/2010/main" val="30473465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par>
                                <p:cTn id="8" presetID="23" presetClass="entr" presetSubtype="36" fill="hold" nodeType="withEffect">
                                  <p:stCondLst>
                                    <p:cond delay="500"/>
                                  </p:stCondLst>
                                  <p:childTnLst>
                                    <p:set>
                                      <p:cBhvr>
                                        <p:cTn id="9" dur="1" fill="hold">
                                          <p:stCondLst>
                                            <p:cond delay="0"/>
                                          </p:stCondLst>
                                        </p:cTn>
                                        <p:tgtEl>
                                          <p:spTgt spid="10"/>
                                        </p:tgtEl>
                                        <p:attrNameLst>
                                          <p:attrName>style.visibility</p:attrName>
                                        </p:attrNameLst>
                                      </p:cBhvr>
                                      <p:to>
                                        <p:strVal val="visible"/>
                                      </p:to>
                                    </p:set>
                                    <p:anim calcmode="lin" valueType="num">
                                      <p:cBhvr>
                                        <p:cTn id="10" dur="750" fill="hold"/>
                                        <p:tgtEl>
                                          <p:spTgt spid="10"/>
                                        </p:tgtEl>
                                        <p:attrNameLst>
                                          <p:attrName>ppt_w</p:attrName>
                                        </p:attrNameLst>
                                      </p:cBhvr>
                                      <p:tavLst>
                                        <p:tav tm="0">
                                          <p:val>
                                            <p:strVal val="(6*min(max(#ppt_w*#ppt_h,.3),1)-7.4)/-.7*#ppt_w"/>
                                          </p:val>
                                        </p:tav>
                                        <p:tav tm="100000">
                                          <p:val>
                                            <p:strVal val="#ppt_w"/>
                                          </p:val>
                                        </p:tav>
                                      </p:tavLst>
                                    </p:anim>
                                    <p:anim calcmode="lin" valueType="num">
                                      <p:cBhvr>
                                        <p:cTn id="11" dur="750" fill="hold"/>
                                        <p:tgtEl>
                                          <p:spTgt spid="10"/>
                                        </p:tgtEl>
                                        <p:attrNameLst>
                                          <p:attrName>ppt_h</p:attrName>
                                        </p:attrNameLst>
                                      </p:cBhvr>
                                      <p:tavLst>
                                        <p:tav tm="0">
                                          <p:val>
                                            <p:strVal val="(6*min(max(#ppt_w*#ppt_h,.3),1)-7.4)/-.7*#ppt_h"/>
                                          </p:val>
                                        </p:tav>
                                        <p:tav tm="100000">
                                          <p:val>
                                            <p:strVal val="#ppt_h"/>
                                          </p:val>
                                        </p:tav>
                                      </p:tavLst>
                                    </p:anim>
                                    <p:anim calcmode="lin" valueType="num">
                                      <p:cBhvr>
                                        <p:cTn id="12" dur="750" fill="hold"/>
                                        <p:tgtEl>
                                          <p:spTgt spid="10"/>
                                        </p:tgtEl>
                                        <p:attrNameLst>
                                          <p:attrName>ppt_x</p:attrName>
                                        </p:attrNameLst>
                                      </p:cBhvr>
                                      <p:tavLst>
                                        <p:tav tm="0">
                                          <p:val>
                                            <p:fltVal val="0.5"/>
                                          </p:val>
                                        </p:tav>
                                        <p:tav tm="100000">
                                          <p:val>
                                            <p:strVal val="#ppt_x"/>
                                          </p:val>
                                        </p:tav>
                                      </p:tavLst>
                                    </p:anim>
                                    <p:anim calcmode="lin" valueType="num">
                                      <p:cBhvr>
                                        <p:cTn id="13" dur="750" fill="hold"/>
                                        <p:tgtEl>
                                          <p:spTgt spid="10"/>
                                        </p:tgtEl>
                                        <p:attrNameLst>
                                          <p:attrName>ppt_y</p:attrName>
                                        </p:attrNameLst>
                                      </p:cBhvr>
                                      <p:tavLst>
                                        <p:tav tm="0">
                                          <p:val>
                                            <p:strVal val="1+(6*min(max(#ppt_w*#ppt_h,.3),1)-7.4)/-.7*#ppt_h/2"/>
                                          </p:val>
                                        </p:tav>
                                        <p:tav tm="100000">
                                          <p:val>
                                            <p:strVal val="#ppt_y"/>
                                          </p:val>
                                        </p:tav>
                                      </p:tavLst>
                                    </p:anim>
                                  </p:childTnLst>
                                </p:cTn>
                              </p:par>
                              <p:par>
                                <p:cTn id="14" presetID="2" presetClass="entr" presetSubtype="8" decel="40000" fill="hold" grpId="0" nodeType="withEffect">
                                  <p:stCondLst>
                                    <p:cond delay="5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0-#ppt_w/2"/>
                                          </p:val>
                                        </p:tav>
                                        <p:tav tm="100000">
                                          <p:val>
                                            <p:strVal val="#ppt_x"/>
                                          </p:val>
                                        </p:tav>
                                      </p:tavLst>
                                    </p:anim>
                                    <p:anim calcmode="lin" valueType="num">
                                      <p:cBhvr additive="base">
                                        <p:cTn id="17" dur="1000" fill="hold"/>
                                        <p:tgtEl>
                                          <p:spTgt spid="5"/>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1000"/>
                                        <p:tgtEl>
                                          <p:spTgt spid="2"/>
                                        </p:tgtEl>
                                      </p:cBhvr>
                                    </p:animEffect>
                                  </p:childTnLst>
                                </p:cTn>
                              </p:par>
                              <p:par>
                                <p:cTn id="21" presetID="12" presetClass="entr" presetSubtype="2" fill="hold" nodeType="withEffect">
                                  <p:stCondLst>
                                    <p:cond delay="5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000"/>
                                        <p:tgtEl>
                                          <p:spTgt spid="31"/>
                                        </p:tgtEl>
                                        <p:attrNameLst>
                                          <p:attrName>ppt_x</p:attrName>
                                        </p:attrNameLst>
                                      </p:cBhvr>
                                      <p:tavLst>
                                        <p:tav tm="0">
                                          <p:val>
                                            <p:strVal val="#ppt_x+#ppt_w*1.125000"/>
                                          </p:val>
                                        </p:tav>
                                        <p:tav tm="100000">
                                          <p:val>
                                            <p:strVal val="#ppt_x"/>
                                          </p:val>
                                        </p:tav>
                                      </p:tavLst>
                                    </p:anim>
                                    <p:animEffect transition="in" filter="wipe(left)">
                                      <p:cBhvr>
                                        <p:cTn id="24" dur="1000"/>
                                        <p:tgtEl>
                                          <p:spTgt spid="31"/>
                                        </p:tgtEl>
                                      </p:cBhvr>
                                    </p:animEffect>
                                  </p:childTnLst>
                                </p:cTn>
                              </p:par>
                              <p:par>
                                <p:cTn id="25" presetID="10" presetClass="entr" presetSubtype="0" fill="hold" nodeType="withEffect">
                                  <p:stCondLst>
                                    <p:cond delay="100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1500"/>
                            </p:stCondLst>
                            <p:childTnLst>
                              <p:par>
                                <p:cTn id="29" presetID="23" presetClass="entr" presetSubtype="3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750" fill="hold"/>
                                        <p:tgtEl>
                                          <p:spTgt spid="7"/>
                                        </p:tgtEl>
                                        <p:attrNameLst>
                                          <p:attrName>ppt_w</p:attrName>
                                        </p:attrNameLst>
                                      </p:cBhvr>
                                      <p:tavLst>
                                        <p:tav tm="0">
                                          <p:val>
                                            <p:strVal val="(6*min(max(#ppt_w*#ppt_h,.3),1)-7.4)/-.7*#ppt_w"/>
                                          </p:val>
                                        </p:tav>
                                        <p:tav tm="100000">
                                          <p:val>
                                            <p:strVal val="#ppt_w"/>
                                          </p:val>
                                        </p:tav>
                                      </p:tavLst>
                                    </p:anim>
                                    <p:anim calcmode="lin" valueType="num">
                                      <p:cBhvr>
                                        <p:cTn id="32" dur="750" fill="hold"/>
                                        <p:tgtEl>
                                          <p:spTgt spid="7"/>
                                        </p:tgtEl>
                                        <p:attrNameLst>
                                          <p:attrName>ppt_h</p:attrName>
                                        </p:attrNameLst>
                                      </p:cBhvr>
                                      <p:tavLst>
                                        <p:tav tm="0">
                                          <p:val>
                                            <p:strVal val="(6*min(max(#ppt_w*#ppt_h,.3),1)-7.4)/-.7*#ppt_h"/>
                                          </p:val>
                                        </p:tav>
                                        <p:tav tm="100000">
                                          <p:val>
                                            <p:strVal val="#ppt_h"/>
                                          </p:val>
                                        </p:tav>
                                      </p:tavLst>
                                    </p:anim>
                                    <p:anim calcmode="lin" valueType="num">
                                      <p:cBhvr>
                                        <p:cTn id="33" dur="750" fill="hold"/>
                                        <p:tgtEl>
                                          <p:spTgt spid="7"/>
                                        </p:tgtEl>
                                        <p:attrNameLst>
                                          <p:attrName>ppt_x</p:attrName>
                                        </p:attrNameLst>
                                      </p:cBhvr>
                                      <p:tavLst>
                                        <p:tav tm="0">
                                          <p:val>
                                            <p:fltVal val="0.5"/>
                                          </p:val>
                                        </p:tav>
                                        <p:tav tm="100000">
                                          <p:val>
                                            <p:strVal val="#ppt_x"/>
                                          </p:val>
                                        </p:tav>
                                      </p:tavLst>
                                    </p:anim>
                                    <p:anim calcmode="lin" valueType="num">
                                      <p:cBhvr>
                                        <p:cTn id="34" dur="750" fill="hold"/>
                                        <p:tgtEl>
                                          <p:spTgt spid="7"/>
                                        </p:tgtEl>
                                        <p:attrNameLst>
                                          <p:attrName>ppt_y</p:attrName>
                                        </p:attrNameLst>
                                      </p:cBhvr>
                                      <p:tavLst>
                                        <p:tav tm="0">
                                          <p:val>
                                            <p:strVal val="1+(6*min(max(#ppt_w*#ppt_h,.3),1)-7.4)/-.7*#ppt_h/2"/>
                                          </p:val>
                                        </p:tav>
                                        <p:tav tm="100000">
                                          <p:val>
                                            <p:strVal val="#ppt_y"/>
                                          </p:val>
                                        </p:tav>
                                      </p:tavLst>
                                    </p:anim>
                                  </p:childTnLst>
                                </p:cTn>
                              </p:par>
                              <p:par>
                                <p:cTn id="35" presetID="22" presetClass="entr" presetSubtype="2"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right)">
                                      <p:cBhvr>
                                        <p:cTn id="37" dur="1000"/>
                                        <p:tgtEl>
                                          <p:spTgt spid="3"/>
                                        </p:tgtEl>
                                      </p:cBhvr>
                                    </p:animEffect>
                                  </p:childTnLst>
                                </p:cTn>
                              </p:par>
                              <p:par>
                                <p:cTn id="38" presetID="12" presetClass="entr" presetSubtype="8"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1000"/>
                                        <p:tgtEl>
                                          <p:spTgt spid="33"/>
                                        </p:tgtEl>
                                        <p:attrNameLst>
                                          <p:attrName>ppt_x</p:attrName>
                                        </p:attrNameLst>
                                      </p:cBhvr>
                                      <p:tavLst>
                                        <p:tav tm="0">
                                          <p:val>
                                            <p:strVal val="#ppt_x-#ppt_w*1.125000"/>
                                          </p:val>
                                        </p:tav>
                                        <p:tav tm="100000">
                                          <p:val>
                                            <p:strVal val="#ppt_x"/>
                                          </p:val>
                                        </p:tav>
                                      </p:tavLst>
                                    </p:anim>
                                    <p:animEffect transition="in" filter="wipe(right)">
                                      <p:cBhvr>
                                        <p:cTn id="41" dur="1000"/>
                                        <p:tgtEl>
                                          <p:spTgt spid="33"/>
                                        </p:tgtEl>
                                      </p:cBhvr>
                                    </p:animEffect>
                                  </p:childTnLst>
                                </p:cTn>
                              </p:par>
                              <p:par>
                                <p:cTn id="42" presetID="2" presetClass="entr" presetSubtype="2" decel="4000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1000" fill="hold"/>
                                        <p:tgtEl>
                                          <p:spTgt spid="4"/>
                                        </p:tgtEl>
                                        <p:attrNameLst>
                                          <p:attrName>ppt_x</p:attrName>
                                        </p:attrNameLst>
                                      </p:cBhvr>
                                      <p:tavLst>
                                        <p:tav tm="0">
                                          <p:val>
                                            <p:strVal val="1+#ppt_w/2"/>
                                          </p:val>
                                        </p:tav>
                                        <p:tav tm="100000">
                                          <p:val>
                                            <p:strVal val="#ppt_x"/>
                                          </p:val>
                                        </p:tav>
                                      </p:tavLst>
                                    </p:anim>
                                    <p:anim calcmode="lin" valueType="num">
                                      <p:cBhvr additive="base">
                                        <p:cTn id="45" dur="1000" fill="hold"/>
                                        <p:tgtEl>
                                          <p:spTgt spid="4"/>
                                        </p:tgtEl>
                                        <p:attrNameLst>
                                          <p:attrName>ppt_y</p:attrName>
                                        </p:attrNameLst>
                                      </p:cBhvr>
                                      <p:tavLst>
                                        <p:tav tm="0">
                                          <p:val>
                                            <p:strVal val="#ppt_y"/>
                                          </p:val>
                                        </p:tav>
                                        <p:tav tm="100000">
                                          <p:val>
                                            <p:strVal val="#ppt_y"/>
                                          </p:val>
                                        </p:tav>
                                      </p:tavLst>
                                    </p:anim>
                                  </p:childTnLst>
                                </p:cTn>
                              </p:par>
                              <p:par>
                                <p:cTn id="46" presetID="10" presetClass="entr" presetSubtype="0" fill="hold" nodeType="withEffect">
                                  <p:stCondLst>
                                    <p:cond delay="5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par>
                          <p:cTn id="49" fill="hold">
                            <p:stCondLst>
                              <p:cond delay="2500"/>
                            </p:stCondLst>
                            <p:childTnLst>
                              <p:par>
                                <p:cTn id="50" presetID="1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p:tgtEl>
                                          <p:spTgt spid="29"/>
                                        </p:tgtEl>
                                        <p:attrNameLst>
                                          <p:attrName>ppt_y</p:attrName>
                                        </p:attrNameLst>
                                      </p:cBhvr>
                                      <p:tavLst>
                                        <p:tav tm="0">
                                          <p:val>
                                            <p:strVal val="#ppt_y+#ppt_h*1.125000"/>
                                          </p:val>
                                        </p:tav>
                                        <p:tav tm="100000">
                                          <p:val>
                                            <p:strVal val="#ppt_y"/>
                                          </p:val>
                                        </p:tav>
                                      </p:tavLst>
                                    </p:anim>
                                    <p:animEffect transition="in" filter="wipe(up)">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421</TotalTime>
  <Words>4312</Words>
  <Application>Microsoft Office PowerPoint</Application>
  <PresentationFormat>宽屏</PresentationFormat>
  <Paragraphs>471</Paragraphs>
  <Slides>42</Slides>
  <Notes>17</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42</vt:i4>
      </vt:variant>
    </vt:vector>
  </HeadingPairs>
  <TitlesOfParts>
    <vt:vector size="70" baseType="lpstr">
      <vt:lpstr>Adobe 黑体 Std R</vt:lpstr>
      <vt:lpstr>Adobe 宋体 Std L</vt:lpstr>
      <vt:lpstr>Meiryo</vt:lpstr>
      <vt:lpstr>Montserrat Semi</vt:lpstr>
      <vt:lpstr>方正姚体</vt:lpstr>
      <vt:lpstr>华文黑体</vt:lpstr>
      <vt:lpstr>华文行楷</vt:lpstr>
      <vt:lpstr>思源黑体</vt:lpstr>
      <vt:lpstr>思源宋体 CN Heavy</vt:lpstr>
      <vt:lpstr>思源宋体 CN Light</vt:lpstr>
      <vt:lpstr>SimSun</vt:lpstr>
      <vt:lpstr>SimSun</vt:lpstr>
      <vt:lpstr>微软雅黑</vt:lpstr>
      <vt:lpstr>微软雅黑</vt:lpstr>
      <vt:lpstr>Aparajita</vt:lpstr>
      <vt:lpstr>Arial</vt:lpstr>
      <vt:lpstr>Arial Narrow</vt:lpstr>
      <vt:lpstr>Bebas</vt:lpstr>
      <vt:lpstr>Calibri</vt:lpstr>
      <vt:lpstr>Calibri Light</vt:lpstr>
      <vt:lpstr>Impact</vt:lpstr>
      <vt:lpstr>Lato</vt:lpstr>
      <vt:lpstr>Lato Light</vt:lpstr>
      <vt:lpstr>Open Sans</vt:lpstr>
      <vt:lpstr>Roboto Thin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subject>https://www.ypppt.com/</dc:subject>
  <dc:creator/>
  <cp:lastModifiedBy>kan</cp:lastModifiedBy>
  <cp:revision>119</cp:revision>
  <dcterms:created xsi:type="dcterms:W3CDTF">2021-04-08T03:21:24Z</dcterms:created>
  <dcterms:modified xsi:type="dcterms:W3CDTF">2021-07-23T05:08:26Z</dcterms:modified>
</cp:coreProperties>
</file>