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8" r:id="rId3"/>
  </p:sldMasterIdLst>
  <p:notesMasterIdLst>
    <p:notesMasterId r:id="rId30"/>
  </p:notesMasterIdLst>
  <p:sldIdLst>
    <p:sldId id="258" r:id="rId4"/>
    <p:sldId id="260" r:id="rId5"/>
    <p:sldId id="261" r:id="rId6"/>
    <p:sldId id="262" r:id="rId7"/>
    <p:sldId id="267" r:id="rId8"/>
    <p:sldId id="268" r:id="rId9"/>
    <p:sldId id="269" r:id="rId10"/>
    <p:sldId id="270" r:id="rId11"/>
    <p:sldId id="271" r:id="rId12"/>
    <p:sldId id="263" r:id="rId13"/>
    <p:sldId id="272" r:id="rId14"/>
    <p:sldId id="273" r:id="rId15"/>
    <p:sldId id="274" r:id="rId16"/>
    <p:sldId id="275" r:id="rId17"/>
    <p:sldId id="264" r:id="rId18"/>
    <p:sldId id="276" r:id="rId19"/>
    <p:sldId id="277" r:id="rId20"/>
    <p:sldId id="278" r:id="rId21"/>
    <p:sldId id="279" r:id="rId22"/>
    <p:sldId id="265" r:id="rId23"/>
    <p:sldId id="280" r:id="rId24"/>
    <p:sldId id="281" r:id="rId25"/>
    <p:sldId id="282" r:id="rId26"/>
    <p:sldId id="283" r:id="rId27"/>
    <p:sldId id="266" r:id="rId28"/>
    <p:sldId id="284"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C13939"/>
    <a:srgbClr val="32475C"/>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4C582-53C7-4D61-85AB-185AE0CBA779}" type="datetimeFigureOut">
              <a:rPr lang="zh-CN" altLang="en-US" smtClean="0"/>
              <a:t>2023/1/21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75AAF-A4F3-46C4-89D5-9104D0DA4B45}" type="slidenum">
              <a:rPr lang="zh-CN" altLang="en-US" smtClean="0"/>
              <a:t>‹#›</a:t>
            </a:fld>
            <a:endParaRPr lang="zh-CN" altLang="en-US"/>
          </a:p>
        </p:txBody>
      </p:sp>
    </p:spTree>
    <p:extLst>
      <p:ext uri="{BB962C8B-B14F-4D97-AF65-F5344CB8AC3E}">
        <p14:creationId xmlns:p14="http://schemas.microsoft.com/office/powerpoint/2010/main" val="23674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1</a:t>
            </a:fld>
            <a:endParaRPr lang="zh-CN" altLang="en-US"/>
          </a:p>
        </p:txBody>
      </p:sp>
    </p:spTree>
    <p:extLst>
      <p:ext uri="{BB962C8B-B14F-4D97-AF65-F5344CB8AC3E}">
        <p14:creationId xmlns:p14="http://schemas.microsoft.com/office/powerpoint/2010/main" val="295400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10</a:t>
            </a:fld>
            <a:endParaRPr lang="zh-CN" altLang="en-US"/>
          </a:p>
        </p:txBody>
      </p:sp>
    </p:spTree>
    <p:extLst>
      <p:ext uri="{BB962C8B-B14F-4D97-AF65-F5344CB8AC3E}">
        <p14:creationId xmlns:p14="http://schemas.microsoft.com/office/powerpoint/2010/main" val="2135551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11</a:t>
            </a:fld>
            <a:endParaRPr lang="zh-CN" altLang="en-US"/>
          </a:p>
        </p:txBody>
      </p:sp>
    </p:spTree>
    <p:extLst>
      <p:ext uri="{BB962C8B-B14F-4D97-AF65-F5344CB8AC3E}">
        <p14:creationId xmlns:p14="http://schemas.microsoft.com/office/powerpoint/2010/main" val="296932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F9D75AAF-A4F3-46C4-89D5-9104D0DA4B45}" type="slidenum">
              <a:rPr lang="zh-CN" altLang="en-US" smtClean="0"/>
              <a:t>12</a:t>
            </a:fld>
            <a:endParaRPr lang="zh-CN" altLang="en-US"/>
          </a:p>
        </p:txBody>
      </p:sp>
    </p:spTree>
    <p:extLst>
      <p:ext uri="{BB962C8B-B14F-4D97-AF65-F5344CB8AC3E}">
        <p14:creationId xmlns:p14="http://schemas.microsoft.com/office/powerpoint/2010/main" val="165858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13</a:t>
            </a:fld>
            <a:endParaRPr lang="zh-CN" altLang="en-US"/>
          </a:p>
        </p:txBody>
      </p:sp>
    </p:spTree>
    <p:extLst>
      <p:ext uri="{BB962C8B-B14F-4D97-AF65-F5344CB8AC3E}">
        <p14:creationId xmlns:p14="http://schemas.microsoft.com/office/powerpoint/2010/main" val="171365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14</a:t>
            </a:fld>
            <a:endParaRPr lang="zh-CN" altLang="en-US"/>
          </a:p>
        </p:txBody>
      </p:sp>
    </p:spTree>
    <p:extLst>
      <p:ext uri="{BB962C8B-B14F-4D97-AF65-F5344CB8AC3E}">
        <p14:creationId xmlns:p14="http://schemas.microsoft.com/office/powerpoint/2010/main" val="538281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15</a:t>
            </a:fld>
            <a:endParaRPr lang="zh-CN" altLang="en-US"/>
          </a:p>
        </p:txBody>
      </p:sp>
    </p:spTree>
    <p:extLst>
      <p:ext uri="{BB962C8B-B14F-4D97-AF65-F5344CB8AC3E}">
        <p14:creationId xmlns:p14="http://schemas.microsoft.com/office/powerpoint/2010/main" val="169562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16</a:t>
            </a:fld>
            <a:endParaRPr lang="zh-CN" altLang="en-US"/>
          </a:p>
        </p:txBody>
      </p:sp>
    </p:spTree>
    <p:extLst>
      <p:ext uri="{BB962C8B-B14F-4D97-AF65-F5344CB8AC3E}">
        <p14:creationId xmlns:p14="http://schemas.microsoft.com/office/powerpoint/2010/main" val="615755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17</a:t>
            </a:fld>
            <a:endParaRPr lang="zh-CN" altLang="en-US"/>
          </a:p>
        </p:txBody>
      </p:sp>
    </p:spTree>
    <p:extLst>
      <p:ext uri="{BB962C8B-B14F-4D97-AF65-F5344CB8AC3E}">
        <p14:creationId xmlns:p14="http://schemas.microsoft.com/office/powerpoint/2010/main" val="21578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18</a:t>
            </a:fld>
            <a:endParaRPr lang="zh-CN" altLang="en-US"/>
          </a:p>
        </p:txBody>
      </p:sp>
    </p:spTree>
    <p:extLst>
      <p:ext uri="{BB962C8B-B14F-4D97-AF65-F5344CB8AC3E}">
        <p14:creationId xmlns:p14="http://schemas.microsoft.com/office/powerpoint/2010/main" val="323678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19</a:t>
            </a:fld>
            <a:endParaRPr lang="zh-CN" altLang="en-US"/>
          </a:p>
        </p:txBody>
      </p:sp>
    </p:spTree>
    <p:extLst>
      <p:ext uri="{BB962C8B-B14F-4D97-AF65-F5344CB8AC3E}">
        <p14:creationId xmlns:p14="http://schemas.microsoft.com/office/powerpoint/2010/main" val="155494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2</a:t>
            </a:fld>
            <a:endParaRPr lang="zh-CN" altLang="en-US"/>
          </a:p>
        </p:txBody>
      </p:sp>
    </p:spTree>
    <p:extLst>
      <p:ext uri="{BB962C8B-B14F-4D97-AF65-F5344CB8AC3E}">
        <p14:creationId xmlns:p14="http://schemas.microsoft.com/office/powerpoint/2010/main" val="3480549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20</a:t>
            </a:fld>
            <a:endParaRPr lang="zh-CN" altLang="en-US"/>
          </a:p>
        </p:txBody>
      </p:sp>
    </p:spTree>
    <p:extLst>
      <p:ext uri="{BB962C8B-B14F-4D97-AF65-F5344CB8AC3E}">
        <p14:creationId xmlns:p14="http://schemas.microsoft.com/office/powerpoint/2010/main" val="1329954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21</a:t>
            </a:fld>
            <a:endParaRPr lang="zh-CN" altLang="en-US"/>
          </a:p>
        </p:txBody>
      </p:sp>
    </p:spTree>
    <p:extLst>
      <p:ext uri="{BB962C8B-B14F-4D97-AF65-F5344CB8AC3E}">
        <p14:creationId xmlns:p14="http://schemas.microsoft.com/office/powerpoint/2010/main" val="3790313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22</a:t>
            </a:fld>
            <a:endParaRPr lang="zh-CN" altLang="en-US"/>
          </a:p>
        </p:txBody>
      </p:sp>
    </p:spTree>
    <p:extLst>
      <p:ext uri="{BB962C8B-B14F-4D97-AF65-F5344CB8AC3E}">
        <p14:creationId xmlns:p14="http://schemas.microsoft.com/office/powerpoint/2010/main" val="3405591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23</a:t>
            </a:fld>
            <a:endParaRPr lang="zh-CN" altLang="en-US"/>
          </a:p>
        </p:txBody>
      </p:sp>
    </p:spTree>
    <p:extLst>
      <p:ext uri="{BB962C8B-B14F-4D97-AF65-F5344CB8AC3E}">
        <p14:creationId xmlns:p14="http://schemas.microsoft.com/office/powerpoint/2010/main" val="4252852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24</a:t>
            </a:fld>
            <a:endParaRPr lang="zh-CN" altLang="en-US"/>
          </a:p>
        </p:txBody>
      </p:sp>
    </p:spTree>
    <p:extLst>
      <p:ext uri="{BB962C8B-B14F-4D97-AF65-F5344CB8AC3E}">
        <p14:creationId xmlns:p14="http://schemas.microsoft.com/office/powerpoint/2010/main" val="2745160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25</a:t>
            </a:fld>
            <a:endParaRPr lang="zh-CN" altLang="en-US"/>
          </a:p>
        </p:txBody>
      </p:sp>
    </p:spTree>
    <p:extLst>
      <p:ext uri="{BB962C8B-B14F-4D97-AF65-F5344CB8AC3E}">
        <p14:creationId xmlns:p14="http://schemas.microsoft.com/office/powerpoint/2010/main" val="2844678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5903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3</a:t>
            </a:fld>
            <a:endParaRPr lang="zh-CN" altLang="en-US"/>
          </a:p>
        </p:txBody>
      </p:sp>
    </p:spTree>
    <p:extLst>
      <p:ext uri="{BB962C8B-B14F-4D97-AF65-F5344CB8AC3E}">
        <p14:creationId xmlns:p14="http://schemas.microsoft.com/office/powerpoint/2010/main" val="289313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4</a:t>
            </a:fld>
            <a:endParaRPr lang="zh-CN" altLang="en-US"/>
          </a:p>
        </p:txBody>
      </p:sp>
    </p:spTree>
    <p:extLst>
      <p:ext uri="{BB962C8B-B14F-4D97-AF65-F5344CB8AC3E}">
        <p14:creationId xmlns:p14="http://schemas.microsoft.com/office/powerpoint/2010/main" val="212798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5</a:t>
            </a:fld>
            <a:endParaRPr lang="zh-CN" altLang="en-US"/>
          </a:p>
        </p:txBody>
      </p:sp>
    </p:spTree>
    <p:extLst>
      <p:ext uri="{BB962C8B-B14F-4D97-AF65-F5344CB8AC3E}">
        <p14:creationId xmlns:p14="http://schemas.microsoft.com/office/powerpoint/2010/main" val="134319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6</a:t>
            </a:fld>
            <a:endParaRPr lang="zh-CN" altLang="en-US"/>
          </a:p>
        </p:txBody>
      </p:sp>
    </p:spTree>
    <p:extLst>
      <p:ext uri="{BB962C8B-B14F-4D97-AF65-F5344CB8AC3E}">
        <p14:creationId xmlns:p14="http://schemas.microsoft.com/office/powerpoint/2010/main" val="9700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7</a:t>
            </a:fld>
            <a:endParaRPr lang="zh-CN" altLang="en-US"/>
          </a:p>
        </p:txBody>
      </p:sp>
    </p:spTree>
    <p:extLst>
      <p:ext uri="{BB962C8B-B14F-4D97-AF65-F5344CB8AC3E}">
        <p14:creationId xmlns:p14="http://schemas.microsoft.com/office/powerpoint/2010/main" val="170000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8</a:t>
            </a:fld>
            <a:endParaRPr lang="zh-CN" altLang="en-US"/>
          </a:p>
        </p:txBody>
      </p:sp>
    </p:spTree>
    <p:extLst>
      <p:ext uri="{BB962C8B-B14F-4D97-AF65-F5344CB8AC3E}">
        <p14:creationId xmlns:p14="http://schemas.microsoft.com/office/powerpoint/2010/main" val="1238709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D75AAF-A4F3-46C4-89D5-9104D0DA4B45}" type="slidenum">
              <a:rPr lang="zh-CN" altLang="en-US" smtClean="0"/>
              <a:t>9</a:t>
            </a:fld>
            <a:endParaRPr lang="zh-CN" altLang="en-US"/>
          </a:p>
        </p:txBody>
      </p:sp>
    </p:spTree>
    <p:extLst>
      <p:ext uri="{BB962C8B-B14F-4D97-AF65-F5344CB8AC3E}">
        <p14:creationId xmlns:p14="http://schemas.microsoft.com/office/powerpoint/2010/main" val="212864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543441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6026131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4889564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295636" y="6547011"/>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201664691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3928438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1022541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717432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2023/1/21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911191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68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570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66455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7025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9891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323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5876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4735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3017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8119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1442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7818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668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3167557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2425028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8560062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6770646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7006794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7784101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2029830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60436C41-6BB0-43F5-92E9-DD1DE1906E6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pic>
        <p:nvPicPr>
          <p:cNvPr id="5" name="图片 4">
            <a:extLst>
              <a:ext uri="{FF2B5EF4-FFF2-40B4-BE49-F238E27FC236}">
                <a16:creationId xmlns="" xmlns:a16="http://schemas.microsoft.com/office/drawing/2014/main" id="{C6D6B914-2675-4AC1-A628-D6A733A01EEA}"/>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rot="5400000">
            <a:off x="-189437" y="1737098"/>
            <a:ext cx="3395871" cy="3450062"/>
          </a:xfrm>
          <a:prstGeom prst="rect">
            <a:avLst/>
          </a:prstGeom>
        </p:spPr>
      </p:pic>
      <p:pic>
        <p:nvPicPr>
          <p:cNvPr id="6" name="图片 5">
            <a:extLst>
              <a:ext uri="{FF2B5EF4-FFF2-40B4-BE49-F238E27FC236}">
                <a16:creationId xmlns="" xmlns:a16="http://schemas.microsoft.com/office/drawing/2014/main" id="{2DC5337E-BA07-46AE-9727-1B7399CBFD2B}"/>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9631872" y="0"/>
            <a:ext cx="2560128" cy="2464904"/>
          </a:xfrm>
          <a:prstGeom prst="rect">
            <a:avLst/>
          </a:prstGeom>
        </p:spPr>
      </p:pic>
      <p:pic>
        <p:nvPicPr>
          <p:cNvPr id="12" name="图片 11">
            <a:extLst>
              <a:ext uri="{FF2B5EF4-FFF2-40B4-BE49-F238E27FC236}">
                <a16:creationId xmlns="" xmlns:a16="http://schemas.microsoft.com/office/drawing/2014/main" id="{6C2564EE-6EA9-404D-9867-0F730759BB44}"/>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rot="5400000" flipV="1">
            <a:off x="2628724" y="-2999291"/>
            <a:ext cx="6703924" cy="12394438"/>
          </a:xfrm>
          <a:prstGeom prst="rect">
            <a:avLst/>
          </a:prstGeom>
          <a:effectLst>
            <a:outerShdw blurRad="50800" dist="38100" dir="5400000" algn="t" rotWithShape="0">
              <a:prstClr val="black">
                <a:alpha val="40000"/>
              </a:prstClr>
            </a:outerShdw>
          </a:effectLst>
        </p:spPr>
      </p:pic>
      <p:grpSp>
        <p:nvGrpSpPr>
          <p:cNvPr id="7" name="组合 6">
            <a:extLst>
              <a:ext uri="{FF2B5EF4-FFF2-40B4-BE49-F238E27FC236}">
                <a16:creationId xmlns="" xmlns:a16="http://schemas.microsoft.com/office/drawing/2014/main" id="{C0B75614-CF2F-4EA9-8305-9650855B9881}"/>
              </a:ext>
            </a:extLst>
          </p:cNvPr>
          <p:cNvGrpSpPr/>
          <p:nvPr/>
        </p:nvGrpSpPr>
        <p:grpSpPr>
          <a:xfrm>
            <a:off x="4719742" y="235225"/>
            <a:ext cx="2752512" cy="612084"/>
            <a:chOff x="481018" y="473764"/>
            <a:chExt cx="2752512" cy="612084"/>
          </a:xfrm>
        </p:grpSpPr>
        <p:grpSp>
          <p:nvGrpSpPr>
            <p:cNvPr id="8" name="组合 7">
              <a:extLst>
                <a:ext uri="{FF2B5EF4-FFF2-40B4-BE49-F238E27FC236}">
                  <a16:creationId xmlns="" xmlns:a16="http://schemas.microsoft.com/office/drawing/2014/main" id="{0406F4A8-C64A-4533-A640-3F33FC33477E}"/>
                </a:ext>
              </a:extLst>
            </p:cNvPr>
            <p:cNvGrpSpPr/>
            <p:nvPr/>
          </p:nvGrpSpPr>
          <p:grpSpPr>
            <a:xfrm>
              <a:off x="481018" y="473764"/>
              <a:ext cx="2752512" cy="612084"/>
              <a:chOff x="6678439" y="2178875"/>
              <a:chExt cx="1406982" cy="758514"/>
            </a:xfrm>
          </p:grpSpPr>
          <p:sp>
            <p:nvSpPr>
              <p:cNvPr id="10" name="矩形 9">
                <a:extLst>
                  <a:ext uri="{FF2B5EF4-FFF2-40B4-BE49-F238E27FC236}">
                    <a16:creationId xmlns="" xmlns:a16="http://schemas.microsoft.com/office/drawing/2014/main" id="{01926D02-35C5-4553-9B30-A68E56959FC2}"/>
                  </a:ext>
                </a:extLst>
              </p:cNvPr>
              <p:cNvSpPr/>
              <p:nvPr/>
            </p:nvSpPr>
            <p:spPr>
              <a:xfrm>
                <a:off x="6678439" y="2178875"/>
                <a:ext cx="702366" cy="758514"/>
              </a:xfrm>
              <a:prstGeom prst="rect">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latin typeface="+mj-ea"/>
                  <a:ea typeface="+mj-ea"/>
                </a:endParaRPr>
              </a:p>
            </p:txBody>
          </p:sp>
          <p:sp>
            <p:nvSpPr>
              <p:cNvPr id="11" name="矩形 10">
                <a:extLst>
                  <a:ext uri="{FF2B5EF4-FFF2-40B4-BE49-F238E27FC236}">
                    <a16:creationId xmlns="" xmlns:a16="http://schemas.microsoft.com/office/drawing/2014/main" id="{EC49433B-C6D1-44A0-A712-46B26EF2834C}"/>
                  </a:ext>
                </a:extLst>
              </p:cNvPr>
              <p:cNvSpPr/>
              <p:nvPr/>
            </p:nvSpPr>
            <p:spPr>
              <a:xfrm>
                <a:off x="7383054" y="2178875"/>
                <a:ext cx="702367" cy="758514"/>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latin typeface="+mj-ea"/>
                  <a:ea typeface="+mj-ea"/>
                </a:endParaRPr>
              </a:p>
            </p:txBody>
          </p:sp>
        </p:grpSp>
        <p:sp>
          <p:nvSpPr>
            <p:cNvPr id="9" name="文本框 8">
              <a:extLst>
                <a:ext uri="{FF2B5EF4-FFF2-40B4-BE49-F238E27FC236}">
                  <a16:creationId xmlns="" xmlns:a16="http://schemas.microsoft.com/office/drawing/2014/main" id="{4156CB8F-E1A5-4359-9AFB-806DA9E627EF}"/>
                </a:ext>
              </a:extLst>
            </p:cNvPr>
            <p:cNvSpPr txBox="1"/>
            <p:nvPr/>
          </p:nvSpPr>
          <p:spPr>
            <a:xfrm flipH="1">
              <a:off x="717473" y="477908"/>
              <a:ext cx="2279600" cy="584775"/>
            </a:xfrm>
            <a:prstGeom prst="rect">
              <a:avLst/>
            </a:prstGeom>
            <a:noFill/>
          </p:spPr>
          <p:txBody>
            <a:bodyPr vert="horz" wrap="square" rtlCol="0">
              <a:spAutoFit/>
            </a:bodyPr>
            <a:lstStyle/>
            <a:p>
              <a:r>
                <a:rPr lang="zh-CN" altLang="en-US" sz="3200" dirty="0">
                  <a:solidFill>
                    <a:schemeClr val="bg1"/>
                  </a:solidFill>
                  <a:latin typeface="+mj-ea"/>
                  <a:ea typeface="+mj-ea"/>
                </a:rPr>
                <a:t>请输入标题</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1653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2023/1/21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4272359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422FD43-5B6C-44A1-BD6E-9B21583B66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pic>
        <p:nvPicPr>
          <p:cNvPr id="41" name="图片 40">
            <a:extLst>
              <a:ext uri="{FF2B5EF4-FFF2-40B4-BE49-F238E27FC236}">
                <a16:creationId xmlns="" xmlns:a16="http://schemas.microsoft.com/office/drawing/2014/main" id="{F139332A-1B26-42D7-9CAA-2F7D084707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938076" y="3457759"/>
            <a:ext cx="3395871" cy="3450062"/>
          </a:xfrm>
          <a:prstGeom prst="rect">
            <a:avLst/>
          </a:prstGeom>
        </p:spPr>
      </p:pic>
      <p:pic>
        <p:nvPicPr>
          <p:cNvPr id="40" name="图片 39">
            <a:extLst>
              <a:ext uri="{FF2B5EF4-FFF2-40B4-BE49-F238E27FC236}">
                <a16:creationId xmlns="" xmlns:a16="http://schemas.microsoft.com/office/drawing/2014/main" id="{154AC72C-5813-4EEA-98EB-4502CBCC7C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45539" y="-241613"/>
            <a:ext cx="2560128" cy="2464904"/>
          </a:xfrm>
          <a:prstGeom prst="rect">
            <a:avLst/>
          </a:prstGeom>
        </p:spPr>
      </p:pic>
      <p:pic>
        <p:nvPicPr>
          <p:cNvPr id="26" name="图片 25">
            <a:extLst>
              <a:ext uri="{FF2B5EF4-FFF2-40B4-BE49-F238E27FC236}">
                <a16:creationId xmlns="" xmlns:a16="http://schemas.microsoft.com/office/drawing/2014/main" id="{87155621-2502-4EBB-BF7B-5FF668CDBE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31872" y="0"/>
            <a:ext cx="2560128" cy="2464904"/>
          </a:xfrm>
          <a:prstGeom prst="rect">
            <a:avLst/>
          </a:prstGeom>
        </p:spPr>
      </p:pic>
      <p:pic>
        <p:nvPicPr>
          <p:cNvPr id="7" name="图片 6">
            <a:extLst>
              <a:ext uri="{FF2B5EF4-FFF2-40B4-BE49-F238E27FC236}">
                <a16:creationId xmlns="" xmlns:a16="http://schemas.microsoft.com/office/drawing/2014/main" id="{4BB47CC1-D9A5-4DEB-936F-8F0FFFCF1A2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flipV="1">
            <a:off x="2902718" y="-2710564"/>
            <a:ext cx="6386561" cy="11807687"/>
          </a:xfrm>
          <a:prstGeom prst="rect">
            <a:avLst/>
          </a:prstGeom>
          <a:effectLst>
            <a:outerShdw blurRad="50800" dist="38100" dir="5400000" algn="t" rotWithShape="0">
              <a:prstClr val="black">
                <a:alpha val="40000"/>
              </a:prstClr>
            </a:outerShdw>
          </a:effectLst>
        </p:spPr>
      </p:pic>
      <p:sp>
        <p:nvSpPr>
          <p:cNvPr id="25" name="文本框 24">
            <a:extLst>
              <a:ext uri="{FF2B5EF4-FFF2-40B4-BE49-F238E27FC236}">
                <a16:creationId xmlns="" xmlns:a16="http://schemas.microsoft.com/office/drawing/2014/main" id="{121F4224-1C68-45C3-B63F-132E616B6C6F}"/>
              </a:ext>
            </a:extLst>
          </p:cNvPr>
          <p:cNvSpPr txBox="1"/>
          <p:nvPr/>
        </p:nvSpPr>
        <p:spPr>
          <a:xfrm>
            <a:off x="4531832" y="4168242"/>
            <a:ext cx="4012279" cy="461665"/>
          </a:xfrm>
          <a:prstGeom prst="rect">
            <a:avLst/>
          </a:prstGeom>
          <a:noFill/>
        </p:spPr>
        <p:txBody>
          <a:bodyPr vert="horz" wrap="square" rtlCol="0">
            <a:spAutoFit/>
          </a:bodyPr>
          <a:lstStyle>
            <a:defPPr>
              <a:defRPr lang="en-US"/>
            </a:defPPr>
            <a:lvl1pPr>
              <a:defRPr sz="2400">
                <a:solidFill>
                  <a:srgbClr val="232731"/>
                </a:solidFill>
                <a:latin typeface="字魂36号-正文宋楷" panose="02000000000000000000" pitchFamily="2" charset="-122"/>
                <a:ea typeface="字魂36号-正文宋楷" panose="02000000000000000000" pitchFamily="2" charset="-122"/>
              </a:defRPr>
            </a:lvl1pPr>
          </a:lstStyle>
          <a:p>
            <a:pPr algn="ctr"/>
            <a:r>
              <a:rPr lang="en-US" altLang="zh-CN" dirty="0" smtClean="0">
                <a:solidFill>
                  <a:srgbClr val="32475C"/>
                </a:solidFill>
                <a:latin typeface="+mn-lt"/>
                <a:ea typeface="+mn-ea"/>
                <a:cs typeface="+mn-ea"/>
                <a:sym typeface="+mn-lt"/>
              </a:rPr>
              <a:t>—</a:t>
            </a:r>
            <a:r>
              <a:rPr lang="zh-CN" altLang="en-US" dirty="0" smtClean="0">
                <a:solidFill>
                  <a:srgbClr val="32475C"/>
                </a:solidFill>
                <a:latin typeface="+mn-lt"/>
                <a:ea typeface="+mn-ea"/>
                <a:cs typeface="+mn-ea"/>
                <a:sym typeface="+mn-lt"/>
              </a:rPr>
              <a:t>某某介绍</a:t>
            </a:r>
            <a:r>
              <a:rPr lang="en-US" altLang="zh-CN" dirty="0">
                <a:solidFill>
                  <a:srgbClr val="32475C"/>
                </a:solidFill>
                <a:latin typeface="+mn-lt"/>
                <a:ea typeface="+mn-ea"/>
                <a:cs typeface="+mn-ea"/>
                <a:sym typeface="+mn-lt"/>
              </a:rPr>
              <a:t>PPT</a:t>
            </a:r>
            <a:r>
              <a:rPr lang="zh-CN" altLang="en-US" dirty="0">
                <a:solidFill>
                  <a:srgbClr val="32475C"/>
                </a:solidFill>
                <a:latin typeface="+mn-lt"/>
                <a:ea typeface="+mn-ea"/>
                <a:cs typeface="+mn-ea"/>
                <a:sym typeface="+mn-lt"/>
              </a:rPr>
              <a:t>模板</a:t>
            </a:r>
            <a:r>
              <a:rPr lang="en-US" altLang="zh-CN" dirty="0">
                <a:solidFill>
                  <a:srgbClr val="32475C"/>
                </a:solidFill>
                <a:latin typeface="+mn-lt"/>
                <a:ea typeface="+mn-ea"/>
                <a:cs typeface="+mn-ea"/>
                <a:sym typeface="+mn-lt"/>
              </a:rPr>
              <a:t>—</a:t>
            </a:r>
            <a:endParaRPr lang="zh-CN" altLang="en-US" dirty="0">
              <a:solidFill>
                <a:srgbClr val="32475C"/>
              </a:solidFill>
              <a:latin typeface="+mn-lt"/>
              <a:ea typeface="+mn-ea"/>
              <a:cs typeface="+mn-ea"/>
              <a:sym typeface="+mn-lt"/>
            </a:endParaRPr>
          </a:p>
        </p:txBody>
      </p:sp>
      <p:sp>
        <p:nvSpPr>
          <p:cNvPr id="28" name="矩形 27">
            <a:extLst>
              <a:ext uri="{FF2B5EF4-FFF2-40B4-BE49-F238E27FC236}">
                <a16:creationId xmlns="" xmlns:a16="http://schemas.microsoft.com/office/drawing/2014/main" id="{33D55BF1-1DAF-4141-8190-0FC945C65B94}"/>
              </a:ext>
            </a:extLst>
          </p:cNvPr>
          <p:cNvSpPr/>
          <p:nvPr/>
        </p:nvSpPr>
        <p:spPr>
          <a:xfrm>
            <a:off x="3987800" y="4790303"/>
            <a:ext cx="4914808" cy="613694"/>
          </a:xfrm>
          <a:prstGeom prst="rect">
            <a:avLst/>
          </a:prstGeom>
          <a:noFill/>
        </p:spPr>
        <p:txBody>
          <a:bodyPr vert="horz" wrap="square" rtlCol="0">
            <a:spAutoFit/>
          </a:bodyPr>
          <a:lstStyle/>
          <a:p>
            <a:pPr algn="ctr">
              <a:lnSpc>
                <a:spcPct val="150000"/>
              </a:lnSpc>
            </a:pPr>
            <a:r>
              <a:rPr lang="zh-CN" altLang="en-US" sz="1200" dirty="0">
                <a:solidFill>
                  <a:schemeClr val="bg1">
                    <a:lumMod val="65000"/>
                  </a:schemeClr>
                </a:solidFill>
                <a:cs typeface="+mn-ea"/>
                <a:sym typeface="+mn-lt"/>
              </a:rPr>
              <a:t>用户可以在投影仪或用户可以在用户可以在投影仪或用户可以在用户可以在投影仪或用户可以在用户</a:t>
            </a:r>
          </a:p>
        </p:txBody>
      </p:sp>
      <p:grpSp>
        <p:nvGrpSpPr>
          <p:cNvPr id="55" name="组合 54">
            <a:extLst>
              <a:ext uri="{FF2B5EF4-FFF2-40B4-BE49-F238E27FC236}">
                <a16:creationId xmlns="" xmlns:a16="http://schemas.microsoft.com/office/drawing/2014/main" id="{3DE4B0AA-EFD4-415B-9E5D-6707A35DEC39}"/>
              </a:ext>
            </a:extLst>
          </p:cNvPr>
          <p:cNvGrpSpPr/>
          <p:nvPr/>
        </p:nvGrpSpPr>
        <p:grpSpPr>
          <a:xfrm>
            <a:off x="2252529" y="1666902"/>
            <a:ext cx="8372064" cy="2333682"/>
            <a:chOff x="2252529" y="1666902"/>
            <a:chExt cx="8372064" cy="2333682"/>
          </a:xfrm>
        </p:grpSpPr>
        <p:grpSp>
          <p:nvGrpSpPr>
            <p:cNvPr id="39" name="组合 38">
              <a:extLst>
                <a:ext uri="{FF2B5EF4-FFF2-40B4-BE49-F238E27FC236}">
                  <a16:creationId xmlns="" xmlns:a16="http://schemas.microsoft.com/office/drawing/2014/main" id="{5E1BE049-8C15-4657-8678-7F5A4C06C0D8}"/>
                </a:ext>
              </a:extLst>
            </p:cNvPr>
            <p:cNvGrpSpPr/>
            <p:nvPr/>
          </p:nvGrpSpPr>
          <p:grpSpPr>
            <a:xfrm>
              <a:off x="2252529" y="2011309"/>
              <a:ext cx="8372064" cy="1637428"/>
              <a:chOff x="2196622" y="3055909"/>
              <a:chExt cx="8372064" cy="1637428"/>
            </a:xfrm>
          </p:grpSpPr>
          <p:sp>
            <p:nvSpPr>
              <p:cNvPr id="36" name="矩形 35">
                <a:extLst>
                  <a:ext uri="{FF2B5EF4-FFF2-40B4-BE49-F238E27FC236}">
                    <a16:creationId xmlns="" xmlns:a16="http://schemas.microsoft.com/office/drawing/2014/main" id="{AC8948EB-D038-4500-B493-97A9DAFBFC2C}"/>
                  </a:ext>
                </a:extLst>
              </p:cNvPr>
              <p:cNvSpPr/>
              <p:nvPr/>
            </p:nvSpPr>
            <p:spPr>
              <a:xfrm>
                <a:off x="5088835" y="3055909"/>
                <a:ext cx="5049273" cy="1629988"/>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a:extLst>
                  <a:ext uri="{FF2B5EF4-FFF2-40B4-BE49-F238E27FC236}">
                    <a16:creationId xmlns="" xmlns:a16="http://schemas.microsoft.com/office/drawing/2014/main" id="{3F755684-F7DF-4F32-9332-C9906C7E693F}"/>
                  </a:ext>
                </a:extLst>
              </p:cNvPr>
              <p:cNvSpPr/>
              <p:nvPr/>
            </p:nvSpPr>
            <p:spPr>
              <a:xfrm>
                <a:off x="2649848" y="3063349"/>
                <a:ext cx="2438987" cy="1629988"/>
              </a:xfrm>
              <a:prstGeom prst="rect">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 xmlns:a16="http://schemas.microsoft.com/office/drawing/2014/main" id="{DB1364DF-BD2F-45E2-9924-83CC80414DEF}"/>
                  </a:ext>
                </a:extLst>
              </p:cNvPr>
              <p:cNvSpPr txBox="1"/>
              <p:nvPr/>
            </p:nvSpPr>
            <p:spPr>
              <a:xfrm>
                <a:off x="2196622" y="3150433"/>
                <a:ext cx="8372064" cy="1446550"/>
              </a:xfrm>
              <a:prstGeom prst="rect">
                <a:avLst/>
              </a:prstGeom>
              <a:noFill/>
            </p:spPr>
            <p:txBody>
              <a:bodyPr wrap="square" rtlCol="0">
                <a:spAutoFit/>
              </a:bodyPr>
              <a:lstStyle/>
              <a:p>
                <a:pPr algn="ctr"/>
                <a:r>
                  <a:rPr lang="zh-CN" altLang="en-US" sz="8800" spc="600" dirty="0" smtClean="0">
                    <a:solidFill>
                      <a:schemeClr val="bg1"/>
                    </a:solidFill>
                    <a:cs typeface="+mn-ea"/>
                    <a:sym typeface="+mn-lt"/>
                  </a:rPr>
                  <a:t>某某自我介绍</a:t>
                </a:r>
                <a:endParaRPr lang="zh-CN" altLang="en-US" sz="8800" spc="600" dirty="0">
                  <a:solidFill>
                    <a:schemeClr val="bg1"/>
                  </a:solidFill>
                  <a:cs typeface="+mn-ea"/>
                  <a:sym typeface="+mn-lt"/>
                </a:endParaRPr>
              </a:p>
            </p:txBody>
          </p:sp>
        </p:grpSp>
        <p:sp>
          <p:nvSpPr>
            <p:cNvPr id="53" name="矩形 52">
              <a:extLst>
                <a:ext uri="{FF2B5EF4-FFF2-40B4-BE49-F238E27FC236}">
                  <a16:creationId xmlns="" xmlns:a16="http://schemas.microsoft.com/office/drawing/2014/main" id="{464B2176-C38E-4EDA-A279-E531B5A5D423}"/>
                </a:ext>
              </a:extLst>
            </p:cNvPr>
            <p:cNvSpPr/>
            <p:nvPr/>
          </p:nvSpPr>
          <p:spPr>
            <a:xfrm>
              <a:off x="2273056" y="1666902"/>
              <a:ext cx="8344297" cy="2333682"/>
            </a:xfrm>
            <a:prstGeom prst="rect">
              <a:avLst/>
            </a:prstGeom>
            <a:noFill/>
            <a:ln>
              <a:solidFill>
                <a:srgbClr val="324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9959D4F-3998-4C49-B313-A6499C50D9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sp>
        <p:nvSpPr>
          <p:cNvPr id="10" name="矩形 9">
            <a:extLst>
              <a:ext uri="{FF2B5EF4-FFF2-40B4-BE49-F238E27FC236}">
                <a16:creationId xmlns="" xmlns:a16="http://schemas.microsoft.com/office/drawing/2014/main" id="{FA6E948F-EFB0-4469-A132-60FD0050D7C7}"/>
              </a:ext>
            </a:extLst>
          </p:cNvPr>
          <p:cNvSpPr/>
          <p:nvPr/>
        </p:nvSpPr>
        <p:spPr>
          <a:xfrm>
            <a:off x="2650435" y="2002780"/>
            <a:ext cx="7169955" cy="24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a:extLst>
              <a:ext uri="{FF2B5EF4-FFF2-40B4-BE49-F238E27FC236}">
                <a16:creationId xmlns="" xmlns:a16="http://schemas.microsoft.com/office/drawing/2014/main" id="{EB8D996C-F681-4902-ADC5-14050BBF2F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31872" y="0"/>
            <a:ext cx="2560128" cy="2464904"/>
          </a:xfrm>
          <a:prstGeom prst="rect">
            <a:avLst/>
          </a:prstGeom>
        </p:spPr>
      </p:pic>
      <p:pic>
        <p:nvPicPr>
          <p:cNvPr id="4" name="图片 3">
            <a:extLst>
              <a:ext uri="{FF2B5EF4-FFF2-40B4-BE49-F238E27FC236}">
                <a16:creationId xmlns="" xmlns:a16="http://schemas.microsoft.com/office/drawing/2014/main" id="{54B260DE-BCC4-49A4-B7E2-45B47C55FC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8832" y="4118732"/>
            <a:ext cx="2717583" cy="2760950"/>
          </a:xfrm>
          <a:prstGeom prst="rect">
            <a:avLst/>
          </a:prstGeom>
        </p:spPr>
      </p:pic>
      <p:sp>
        <p:nvSpPr>
          <p:cNvPr id="8" name="矩形 7">
            <a:extLst>
              <a:ext uri="{FF2B5EF4-FFF2-40B4-BE49-F238E27FC236}">
                <a16:creationId xmlns="" xmlns:a16="http://schemas.microsoft.com/office/drawing/2014/main" id="{46EE1ECE-8418-47C9-966E-F403ABA47498}"/>
              </a:ext>
            </a:extLst>
          </p:cNvPr>
          <p:cNvSpPr/>
          <p:nvPr/>
        </p:nvSpPr>
        <p:spPr>
          <a:xfrm>
            <a:off x="3567078" y="3340794"/>
            <a:ext cx="5707729" cy="700576"/>
          </a:xfrm>
          <a:prstGeom prst="rect">
            <a:avLst/>
          </a:prstGeom>
          <a:noFill/>
        </p:spPr>
        <p:txBody>
          <a:bodyPr vert="horz"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cs typeface="+mn-ea"/>
                <a:sym typeface="+mn-lt"/>
              </a:rPr>
              <a:t>用户可以在投影仪或用户可以在投可以在投用户可以在投影仪或用户可以在投可以在投用户可以在在投影仪或用户可以在投可以在投</a:t>
            </a:r>
          </a:p>
        </p:txBody>
      </p:sp>
      <p:sp>
        <p:nvSpPr>
          <p:cNvPr id="9" name="文本框 8">
            <a:extLst>
              <a:ext uri="{FF2B5EF4-FFF2-40B4-BE49-F238E27FC236}">
                <a16:creationId xmlns="" xmlns:a16="http://schemas.microsoft.com/office/drawing/2014/main" id="{8CE61E70-0D77-4530-86E6-89A34D7899BB}"/>
              </a:ext>
            </a:extLst>
          </p:cNvPr>
          <p:cNvSpPr txBox="1"/>
          <p:nvPr/>
        </p:nvSpPr>
        <p:spPr>
          <a:xfrm flipH="1">
            <a:off x="4471573" y="2464904"/>
            <a:ext cx="3898738" cy="769441"/>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smtClean="0">
                <a:ln>
                  <a:noFill/>
                </a:ln>
                <a:solidFill>
                  <a:srgbClr val="C13939"/>
                </a:solidFill>
                <a:effectLst/>
                <a:uLnTx/>
                <a:uFillTx/>
                <a:cs typeface="+mn-ea"/>
                <a:sym typeface="+mn-lt"/>
              </a:rPr>
              <a:t>某某</a:t>
            </a:r>
            <a:r>
              <a:rPr lang="zh-CN" altLang="en-US" sz="4400" dirty="0" smtClean="0">
                <a:solidFill>
                  <a:srgbClr val="32475C"/>
                </a:solidFill>
                <a:cs typeface="+mn-ea"/>
                <a:sym typeface="+mn-lt"/>
              </a:rPr>
              <a:t>基本</a:t>
            </a:r>
            <a:r>
              <a:rPr lang="zh-CN" altLang="en-US" sz="4400" dirty="0">
                <a:solidFill>
                  <a:srgbClr val="32475C"/>
                </a:solidFill>
                <a:cs typeface="+mn-ea"/>
                <a:sym typeface="+mn-lt"/>
              </a:rPr>
              <a:t>情况</a:t>
            </a:r>
            <a:endParaRPr kumimoji="0" lang="zh-CN" altLang="en-US" sz="4400" b="0" i="0" u="none" strike="noStrike" kern="1200" cap="none" spc="0" normalizeH="0" baseline="0" noProof="0" dirty="0">
              <a:ln>
                <a:noFill/>
              </a:ln>
              <a:solidFill>
                <a:srgbClr val="32475C"/>
              </a:solidFill>
              <a:effectLst/>
              <a:uLnTx/>
              <a:uFillTx/>
              <a:cs typeface="+mn-ea"/>
              <a:sym typeface="+mn-lt"/>
            </a:endParaRPr>
          </a:p>
        </p:txBody>
      </p:sp>
    </p:spTree>
    <p:extLst>
      <p:ext uri="{BB962C8B-B14F-4D97-AF65-F5344CB8AC3E}">
        <p14:creationId xmlns:p14="http://schemas.microsoft.com/office/powerpoint/2010/main" val="397783123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68CD1F1F-7212-4955-940F-B526CD421354}"/>
              </a:ext>
            </a:extLst>
          </p:cNvPr>
          <p:cNvGrpSpPr/>
          <p:nvPr/>
        </p:nvGrpSpPr>
        <p:grpSpPr>
          <a:xfrm>
            <a:off x="7533117" y="1732721"/>
            <a:ext cx="3392557" cy="3392557"/>
            <a:chOff x="7493360" y="1413609"/>
            <a:chExt cx="3392557" cy="3392557"/>
          </a:xfrm>
        </p:grpSpPr>
        <p:sp>
          <p:nvSpPr>
            <p:cNvPr id="4" name="椭圆 3">
              <a:extLst>
                <a:ext uri="{FF2B5EF4-FFF2-40B4-BE49-F238E27FC236}">
                  <a16:creationId xmlns="" xmlns:a16="http://schemas.microsoft.com/office/drawing/2014/main" id="{C309728A-9271-4B39-B216-7DFE85B4EC7E}"/>
                </a:ext>
              </a:extLst>
            </p:cNvPr>
            <p:cNvSpPr/>
            <p:nvPr/>
          </p:nvSpPr>
          <p:spPr>
            <a:xfrm>
              <a:off x="7493360" y="1413609"/>
              <a:ext cx="3392557" cy="3392557"/>
            </a:xfrm>
            <a:prstGeom prst="ellipse">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 xmlns:a16="http://schemas.microsoft.com/office/drawing/2014/main" id="{457A9E7C-2397-4D5B-BF64-9A19345BBD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71521" y="1591770"/>
              <a:ext cx="3036236" cy="3036236"/>
            </a:xfrm>
            <a:prstGeom prst="ellipse">
              <a:avLst/>
            </a:prstGeom>
          </p:spPr>
        </p:pic>
      </p:grpSp>
      <p:sp>
        <p:nvSpPr>
          <p:cNvPr id="9" name="椭圆 8">
            <a:extLst>
              <a:ext uri="{FF2B5EF4-FFF2-40B4-BE49-F238E27FC236}">
                <a16:creationId xmlns="" xmlns:a16="http://schemas.microsoft.com/office/drawing/2014/main" id="{CAD9D78B-0639-4130-8BAF-7732C0C26899}"/>
              </a:ext>
            </a:extLst>
          </p:cNvPr>
          <p:cNvSpPr/>
          <p:nvPr/>
        </p:nvSpPr>
        <p:spPr>
          <a:xfrm flipV="1">
            <a:off x="9831455" y="1131029"/>
            <a:ext cx="460515" cy="460515"/>
          </a:xfrm>
          <a:prstGeom prst="ellipse">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29EA330D-3EDF-4FD2-A638-0E94B43469C4}"/>
              </a:ext>
            </a:extLst>
          </p:cNvPr>
          <p:cNvGrpSpPr/>
          <p:nvPr/>
        </p:nvGrpSpPr>
        <p:grpSpPr>
          <a:xfrm>
            <a:off x="1444486" y="1898913"/>
            <a:ext cx="2035244" cy="461665"/>
            <a:chOff x="1444486" y="1680049"/>
            <a:chExt cx="2035244" cy="461665"/>
          </a:xfrm>
        </p:grpSpPr>
        <p:sp>
          <p:nvSpPr>
            <p:cNvPr id="10" name="文本框 9">
              <a:extLst>
                <a:ext uri="{FF2B5EF4-FFF2-40B4-BE49-F238E27FC236}">
                  <a16:creationId xmlns="" xmlns:a16="http://schemas.microsoft.com/office/drawing/2014/main" id="{743BC02D-6FA6-47AB-B516-4B0D1C3A8ED8}"/>
                </a:ext>
              </a:extLst>
            </p:cNvPr>
            <p:cNvSpPr txBox="1"/>
            <p:nvPr/>
          </p:nvSpPr>
          <p:spPr>
            <a:xfrm flipH="1">
              <a:off x="1444486" y="1680049"/>
              <a:ext cx="2035244" cy="461665"/>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C13939"/>
                  </a:solidFill>
                  <a:effectLst/>
                  <a:uLnTx/>
                  <a:uFillTx/>
                  <a:cs typeface="+mn-ea"/>
                  <a:sym typeface="+mn-lt"/>
                </a:rPr>
                <a:t>某某</a:t>
              </a:r>
              <a:r>
                <a:rPr lang="zh-CN" altLang="en-US" sz="2400" dirty="0" smtClean="0">
                  <a:solidFill>
                    <a:srgbClr val="32475C"/>
                  </a:solidFill>
                  <a:cs typeface="+mn-ea"/>
                  <a:sym typeface="+mn-lt"/>
                </a:rPr>
                <a:t>基本</a:t>
              </a:r>
              <a:r>
                <a:rPr lang="zh-CN" altLang="en-US" sz="2400" dirty="0">
                  <a:solidFill>
                    <a:srgbClr val="32475C"/>
                  </a:solidFill>
                  <a:cs typeface="+mn-ea"/>
                  <a:sym typeface="+mn-lt"/>
                </a:rPr>
                <a:t>情况</a:t>
              </a:r>
              <a:endParaRPr kumimoji="0" lang="zh-CN" altLang="en-US" sz="2400" b="0" i="0" u="none" strike="noStrike" kern="1200" cap="none" spc="0" normalizeH="0" baseline="0" noProof="0" dirty="0">
                <a:ln>
                  <a:noFill/>
                </a:ln>
                <a:solidFill>
                  <a:srgbClr val="32475C"/>
                </a:solidFill>
                <a:effectLst/>
                <a:uLnTx/>
                <a:uFillTx/>
                <a:cs typeface="+mn-ea"/>
                <a:sym typeface="+mn-lt"/>
              </a:endParaRPr>
            </a:p>
          </p:txBody>
        </p:sp>
        <p:cxnSp>
          <p:nvCxnSpPr>
            <p:cNvPr id="12" name="直接连接符 11">
              <a:extLst>
                <a:ext uri="{FF2B5EF4-FFF2-40B4-BE49-F238E27FC236}">
                  <a16:creationId xmlns="" xmlns:a16="http://schemas.microsoft.com/office/drawing/2014/main" id="{D1110631-C646-4C95-9FA7-99FA305D00EF}"/>
                </a:ext>
              </a:extLst>
            </p:cNvPr>
            <p:cNvCxnSpPr>
              <a:cxnSpLocks/>
            </p:cNvCxnSpPr>
            <p:nvPr/>
          </p:nvCxnSpPr>
          <p:spPr>
            <a:xfrm>
              <a:off x="1577009" y="2141714"/>
              <a:ext cx="1775791" cy="0"/>
            </a:xfrm>
            <a:prstGeom prst="line">
              <a:avLst/>
            </a:prstGeom>
            <a:ln>
              <a:solidFill>
                <a:srgbClr val="32475C"/>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 xmlns:a16="http://schemas.microsoft.com/office/drawing/2014/main" id="{B209655E-22A8-43BD-9012-5362078EC5E2}"/>
              </a:ext>
            </a:extLst>
          </p:cNvPr>
          <p:cNvGrpSpPr/>
          <p:nvPr/>
        </p:nvGrpSpPr>
        <p:grpSpPr>
          <a:xfrm>
            <a:off x="1577009" y="2921431"/>
            <a:ext cx="5512904" cy="1534601"/>
            <a:chOff x="1039808" y="1828800"/>
            <a:chExt cx="4068776" cy="1534601"/>
          </a:xfrm>
        </p:grpSpPr>
        <p:sp>
          <p:nvSpPr>
            <p:cNvPr id="17" name="矩形 16">
              <a:extLst>
                <a:ext uri="{FF2B5EF4-FFF2-40B4-BE49-F238E27FC236}">
                  <a16:creationId xmlns="" xmlns:a16="http://schemas.microsoft.com/office/drawing/2014/main" id="{6A3FB116-C76B-4330-A1F8-8B26879DF966}"/>
                </a:ext>
              </a:extLst>
            </p:cNvPr>
            <p:cNvSpPr/>
            <p:nvPr/>
          </p:nvSpPr>
          <p:spPr>
            <a:xfrm>
              <a:off x="1231600" y="2078650"/>
              <a:ext cx="3685192" cy="1061829"/>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用户可以在投影仪或用户可以在用户可以在投影仪用户可以用户可以在投影仪或用户可以在用户可以在投影仪用户可以用户可以在投影仪或用户可以在用户可以在投影仪用户可以投影仪</a:t>
              </a:r>
            </a:p>
          </p:txBody>
        </p:sp>
        <p:sp>
          <p:nvSpPr>
            <p:cNvPr id="16" name="矩形 15">
              <a:extLst>
                <a:ext uri="{FF2B5EF4-FFF2-40B4-BE49-F238E27FC236}">
                  <a16:creationId xmlns="" xmlns:a16="http://schemas.microsoft.com/office/drawing/2014/main" id="{CD3BC063-F6F2-46F9-9C8B-9B1F698D31DF}"/>
                </a:ext>
              </a:extLst>
            </p:cNvPr>
            <p:cNvSpPr/>
            <p:nvPr/>
          </p:nvSpPr>
          <p:spPr>
            <a:xfrm>
              <a:off x="1039808" y="1828800"/>
              <a:ext cx="4068776" cy="1534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87836918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C6D93AE-9374-48CA-9B44-30007722E0C7}"/>
              </a:ext>
            </a:extLst>
          </p:cNvPr>
          <p:cNvSpPr/>
          <p:nvPr/>
        </p:nvSpPr>
        <p:spPr>
          <a:xfrm>
            <a:off x="4957163" y="1081228"/>
            <a:ext cx="3008243" cy="4813853"/>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a:extLst>
              <a:ext uri="{FF2B5EF4-FFF2-40B4-BE49-F238E27FC236}">
                <a16:creationId xmlns="" xmlns:a16="http://schemas.microsoft.com/office/drawing/2014/main" id="{70BA1F5E-9779-43FE-9607-5C3B0CA49136}"/>
              </a:ext>
            </a:extLst>
          </p:cNvPr>
          <p:cNvSpPr txBox="1"/>
          <p:nvPr/>
        </p:nvSpPr>
        <p:spPr>
          <a:xfrm flipH="1">
            <a:off x="5443662" y="1764253"/>
            <a:ext cx="2035244" cy="461665"/>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chemeClr val="bg1"/>
                </a:solidFill>
                <a:effectLst/>
                <a:uLnTx/>
                <a:uFillTx/>
                <a:cs typeface="+mn-ea"/>
                <a:sym typeface="+mn-lt"/>
              </a:rPr>
              <a:t>某某</a:t>
            </a:r>
            <a:r>
              <a:rPr lang="zh-CN" altLang="en-US" sz="2400" dirty="0" smtClean="0">
                <a:solidFill>
                  <a:schemeClr val="bg1"/>
                </a:solidFill>
                <a:cs typeface="+mn-ea"/>
                <a:sym typeface="+mn-lt"/>
              </a:rPr>
              <a:t>基本</a:t>
            </a:r>
            <a:r>
              <a:rPr lang="zh-CN" altLang="en-US" sz="2400" dirty="0">
                <a:solidFill>
                  <a:schemeClr val="bg1"/>
                </a:solidFill>
                <a:cs typeface="+mn-ea"/>
                <a:sym typeface="+mn-lt"/>
              </a:rPr>
              <a:t>情况</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
        <p:nvSpPr>
          <p:cNvPr id="4" name="矩形 3">
            <a:extLst>
              <a:ext uri="{FF2B5EF4-FFF2-40B4-BE49-F238E27FC236}">
                <a16:creationId xmlns="" xmlns:a16="http://schemas.microsoft.com/office/drawing/2014/main" id="{836308D7-CEEA-4F2D-8DD7-797312BFDBAB}"/>
              </a:ext>
            </a:extLst>
          </p:cNvPr>
          <p:cNvSpPr/>
          <p:nvPr/>
        </p:nvSpPr>
        <p:spPr>
          <a:xfrm>
            <a:off x="5372016" y="2599300"/>
            <a:ext cx="2178535" cy="2354491"/>
          </a:xfrm>
          <a:prstGeom prst="rect">
            <a:avLst/>
          </a:prstGeom>
          <a:noFill/>
        </p:spPr>
        <p:txBody>
          <a:bodyPr vert="horz" wrap="square" rtlCol="0">
            <a:spAutoFit/>
          </a:bodyPr>
          <a:lstStyle/>
          <a:p>
            <a:pPr>
              <a:lnSpc>
                <a:spcPct val="150000"/>
              </a:lnSpc>
            </a:pPr>
            <a:r>
              <a:rPr lang="zh-CN" altLang="en-US" sz="1400" dirty="0">
                <a:solidFill>
                  <a:schemeClr val="bg1"/>
                </a:solidFill>
                <a:cs typeface="+mn-ea"/>
                <a:sym typeface="+mn-lt"/>
              </a:rPr>
              <a:t>用户可以在投影仪或用户可以在用户可以在投影仪用户可以用户可以在投影仪或用户可以在用户可以在投影仪用户可以用户可以在投影仪或用户可以在用户可以在投影仪用户可</a:t>
            </a:r>
          </a:p>
        </p:txBody>
      </p:sp>
      <p:pic>
        <p:nvPicPr>
          <p:cNvPr id="5" name="图片 4">
            <a:extLst>
              <a:ext uri="{FF2B5EF4-FFF2-40B4-BE49-F238E27FC236}">
                <a16:creationId xmlns="" xmlns:a16="http://schemas.microsoft.com/office/drawing/2014/main" id="{B364EE04-1E36-46B9-A71C-BD0B69EC2B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73728" y="1081228"/>
            <a:ext cx="2453783" cy="4813853"/>
          </a:xfrm>
          <a:prstGeom prst="rect">
            <a:avLst/>
          </a:prstGeom>
        </p:spPr>
      </p:pic>
      <p:pic>
        <p:nvPicPr>
          <p:cNvPr id="8" name="图片 7">
            <a:extLst>
              <a:ext uri="{FF2B5EF4-FFF2-40B4-BE49-F238E27FC236}">
                <a16:creationId xmlns="" xmlns:a16="http://schemas.microsoft.com/office/drawing/2014/main" id="{D9EA26A4-80A0-4477-BC3B-A2BE5A8D56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69289" y="1081228"/>
            <a:ext cx="2879554" cy="3303105"/>
          </a:xfrm>
          <a:prstGeom prst="rect">
            <a:avLst/>
          </a:prstGeom>
        </p:spPr>
      </p:pic>
      <p:sp>
        <p:nvSpPr>
          <p:cNvPr id="9" name="矩形 8">
            <a:extLst>
              <a:ext uri="{FF2B5EF4-FFF2-40B4-BE49-F238E27FC236}">
                <a16:creationId xmlns="" xmlns:a16="http://schemas.microsoft.com/office/drawing/2014/main" id="{59261337-A427-4F8A-90A5-BC1EAED39E17}"/>
              </a:ext>
            </a:extLst>
          </p:cNvPr>
          <p:cNvSpPr/>
          <p:nvPr/>
        </p:nvSpPr>
        <p:spPr>
          <a:xfrm>
            <a:off x="1469290" y="4696166"/>
            <a:ext cx="2879554" cy="1198916"/>
          </a:xfrm>
          <a:prstGeom prst="rect">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03383652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4F0D89F-60B3-4DA0-B596-B5637FD154A1}"/>
              </a:ext>
            </a:extLst>
          </p:cNvPr>
          <p:cNvGrpSpPr/>
          <p:nvPr/>
        </p:nvGrpSpPr>
        <p:grpSpPr>
          <a:xfrm>
            <a:off x="1520793" y="863185"/>
            <a:ext cx="4200182" cy="5131629"/>
            <a:chOff x="1379603" y="863185"/>
            <a:chExt cx="4200182" cy="5131629"/>
          </a:xfrm>
        </p:grpSpPr>
        <p:pic>
          <p:nvPicPr>
            <p:cNvPr id="3" name="图片 2">
              <a:extLst>
                <a:ext uri="{FF2B5EF4-FFF2-40B4-BE49-F238E27FC236}">
                  <a16:creationId xmlns="" xmlns:a16="http://schemas.microsoft.com/office/drawing/2014/main" id="{8F2B766F-F1C8-460B-AD3B-68B3343F3E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V="1">
              <a:off x="1379603" y="863185"/>
              <a:ext cx="4200182" cy="5131629"/>
            </a:xfrm>
            <a:prstGeom prst="rect">
              <a:avLst/>
            </a:prstGeom>
            <a:effectLst>
              <a:outerShdw blurRad="50800" dist="38100" dir="5400000" algn="t" rotWithShape="0">
                <a:prstClr val="black">
                  <a:alpha val="40000"/>
                </a:prstClr>
              </a:outerShdw>
            </a:effectLst>
          </p:spPr>
        </p:pic>
        <p:sp>
          <p:nvSpPr>
            <p:cNvPr id="4" name="矩形 3">
              <a:extLst>
                <a:ext uri="{FF2B5EF4-FFF2-40B4-BE49-F238E27FC236}">
                  <a16:creationId xmlns="" xmlns:a16="http://schemas.microsoft.com/office/drawing/2014/main" id="{A7021562-E373-4085-9EE4-280C28D0F7E6}"/>
                </a:ext>
              </a:extLst>
            </p:cNvPr>
            <p:cNvSpPr/>
            <p:nvPr/>
          </p:nvSpPr>
          <p:spPr>
            <a:xfrm>
              <a:off x="2122619" y="4089195"/>
              <a:ext cx="2740929" cy="1061829"/>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a:t>
              </a:r>
            </a:p>
          </p:txBody>
        </p:sp>
        <p:sp>
          <p:nvSpPr>
            <p:cNvPr id="5" name="文本框 4">
              <a:extLst>
                <a:ext uri="{FF2B5EF4-FFF2-40B4-BE49-F238E27FC236}">
                  <a16:creationId xmlns="" xmlns:a16="http://schemas.microsoft.com/office/drawing/2014/main" id="{85F1E8CB-4CE6-4CDB-ADE6-8E72E2E0E0DD}"/>
                </a:ext>
              </a:extLst>
            </p:cNvPr>
            <p:cNvSpPr txBox="1"/>
            <p:nvPr/>
          </p:nvSpPr>
          <p:spPr>
            <a:xfrm flipH="1">
              <a:off x="2440831" y="3429000"/>
              <a:ext cx="2910616" cy="461665"/>
            </a:xfrm>
            <a:prstGeom prst="rect">
              <a:avLst/>
            </a:prstGeom>
            <a:noFill/>
          </p:spPr>
          <p:txBody>
            <a:bodyPr vert="horz" wrap="square" rtlCol="0">
              <a:spAutoFit/>
            </a:bodyPr>
            <a:lstStyle/>
            <a:p>
              <a:r>
                <a:rPr lang="zh-CN" altLang="en-US" sz="2400" dirty="0" smtClean="0">
                  <a:solidFill>
                    <a:srgbClr val="C13939"/>
                  </a:solidFill>
                  <a:cs typeface="+mn-ea"/>
                  <a:sym typeface="+mn-lt"/>
                </a:rPr>
                <a:t>某某</a:t>
              </a:r>
              <a:r>
                <a:rPr lang="zh-CN" altLang="en-US" sz="2400" dirty="0" smtClean="0">
                  <a:solidFill>
                    <a:srgbClr val="32475C"/>
                  </a:solidFill>
                  <a:cs typeface="+mn-ea"/>
                  <a:sym typeface="+mn-lt"/>
                </a:rPr>
                <a:t>基本</a:t>
              </a:r>
              <a:r>
                <a:rPr lang="zh-CN" altLang="en-US" sz="2400" dirty="0">
                  <a:solidFill>
                    <a:srgbClr val="32475C"/>
                  </a:solidFill>
                  <a:cs typeface="+mn-ea"/>
                  <a:sym typeface="+mn-lt"/>
                </a:rPr>
                <a:t>情况</a:t>
              </a:r>
            </a:p>
          </p:txBody>
        </p:sp>
      </p:grpSp>
      <p:sp>
        <p:nvSpPr>
          <p:cNvPr id="7" name="矩形 6">
            <a:extLst>
              <a:ext uri="{FF2B5EF4-FFF2-40B4-BE49-F238E27FC236}">
                <a16:creationId xmlns="" xmlns:a16="http://schemas.microsoft.com/office/drawing/2014/main" id="{0A74D96E-C9C5-49A3-A6C7-FB778794E7C0}"/>
              </a:ext>
            </a:extLst>
          </p:cNvPr>
          <p:cNvSpPr/>
          <p:nvPr/>
        </p:nvSpPr>
        <p:spPr>
          <a:xfrm>
            <a:off x="2125184" y="2040835"/>
            <a:ext cx="2879554" cy="870796"/>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KSO_Shape">
            <a:extLst>
              <a:ext uri="{FF2B5EF4-FFF2-40B4-BE49-F238E27FC236}">
                <a16:creationId xmlns="" xmlns:a16="http://schemas.microsoft.com/office/drawing/2014/main" id="{740908B8-4F93-432B-96A9-46F23E14AD04}"/>
              </a:ext>
            </a:extLst>
          </p:cNvPr>
          <p:cNvSpPr>
            <a:spLocks/>
          </p:cNvSpPr>
          <p:nvPr/>
        </p:nvSpPr>
        <p:spPr bwMode="auto">
          <a:xfrm>
            <a:off x="3283284" y="2041305"/>
            <a:ext cx="714289" cy="83057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nvGrpSpPr>
          <p:cNvPr id="10" name="组合 9">
            <a:extLst>
              <a:ext uri="{FF2B5EF4-FFF2-40B4-BE49-F238E27FC236}">
                <a16:creationId xmlns="" xmlns:a16="http://schemas.microsoft.com/office/drawing/2014/main" id="{61E84F77-552A-479C-891A-07E064F08C92}"/>
              </a:ext>
            </a:extLst>
          </p:cNvPr>
          <p:cNvGrpSpPr/>
          <p:nvPr/>
        </p:nvGrpSpPr>
        <p:grpSpPr>
          <a:xfrm>
            <a:off x="6095999" y="3360689"/>
            <a:ext cx="5007946" cy="1534601"/>
            <a:chOff x="1412490" y="1828800"/>
            <a:chExt cx="3696094" cy="1534601"/>
          </a:xfrm>
        </p:grpSpPr>
        <p:sp>
          <p:nvSpPr>
            <p:cNvPr id="11" name="矩形 10">
              <a:extLst>
                <a:ext uri="{FF2B5EF4-FFF2-40B4-BE49-F238E27FC236}">
                  <a16:creationId xmlns="" xmlns:a16="http://schemas.microsoft.com/office/drawing/2014/main" id="{B5D5B9E5-8920-443F-9763-AFEA748B9CA8}"/>
                </a:ext>
              </a:extLst>
            </p:cNvPr>
            <p:cNvSpPr/>
            <p:nvPr/>
          </p:nvSpPr>
          <p:spPr>
            <a:xfrm>
              <a:off x="1750417" y="2078650"/>
              <a:ext cx="3166375" cy="1061829"/>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用户可以在投影仪或用户可以在用户可以在投影仪用户可以用户可以在投影仪或用户可以在用户可以在投影仪用户可以用户可以在投影仪或用户可以在用户可</a:t>
              </a:r>
            </a:p>
          </p:txBody>
        </p:sp>
        <p:sp>
          <p:nvSpPr>
            <p:cNvPr id="12" name="矩形 11">
              <a:extLst>
                <a:ext uri="{FF2B5EF4-FFF2-40B4-BE49-F238E27FC236}">
                  <a16:creationId xmlns="" xmlns:a16="http://schemas.microsoft.com/office/drawing/2014/main" id="{6933C725-D4A7-449C-B394-E03CBBCC1C19}"/>
                </a:ext>
              </a:extLst>
            </p:cNvPr>
            <p:cNvSpPr/>
            <p:nvPr/>
          </p:nvSpPr>
          <p:spPr>
            <a:xfrm>
              <a:off x="1412490" y="1828800"/>
              <a:ext cx="3696094" cy="1534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6" name="矩形 15">
            <a:extLst>
              <a:ext uri="{FF2B5EF4-FFF2-40B4-BE49-F238E27FC236}">
                <a16:creationId xmlns="" xmlns:a16="http://schemas.microsoft.com/office/drawing/2014/main" id="{8A2290DC-C729-4BCC-9D1D-0C54D3420F81}"/>
              </a:ext>
            </a:extLst>
          </p:cNvPr>
          <p:cNvSpPr/>
          <p:nvPr/>
        </p:nvSpPr>
        <p:spPr>
          <a:xfrm>
            <a:off x="6096000" y="2385391"/>
            <a:ext cx="5007946" cy="645509"/>
          </a:xfrm>
          <a:prstGeom prst="rect">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 xmlns:a16="http://schemas.microsoft.com/office/drawing/2014/main" id="{BA67366C-D940-4243-A849-7B462E787A6C}"/>
              </a:ext>
            </a:extLst>
          </p:cNvPr>
          <p:cNvSpPr txBox="1"/>
          <p:nvPr/>
        </p:nvSpPr>
        <p:spPr>
          <a:xfrm flipH="1">
            <a:off x="6251209" y="2476233"/>
            <a:ext cx="2910616" cy="461665"/>
          </a:xfrm>
          <a:prstGeom prst="rect">
            <a:avLst/>
          </a:prstGeom>
          <a:noFill/>
        </p:spPr>
        <p:txBody>
          <a:bodyPr vert="horz" wrap="square" rtlCol="0">
            <a:spAutoFit/>
          </a:bodyPr>
          <a:lstStyle/>
          <a:p>
            <a:r>
              <a:rPr lang="zh-CN" altLang="en-US" sz="2400" dirty="0">
                <a:solidFill>
                  <a:schemeClr val="bg1"/>
                </a:solidFill>
                <a:cs typeface="+mn-ea"/>
                <a:sym typeface="+mn-lt"/>
              </a:rPr>
              <a:t>请输入标题</a:t>
            </a:r>
          </a:p>
        </p:txBody>
      </p:sp>
    </p:spTree>
    <p:extLst>
      <p:ext uri="{BB962C8B-B14F-4D97-AF65-F5344CB8AC3E}">
        <p14:creationId xmlns:p14="http://schemas.microsoft.com/office/powerpoint/2010/main" val="291746232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47C81200-A5D4-4D59-ABEC-5B3A4E3372C7}"/>
              </a:ext>
            </a:extLst>
          </p:cNvPr>
          <p:cNvGrpSpPr/>
          <p:nvPr/>
        </p:nvGrpSpPr>
        <p:grpSpPr>
          <a:xfrm>
            <a:off x="6542555" y="1257714"/>
            <a:ext cx="4589270" cy="4607616"/>
            <a:chOff x="6555808" y="1125192"/>
            <a:chExt cx="4589270" cy="4607616"/>
          </a:xfrm>
        </p:grpSpPr>
        <p:pic>
          <p:nvPicPr>
            <p:cNvPr id="2" name="图片 1">
              <a:extLst>
                <a:ext uri="{FF2B5EF4-FFF2-40B4-BE49-F238E27FC236}">
                  <a16:creationId xmlns="" xmlns:a16="http://schemas.microsoft.com/office/drawing/2014/main" id="{B63764E8-C8C1-48B0-9683-9CD8F3A48A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41201" y="1125192"/>
              <a:ext cx="2203877" cy="4607616"/>
            </a:xfrm>
            <a:prstGeom prst="rect">
              <a:avLst/>
            </a:prstGeom>
          </p:spPr>
        </p:pic>
        <p:pic>
          <p:nvPicPr>
            <p:cNvPr id="3" name="图片 2">
              <a:extLst>
                <a:ext uri="{FF2B5EF4-FFF2-40B4-BE49-F238E27FC236}">
                  <a16:creationId xmlns="" xmlns:a16="http://schemas.microsoft.com/office/drawing/2014/main" id="{CDAB2737-84AA-449E-9923-6C128B6423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5809" y="1125192"/>
              <a:ext cx="2203877" cy="2439643"/>
            </a:xfrm>
            <a:prstGeom prst="rect">
              <a:avLst/>
            </a:prstGeom>
          </p:spPr>
        </p:pic>
        <p:pic>
          <p:nvPicPr>
            <p:cNvPr id="5" name="图片 4">
              <a:extLst>
                <a:ext uri="{FF2B5EF4-FFF2-40B4-BE49-F238E27FC236}">
                  <a16:creationId xmlns="" xmlns:a16="http://schemas.microsoft.com/office/drawing/2014/main" id="{0C56E15A-4730-450F-9018-A2B1450C25F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55808" y="3709365"/>
              <a:ext cx="2203877" cy="2023443"/>
            </a:xfrm>
            <a:prstGeom prst="rect">
              <a:avLst/>
            </a:prstGeom>
          </p:spPr>
        </p:pic>
      </p:grpSp>
      <p:sp>
        <p:nvSpPr>
          <p:cNvPr id="8" name="矩形 7">
            <a:extLst>
              <a:ext uri="{FF2B5EF4-FFF2-40B4-BE49-F238E27FC236}">
                <a16:creationId xmlns="" xmlns:a16="http://schemas.microsoft.com/office/drawing/2014/main" id="{968D8EDE-99D9-4061-B3C6-FB2F1B5DE025}"/>
              </a:ext>
            </a:extLst>
          </p:cNvPr>
          <p:cNvSpPr/>
          <p:nvPr/>
        </p:nvSpPr>
        <p:spPr>
          <a:xfrm>
            <a:off x="1532448" y="1257714"/>
            <a:ext cx="2093843" cy="188844"/>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 xmlns:a16="http://schemas.microsoft.com/office/drawing/2014/main" id="{40750D2A-9720-45B0-985D-1164B75C49E3}"/>
              </a:ext>
            </a:extLst>
          </p:cNvPr>
          <p:cNvSpPr/>
          <p:nvPr/>
        </p:nvSpPr>
        <p:spPr>
          <a:xfrm>
            <a:off x="4002157" y="5665305"/>
            <a:ext cx="2093843" cy="188844"/>
          </a:xfrm>
          <a:prstGeom prst="rect">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a:extLst>
              <a:ext uri="{FF2B5EF4-FFF2-40B4-BE49-F238E27FC236}">
                <a16:creationId xmlns="" xmlns:a16="http://schemas.microsoft.com/office/drawing/2014/main" id="{D360CD78-9393-406F-86AC-959AB428EFB4}"/>
              </a:ext>
            </a:extLst>
          </p:cNvPr>
          <p:cNvGrpSpPr/>
          <p:nvPr/>
        </p:nvGrpSpPr>
        <p:grpSpPr>
          <a:xfrm>
            <a:off x="1458623" y="2056248"/>
            <a:ext cx="4706203" cy="1182511"/>
            <a:chOff x="1060175" y="1912166"/>
            <a:chExt cx="4706203" cy="1182511"/>
          </a:xfrm>
        </p:grpSpPr>
        <p:sp>
          <p:nvSpPr>
            <p:cNvPr id="10" name="文本框 9">
              <a:extLst>
                <a:ext uri="{FF2B5EF4-FFF2-40B4-BE49-F238E27FC236}">
                  <a16:creationId xmlns="" xmlns:a16="http://schemas.microsoft.com/office/drawing/2014/main" id="{E1247595-4097-4507-98D2-FD8B75AAA9D6}"/>
                </a:ext>
              </a:extLst>
            </p:cNvPr>
            <p:cNvSpPr txBox="1"/>
            <p:nvPr/>
          </p:nvSpPr>
          <p:spPr>
            <a:xfrm flipH="1">
              <a:off x="1060175" y="1912166"/>
              <a:ext cx="2035244" cy="461665"/>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C13939"/>
                  </a:solidFill>
                  <a:effectLst/>
                  <a:uLnTx/>
                  <a:uFillTx/>
                  <a:cs typeface="+mn-ea"/>
                  <a:sym typeface="+mn-lt"/>
                </a:rPr>
                <a:t>某某</a:t>
              </a:r>
              <a:r>
                <a:rPr lang="zh-CN" altLang="en-US" sz="2400" dirty="0" smtClean="0">
                  <a:solidFill>
                    <a:srgbClr val="32475C"/>
                  </a:solidFill>
                  <a:cs typeface="+mn-ea"/>
                  <a:sym typeface="+mn-lt"/>
                </a:rPr>
                <a:t>基本</a:t>
              </a:r>
              <a:r>
                <a:rPr lang="zh-CN" altLang="en-US" sz="2400" dirty="0">
                  <a:solidFill>
                    <a:srgbClr val="32475C"/>
                  </a:solidFill>
                  <a:cs typeface="+mn-ea"/>
                  <a:sym typeface="+mn-lt"/>
                </a:rPr>
                <a:t>情况</a:t>
              </a:r>
              <a:endParaRPr kumimoji="0" lang="zh-CN" altLang="en-US" sz="2400" b="0" i="0" u="none" strike="noStrike" kern="1200" cap="none" spc="0" normalizeH="0" baseline="0" noProof="0" dirty="0">
                <a:ln>
                  <a:noFill/>
                </a:ln>
                <a:solidFill>
                  <a:srgbClr val="32475C"/>
                </a:solidFill>
                <a:effectLst/>
                <a:uLnTx/>
                <a:uFillTx/>
                <a:cs typeface="+mn-ea"/>
                <a:sym typeface="+mn-lt"/>
              </a:endParaRPr>
            </a:p>
          </p:txBody>
        </p:sp>
        <p:sp>
          <p:nvSpPr>
            <p:cNvPr id="11" name="矩形 10">
              <a:extLst>
                <a:ext uri="{FF2B5EF4-FFF2-40B4-BE49-F238E27FC236}">
                  <a16:creationId xmlns="" xmlns:a16="http://schemas.microsoft.com/office/drawing/2014/main" id="{6690740F-F40A-4985-9C57-2F385D2CFA99}"/>
                </a:ext>
              </a:extLst>
            </p:cNvPr>
            <p:cNvSpPr/>
            <p:nvPr/>
          </p:nvSpPr>
          <p:spPr>
            <a:xfrm>
              <a:off x="1060175" y="2394101"/>
              <a:ext cx="4706203" cy="700576"/>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用户可以在投影仪或用户可以在用户可以在投影仪用户可以用户可以在投影仪或用户可以在用户可以在投影仪用户</a:t>
              </a:r>
            </a:p>
          </p:txBody>
        </p:sp>
      </p:grpSp>
      <p:grpSp>
        <p:nvGrpSpPr>
          <p:cNvPr id="13" name="组合 12">
            <a:extLst>
              <a:ext uri="{FF2B5EF4-FFF2-40B4-BE49-F238E27FC236}">
                <a16:creationId xmlns="" xmlns:a16="http://schemas.microsoft.com/office/drawing/2014/main" id="{4311BD08-75C2-4AD0-93B8-F4961C5752F2}"/>
              </a:ext>
            </a:extLst>
          </p:cNvPr>
          <p:cNvGrpSpPr/>
          <p:nvPr/>
        </p:nvGrpSpPr>
        <p:grpSpPr>
          <a:xfrm>
            <a:off x="1458622" y="3739634"/>
            <a:ext cx="4637379" cy="1182511"/>
            <a:chOff x="1060175" y="1912166"/>
            <a:chExt cx="4637379" cy="1182511"/>
          </a:xfrm>
        </p:grpSpPr>
        <p:sp>
          <p:nvSpPr>
            <p:cNvPr id="14" name="文本框 13">
              <a:extLst>
                <a:ext uri="{FF2B5EF4-FFF2-40B4-BE49-F238E27FC236}">
                  <a16:creationId xmlns="" xmlns:a16="http://schemas.microsoft.com/office/drawing/2014/main" id="{DE80EA3C-6A8A-4016-B19C-7E90CFEDFAF7}"/>
                </a:ext>
              </a:extLst>
            </p:cNvPr>
            <p:cNvSpPr txBox="1"/>
            <p:nvPr/>
          </p:nvSpPr>
          <p:spPr>
            <a:xfrm flipH="1">
              <a:off x="1060175" y="1912166"/>
              <a:ext cx="2035244" cy="461665"/>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C13939"/>
                  </a:solidFill>
                  <a:effectLst/>
                  <a:uLnTx/>
                  <a:uFillTx/>
                  <a:cs typeface="+mn-ea"/>
                  <a:sym typeface="+mn-lt"/>
                </a:rPr>
                <a:t>某某</a:t>
              </a:r>
              <a:r>
                <a:rPr lang="zh-CN" altLang="en-US" sz="2400" dirty="0" smtClean="0">
                  <a:solidFill>
                    <a:srgbClr val="32475C"/>
                  </a:solidFill>
                  <a:cs typeface="+mn-ea"/>
                  <a:sym typeface="+mn-lt"/>
                </a:rPr>
                <a:t>基本</a:t>
              </a:r>
              <a:r>
                <a:rPr lang="zh-CN" altLang="en-US" sz="2400" dirty="0">
                  <a:solidFill>
                    <a:srgbClr val="32475C"/>
                  </a:solidFill>
                  <a:cs typeface="+mn-ea"/>
                  <a:sym typeface="+mn-lt"/>
                </a:rPr>
                <a:t>情况</a:t>
              </a:r>
              <a:endParaRPr kumimoji="0" lang="zh-CN" altLang="en-US" sz="2400" b="0" i="0" u="none" strike="noStrike" kern="1200" cap="none" spc="0" normalizeH="0" baseline="0" noProof="0" dirty="0">
                <a:ln>
                  <a:noFill/>
                </a:ln>
                <a:solidFill>
                  <a:srgbClr val="32475C"/>
                </a:solidFill>
                <a:effectLst/>
                <a:uLnTx/>
                <a:uFillTx/>
                <a:cs typeface="+mn-ea"/>
                <a:sym typeface="+mn-lt"/>
              </a:endParaRPr>
            </a:p>
          </p:txBody>
        </p:sp>
        <p:sp>
          <p:nvSpPr>
            <p:cNvPr id="15" name="矩形 14">
              <a:extLst>
                <a:ext uri="{FF2B5EF4-FFF2-40B4-BE49-F238E27FC236}">
                  <a16:creationId xmlns="" xmlns:a16="http://schemas.microsoft.com/office/drawing/2014/main" id="{D4A380DB-A0AC-478F-B366-24494B5A27A3}"/>
                </a:ext>
              </a:extLst>
            </p:cNvPr>
            <p:cNvSpPr/>
            <p:nvPr/>
          </p:nvSpPr>
          <p:spPr>
            <a:xfrm>
              <a:off x="1060176" y="2394101"/>
              <a:ext cx="4637378" cy="700576"/>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用户可以在投影仪或用户可以在用户可以在投影仪用户可以用户可以在投影仪或用户可以在用户可以在投影仪用户</a:t>
              </a:r>
            </a:p>
          </p:txBody>
        </p:sp>
      </p:grpSp>
    </p:spTree>
    <p:extLst>
      <p:ext uri="{BB962C8B-B14F-4D97-AF65-F5344CB8AC3E}">
        <p14:creationId xmlns:p14="http://schemas.microsoft.com/office/powerpoint/2010/main" val="124787855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9959D4F-3998-4C49-B313-A6499C50D9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sp>
        <p:nvSpPr>
          <p:cNvPr id="10" name="矩形 9">
            <a:extLst>
              <a:ext uri="{FF2B5EF4-FFF2-40B4-BE49-F238E27FC236}">
                <a16:creationId xmlns="" xmlns:a16="http://schemas.microsoft.com/office/drawing/2014/main" id="{FA6E948F-EFB0-4469-A132-60FD0050D7C7}"/>
              </a:ext>
            </a:extLst>
          </p:cNvPr>
          <p:cNvSpPr/>
          <p:nvPr/>
        </p:nvSpPr>
        <p:spPr>
          <a:xfrm>
            <a:off x="2650435" y="2002780"/>
            <a:ext cx="7169955" cy="24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a:extLst>
              <a:ext uri="{FF2B5EF4-FFF2-40B4-BE49-F238E27FC236}">
                <a16:creationId xmlns="" xmlns:a16="http://schemas.microsoft.com/office/drawing/2014/main" id="{EB8D996C-F681-4902-ADC5-14050BBF2F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31872" y="0"/>
            <a:ext cx="2560128" cy="2464904"/>
          </a:xfrm>
          <a:prstGeom prst="rect">
            <a:avLst/>
          </a:prstGeom>
        </p:spPr>
      </p:pic>
      <p:pic>
        <p:nvPicPr>
          <p:cNvPr id="4" name="图片 3">
            <a:extLst>
              <a:ext uri="{FF2B5EF4-FFF2-40B4-BE49-F238E27FC236}">
                <a16:creationId xmlns="" xmlns:a16="http://schemas.microsoft.com/office/drawing/2014/main" id="{54B260DE-BCC4-49A4-B7E2-45B47C55FC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8832" y="4118732"/>
            <a:ext cx="2717583" cy="2760950"/>
          </a:xfrm>
          <a:prstGeom prst="rect">
            <a:avLst/>
          </a:prstGeom>
        </p:spPr>
      </p:pic>
      <p:sp>
        <p:nvSpPr>
          <p:cNvPr id="8" name="矩形 7">
            <a:extLst>
              <a:ext uri="{FF2B5EF4-FFF2-40B4-BE49-F238E27FC236}">
                <a16:creationId xmlns="" xmlns:a16="http://schemas.microsoft.com/office/drawing/2014/main" id="{46EE1ECE-8418-47C9-966E-F403ABA47498}"/>
              </a:ext>
            </a:extLst>
          </p:cNvPr>
          <p:cNvSpPr/>
          <p:nvPr/>
        </p:nvSpPr>
        <p:spPr>
          <a:xfrm>
            <a:off x="3567078" y="3340794"/>
            <a:ext cx="5707729" cy="700576"/>
          </a:xfrm>
          <a:prstGeom prst="rect">
            <a:avLst/>
          </a:prstGeom>
          <a:noFill/>
        </p:spPr>
        <p:txBody>
          <a:bodyPr vert="horz"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cs typeface="+mn-ea"/>
                <a:sym typeface="+mn-lt"/>
              </a:rPr>
              <a:t>用户可以在投影仪或用户可以在投可以在投用户可以在投影仪或用户可以在投可以在投用户可以在在投影仪或用户可以在投可以在投</a:t>
            </a:r>
          </a:p>
        </p:txBody>
      </p:sp>
      <p:sp>
        <p:nvSpPr>
          <p:cNvPr id="9" name="文本框 8">
            <a:extLst>
              <a:ext uri="{FF2B5EF4-FFF2-40B4-BE49-F238E27FC236}">
                <a16:creationId xmlns="" xmlns:a16="http://schemas.microsoft.com/office/drawing/2014/main" id="{8CE61E70-0D77-4530-86E6-89A34D7899BB}"/>
              </a:ext>
            </a:extLst>
          </p:cNvPr>
          <p:cNvSpPr txBox="1"/>
          <p:nvPr/>
        </p:nvSpPr>
        <p:spPr>
          <a:xfrm flipH="1">
            <a:off x="4471573" y="2464904"/>
            <a:ext cx="3898738" cy="769441"/>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smtClean="0">
                <a:ln>
                  <a:noFill/>
                </a:ln>
                <a:solidFill>
                  <a:srgbClr val="C13939"/>
                </a:solidFill>
                <a:effectLst/>
                <a:uLnTx/>
                <a:uFillTx/>
                <a:cs typeface="+mn-ea"/>
                <a:sym typeface="+mn-lt"/>
              </a:rPr>
              <a:t>某某</a:t>
            </a:r>
            <a:r>
              <a:rPr kumimoji="0" lang="zh-CN" altLang="en-US" sz="4400" b="0" i="0" u="none" strike="noStrike" kern="1200" cap="none" spc="0" normalizeH="0" baseline="0" noProof="0" dirty="0" smtClean="0">
                <a:ln>
                  <a:noFill/>
                </a:ln>
                <a:solidFill>
                  <a:srgbClr val="32475C"/>
                </a:solidFill>
                <a:effectLst/>
                <a:uLnTx/>
                <a:uFillTx/>
                <a:cs typeface="+mn-ea"/>
                <a:sym typeface="+mn-lt"/>
              </a:rPr>
              <a:t>工作</a:t>
            </a:r>
            <a:r>
              <a:rPr kumimoji="0" lang="zh-CN" altLang="en-US" sz="4400" b="0" i="0" u="none" strike="noStrike" kern="1200" cap="none" spc="0" normalizeH="0" baseline="0" noProof="0" dirty="0">
                <a:ln>
                  <a:noFill/>
                </a:ln>
                <a:solidFill>
                  <a:srgbClr val="32475C"/>
                </a:solidFill>
                <a:effectLst/>
                <a:uLnTx/>
                <a:uFillTx/>
                <a:cs typeface="+mn-ea"/>
                <a:sym typeface="+mn-lt"/>
              </a:rPr>
              <a:t>经验</a:t>
            </a:r>
          </a:p>
        </p:txBody>
      </p:sp>
    </p:spTree>
    <p:extLst>
      <p:ext uri="{BB962C8B-B14F-4D97-AF65-F5344CB8AC3E}">
        <p14:creationId xmlns:p14="http://schemas.microsoft.com/office/powerpoint/2010/main" val="36955041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363FDF5-356F-4E92-894D-8A78B7104B5D}"/>
              </a:ext>
            </a:extLst>
          </p:cNvPr>
          <p:cNvSpPr/>
          <p:nvPr/>
        </p:nvSpPr>
        <p:spPr>
          <a:xfrm>
            <a:off x="1576490" y="1285888"/>
            <a:ext cx="2879554" cy="4664767"/>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a:extLst>
              <a:ext uri="{FF2B5EF4-FFF2-40B4-BE49-F238E27FC236}">
                <a16:creationId xmlns="" xmlns:a16="http://schemas.microsoft.com/office/drawing/2014/main" id="{550D1D82-C900-452C-90FF-E77AFBD60FA8}"/>
              </a:ext>
            </a:extLst>
          </p:cNvPr>
          <p:cNvSpPr txBox="1"/>
          <p:nvPr/>
        </p:nvSpPr>
        <p:spPr>
          <a:xfrm flipH="1">
            <a:off x="1978093" y="2487735"/>
            <a:ext cx="2035244" cy="461665"/>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1"/>
                </a:solidFill>
                <a:effectLst/>
                <a:uLnTx/>
                <a:uFillTx/>
                <a:cs typeface="+mn-ea"/>
                <a:sym typeface="+mn-lt"/>
              </a:rPr>
              <a:t>请输入标题</a:t>
            </a:r>
          </a:p>
        </p:txBody>
      </p:sp>
      <p:sp>
        <p:nvSpPr>
          <p:cNvPr id="4" name="矩形 3">
            <a:extLst>
              <a:ext uri="{FF2B5EF4-FFF2-40B4-BE49-F238E27FC236}">
                <a16:creationId xmlns="" xmlns:a16="http://schemas.microsoft.com/office/drawing/2014/main" id="{8B4EC0E3-08B1-4EBA-854A-C516991339A3}"/>
              </a:ext>
            </a:extLst>
          </p:cNvPr>
          <p:cNvSpPr/>
          <p:nvPr/>
        </p:nvSpPr>
        <p:spPr>
          <a:xfrm>
            <a:off x="1978093" y="3110747"/>
            <a:ext cx="2178535" cy="1708160"/>
          </a:xfrm>
          <a:prstGeom prst="rect">
            <a:avLst/>
          </a:prstGeom>
          <a:noFill/>
        </p:spPr>
        <p:txBody>
          <a:bodyPr vert="horz" wrap="square" rtlCol="0">
            <a:spAutoFit/>
          </a:bodyPr>
          <a:lstStyle/>
          <a:p>
            <a:pPr>
              <a:lnSpc>
                <a:spcPct val="150000"/>
              </a:lnSpc>
            </a:pPr>
            <a:r>
              <a:rPr lang="zh-CN" altLang="en-US" sz="1400" dirty="0">
                <a:solidFill>
                  <a:schemeClr val="bg1"/>
                </a:solidFill>
                <a:cs typeface="+mn-ea"/>
                <a:sym typeface="+mn-lt"/>
              </a:rPr>
              <a:t>用户可以在投影仪或用户可以在用户可以在投影仪用户可以用户可以在投影仪或用户可以在用户可以在投影仪用户可以用户可</a:t>
            </a:r>
          </a:p>
        </p:txBody>
      </p:sp>
      <p:sp>
        <p:nvSpPr>
          <p:cNvPr id="5" name="矩形 4">
            <a:extLst>
              <a:ext uri="{FF2B5EF4-FFF2-40B4-BE49-F238E27FC236}">
                <a16:creationId xmlns="" xmlns:a16="http://schemas.microsoft.com/office/drawing/2014/main" id="{97B85894-F213-4425-8E1E-4A46B59DFD6F}"/>
              </a:ext>
            </a:extLst>
          </p:cNvPr>
          <p:cNvSpPr/>
          <p:nvPr/>
        </p:nvSpPr>
        <p:spPr>
          <a:xfrm>
            <a:off x="1315485" y="1104482"/>
            <a:ext cx="662608" cy="618727"/>
          </a:xfrm>
          <a:prstGeom prst="rect">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 xmlns:a16="http://schemas.microsoft.com/office/drawing/2014/main" id="{597C1CAE-AD88-47CA-9E79-DB298CCD36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1269" y="1484243"/>
            <a:ext cx="6056242" cy="1830043"/>
          </a:xfrm>
          <a:prstGeom prst="rect">
            <a:avLst/>
          </a:prstGeom>
        </p:spPr>
      </p:pic>
      <p:grpSp>
        <p:nvGrpSpPr>
          <p:cNvPr id="7" name="组合 6">
            <a:extLst>
              <a:ext uri="{FF2B5EF4-FFF2-40B4-BE49-F238E27FC236}">
                <a16:creationId xmlns="" xmlns:a16="http://schemas.microsoft.com/office/drawing/2014/main" id="{A295C8C5-342A-4DCC-BEA4-2A8418A95442}"/>
              </a:ext>
            </a:extLst>
          </p:cNvPr>
          <p:cNvGrpSpPr/>
          <p:nvPr/>
        </p:nvGrpSpPr>
        <p:grpSpPr>
          <a:xfrm>
            <a:off x="4691269" y="3861768"/>
            <a:ext cx="6056242" cy="1830042"/>
            <a:chOff x="1039808" y="1828801"/>
            <a:chExt cx="4469784" cy="1830042"/>
          </a:xfrm>
        </p:grpSpPr>
        <p:sp>
          <p:nvSpPr>
            <p:cNvPr id="8" name="矩形 7">
              <a:extLst>
                <a:ext uri="{FF2B5EF4-FFF2-40B4-BE49-F238E27FC236}">
                  <a16:creationId xmlns="" xmlns:a16="http://schemas.microsoft.com/office/drawing/2014/main" id="{FFC52A47-DFB2-4FDA-99EE-727303461EF2}"/>
                </a:ext>
              </a:extLst>
            </p:cNvPr>
            <p:cNvSpPr/>
            <p:nvPr/>
          </p:nvSpPr>
          <p:spPr>
            <a:xfrm>
              <a:off x="1194388" y="2165930"/>
              <a:ext cx="4160624" cy="1061829"/>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用户可以在投影仪或用户可以在用户可以在投影仪用户可以用户可以在投影仪或用户可以在用户可以在投影仪用户可以用户可以在投影仪或用户可以在用户可以在投影仪用户可以投影仪在投影仪或用户可以</a:t>
              </a:r>
            </a:p>
          </p:txBody>
        </p:sp>
        <p:sp>
          <p:nvSpPr>
            <p:cNvPr id="9" name="矩形 8">
              <a:extLst>
                <a:ext uri="{FF2B5EF4-FFF2-40B4-BE49-F238E27FC236}">
                  <a16:creationId xmlns="" xmlns:a16="http://schemas.microsoft.com/office/drawing/2014/main" id="{C700F9BA-22D9-4B2A-B9BD-9C05B675706A}"/>
                </a:ext>
              </a:extLst>
            </p:cNvPr>
            <p:cNvSpPr/>
            <p:nvPr/>
          </p:nvSpPr>
          <p:spPr>
            <a:xfrm>
              <a:off x="1039808" y="1828801"/>
              <a:ext cx="4469784" cy="18300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85973464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a:extLst>
              <a:ext uri="{FF2B5EF4-FFF2-40B4-BE49-F238E27FC236}">
                <a16:creationId xmlns="" xmlns:a16="http://schemas.microsoft.com/office/drawing/2014/main" id="{1E740EEC-5D22-429A-A6E6-B5F03BC0E674}"/>
              </a:ext>
            </a:extLst>
          </p:cNvPr>
          <p:cNvSpPr/>
          <p:nvPr/>
        </p:nvSpPr>
        <p:spPr>
          <a:xfrm>
            <a:off x="7543147" y="2569792"/>
            <a:ext cx="2676939" cy="2676939"/>
          </a:xfrm>
          <a:prstGeom prst="ellipse">
            <a:avLst/>
          </a:prstGeom>
          <a:solidFill>
            <a:schemeClr val="bg1"/>
          </a:solidFill>
          <a:ln>
            <a:solidFill>
              <a:srgbClr val="324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 xmlns:a16="http://schemas.microsoft.com/office/drawing/2014/main" id="{10DD9555-579E-4783-8126-C97E9AE22057}"/>
              </a:ext>
            </a:extLst>
          </p:cNvPr>
          <p:cNvSpPr/>
          <p:nvPr/>
        </p:nvSpPr>
        <p:spPr>
          <a:xfrm>
            <a:off x="1948653" y="2569792"/>
            <a:ext cx="2676939" cy="2676939"/>
          </a:xfrm>
          <a:prstGeom prst="ellipse">
            <a:avLst/>
          </a:prstGeom>
          <a:solidFill>
            <a:schemeClr val="bg1"/>
          </a:solidFill>
          <a:ln>
            <a:solidFill>
              <a:srgbClr val="324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a:extLst>
              <a:ext uri="{FF2B5EF4-FFF2-40B4-BE49-F238E27FC236}">
                <a16:creationId xmlns="" xmlns:a16="http://schemas.microsoft.com/office/drawing/2014/main" id="{888C0E98-BA84-4A06-972A-72BF88E04A3B}"/>
              </a:ext>
            </a:extLst>
          </p:cNvPr>
          <p:cNvGrpSpPr/>
          <p:nvPr/>
        </p:nvGrpSpPr>
        <p:grpSpPr>
          <a:xfrm>
            <a:off x="2171347" y="1137058"/>
            <a:ext cx="7849305" cy="3892019"/>
            <a:chOff x="2171347" y="1216571"/>
            <a:chExt cx="7849305" cy="3892019"/>
          </a:xfrm>
        </p:grpSpPr>
        <p:pic>
          <p:nvPicPr>
            <p:cNvPr id="3" name="图片 2">
              <a:extLst>
                <a:ext uri="{FF2B5EF4-FFF2-40B4-BE49-F238E27FC236}">
                  <a16:creationId xmlns="" xmlns:a16="http://schemas.microsoft.com/office/drawing/2014/main" id="{4E1CE934-191B-4191-A3CD-C619D3D870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71347" y="2866963"/>
              <a:ext cx="2241627" cy="2241627"/>
            </a:xfrm>
            <a:prstGeom prst="ellipse">
              <a:avLst/>
            </a:prstGeom>
          </p:spPr>
        </p:pic>
        <p:pic>
          <p:nvPicPr>
            <p:cNvPr id="4" name="图片 3">
              <a:extLst>
                <a:ext uri="{FF2B5EF4-FFF2-40B4-BE49-F238E27FC236}">
                  <a16:creationId xmlns="" xmlns:a16="http://schemas.microsoft.com/office/drawing/2014/main" id="{45A71351-BF75-4DE9-B41E-5EB9BBADA0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79025" y="2866962"/>
              <a:ext cx="2241627" cy="2241627"/>
            </a:xfrm>
            <a:prstGeom prst="ellipse">
              <a:avLst/>
            </a:prstGeom>
          </p:spPr>
        </p:pic>
        <p:pic>
          <p:nvPicPr>
            <p:cNvPr id="2" name="图片 1">
              <a:extLst>
                <a:ext uri="{FF2B5EF4-FFF2-40B4-BE49-F238E27FC236}">
                  <a16:creationId xmlns="" xmlns:a16="http://schemas.microsoft.com/office/drawing/2014/main" id="{C0421A49-5E9E-4012-90A1-32C20812B8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32060" y="1216571"/>
              <a:ext cx="3727879" cy="3727879"/>
            </a:xfrm>
            <a:prstGeom prst="ellipse">
              <a:avLst/>
            </a:prstGeom>
          </p:spPr>
        </p:pic>
      </p:grpSp>
      <p:sp>
        <p:nvSpPr>
          <p:cNvPr id="6" name="文本框 5">
            <a:extLst>
              <a:ext uri="{FF2B5EF4-FFF2-40B4-BE49-F238E27FC236}">
                <a16:creationId xmlns="" xmlns:a16="http://schemas.microsoft.com/office/drawing/2014/main" id="{1653C837-4A31-4348-BA1B-7E3DD7706932}"/>
              </a:ext>
            </a:extLst>
          </p:cNvPr>
          <p:cNvSpPr txBox="1"/>
          <p:nvPr/>
        </p:nvSpPr>
        <p:spPr>
          <a:xfrm flipH="1">
            <a:off x="5078378" y="5064993"/>
            <a:ext cx="2035244" cy="461665"/>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C13939"/>
                </a:solidFill>
                <a:effectLst/>
                <a:uLnTx/>
                <a:uFillTx/>
                <a:cs typeface="+mn-ea"/>
                <a:sym typeface="+mn-lt"/>
              </a:rPr>
              <a:t>某某</a:t>
            </a:r>
            <a:r>
              <a:rPr lang="zh-CN" altLang="en-US" sz="2400" dirty="0" smtClean="0">
                <a:solidFill>
                  <a:srgbClr val="32475C"/>
                </a:solidFill>
                <a:cs typeface="+mn-ea"/>
                <a:sym typeface="+mn-lt"/>
              </a:rPr>
              <a:t>基本</a:t>
            </a:r>
            <a:r>
              <a:rPr lang="zh-CN" altLang="en-US" sz="2400" dirty="0">
                <a:solidFill>
                  <a:srgbClr val="32475C"/>
                </a:solidFill>
                <a:cs typeface="+mn-ea"/>
                <a:sym typeface="+mn-lt"/>
              </a:rPr>
              <a:t>情况</a:t>
            </a:r>
            <a:endParaRPr kumimoji="0" lang="zh-CN" altLang="en-US" sz="2400" b="0" i="0" u="none" strike="noStrike" kern="1200" cap="none" spc="0" normalizeH="0" baseline="0" noProof="0" dirty="0">
              <a:ln>
                <a:noFill/>
              </a:ln>
              <a:solidFill>
                <a:srgbClr val="32475C"/>
              </a:solidFill>
              <a:effectLst/>
              <a:uLnTx/>
              <a:uFillTx/>
              <a:cs typeface="+mn-ea"/>
              <a:sym typeface="+mn-lt"/>
            </a:endParaRPr>
          </a:p>
        </p:txBody>
      </p:sp>
      <p:sp>
        <p:nvSpPr>
          <p:cNvPr id="7" name="矩形 6">
            <a:extLst>
              <a:ext uri="{FF2B5EF4-FFF2-40B4-BE49-F238E27FC236}">
                <a16:creationId xmlns="" xmlns:a16="http://schemas.microsoft.com/office/drawing/2014/main" id="{F5B3C367-5626-4BB5-B5EA-D916529D8950}"/>
              </a:ext>
            </a:extLst>
          </p:cNvPr>
          <p:cNvSpPr/>
          <p:nvPr/>
        </p:nvSpPr>
        <p:spPr>
          <a:xfrm>
            <a:off x="3562106" y="5526658"/>
            <a:ext cx="4993175" cy="377411"/>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a:t>
            </a:r>
          </a:p>
        </p:txBody>
      </p:sp>
      <p:sp>
        <p:nvSpPr>
          <p:cNvPr id="8" name="椭圆 7">
            <a:extLst>
              <a:ext uri="{FF2B5EF4-FFF2-40B4-BE49-F238E27FC236}">
                <a16:creationId xmlns="" xmlns:a16="http://schemas.microsoft.com/office/drawing/2014/main" id="{A8B5DDCE-D193-400C-B948-AB2F0F157F2C}"/>
              </a:ext>
            </a:extLst>
          </p:cNvPr>
          <p:cNvSpPr/>
          <p:nvPr/>
        </p:nvSpPr>
        <p:spPr>
          <a:xfrm flipV="1">
            <a:off x="9831455" y="1131029"/>
            <a:ext cx="460515" cy="460515"/>
          </a:xfrm>
          <a:prstGeom prst="ellipse">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 xmlns:a16="http://schemas.microsoft.com/office/drawing/2014/main" id="{9403BFBD-CEFD-404F-B236-E8810828870D}"/>
              </a:ext>
            </a:extLst>
          </p:cNvPr>
          <p:cNvSpPr/>
          <p:nvPr/>
        </p:nvSpPr>
        <p:spPr>
          <a:xfrm flipV="1">
            <a:off x="1214231" y="3429000"/>
            <a:ext cx="283265" cy="283265"/>
          </a:xfrm>
          <a:prstGeom prst="ellipse">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30351292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6" grpId="0"/>
      <p:bldP spid="7" grpId="0"/>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 xmlns:a16="http://schemas.microsoft.com/office/drawing/2014/main" id="{454356E5-2BC0-4D97-A0F2-BE36BA087B41}"/>
              </a:ext>
            </a:extLst>
          </p:cNvPr>
          <p:cNvSpPr/>
          <p:nvPr/>
        </p:nvSpPr>
        <p:spPr>
          <a:xfrm>
            <a:off x="-669236" y="5393635"/>
            <a:ext cx="1636644" cy="1636644"/>
          </a:xfrm>
          <a:prstGeom prst="ellipse">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 xmlns:a16="http://schemas.microsoft.com/office/drawing/2014/main" id="{8A11B810-8449-4D3F-9FCD-2461A45926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07903" y="1330498"/>
            <a:ext cx="7157545" cy="2786804"/>
          </a:xfrm>
          <a:prstGeom prst="rect">
            <a:avLst/>
          </a:prstGeom>
        </p:spPr>
      </p:pic>
      <p:sp>
        <p:nvSpPr>
          <p:cNvPr id="2" name="椭圆 1">
            <a:extLst>
              <a:ext uri="{FF2B5EF4-FFF2-40B4-BE49-F238E27FC236}">
                <a16:creationId xmlns="" xmlns:a16="http://schemas.microsoft.com/office/drawing/2014/main" id="{075CE20D-09DB-48BE-8931-69D861B5B5E6}"/>
              </a:ext>
            </a:extLst>
          </p:cNvPr>
          <p:cNvSpPr/>
          <p:nvPr/>
        </p:nvSpPr>
        <p:spPr>
          <a:xfrm>
            <a:off x="10999303" y="1101320"/>
            <a:ext cx="437322" cy="437322"/>
          </a:xfrm>
          <a:prstGeom prst="ellipse">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D77FEDF8-71A1-4C3C-BFE8-CF90E1461315}"/>
              </a:ext>
            </a:extLst>
          </p:cNvPr>
          <p:cNvSpPr/>
          <p:nvPr/>
        </p:nvSpPr>
        <p:spPr>
          <a:xfrm>
            <a:off x="1446196" y="1319981"/>
            <a:ext cx="2543046" cy="2781568"/>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 xmlns:a16="http://schemas.microsoft.com/office/drawing/2014/main" id="{10A1FA16-87B2-4EF9-AA1F-B3883FCF01F4}"/>
              </a:ext>
            </a:extLst>
          </p:cNvPr>
          <p:cNvSpPr txBox="1"/>
          <p:nvPr/>
        </p:nvSpPr>
        <p:spPr>
          <a:xfrm flipH="1">
            <a:off x="1628451" y="1771089"/>
            <a:ext cx="2035244" cy="461665"/>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1"/>
                </a:solidFill>
                <a:effectLst/>
                <a:uLnTx/>
                <a:uFillTx/>
                <a:cs typeface="+mn-ea"/>
                <a:sym typeface="+mn-lt"/>
              </a:rPr>
              <a:t>请输入标题</a:t>
            </a:r>
          </a:p>
        </p:txBody>
      </p:sp>
      <p:sp>
        <p:nvSpPr>
          <p:cNvPr id="8" name="矩形 7">
            <a:extLst>
              <a:ext uri="{FF2B5EF4-FFF2-40B4-BE49-F238E27FC236}">
                <a16:creationId xmlns="" xmlns:a16="http://schemas.microsoft.com/office/drawing/2014/main" id="{2EE0C2EC-F309-4055-9362-8643E7233CB6}"/>
              </a:ext>
            </a:extLst>
          </p:cNvPr>
          <p:cNvSpPr/>
          <p:nvPr/>
        </p:nvSpPr>
        <p:spPr>
          <a:xfrm>
            <a:off x="1628451" y="2394101"/>
            <a:ext cx="2178535" cy="1061829"/>
          </a:xfrm>
          <a:prstGeom prst="rect">
            <a:avLst/>
          </a:prstGeom>
          <a:noFill/>
        </p:spPr>
        <p:txBody>
          <a:bodyPr vert="horz" wrap="square" rtlCol="0">
            <a:spAutoFit/>
          </a:bodyPr>
          <a:lstStyle/>
          <a:p>
            <a:pPr>
              <a:lnSpc>
                <a:spcPct val="150000"/>
              </a:lnSpc>
            </a:pPr>
            <a:r>
              <a:rPr lang="zh-CN" altLang="en-US" sz="1400" dirty="0">
                <a:solidFill>
                  <a:schemeClr val="bg1"/>
                </a:solidFill>
                <a:cs typeface="+mn-ea"/>
                <a:sym typeface="+mn-lt"/>
              </a:rPr>
              <a:t>用户可以在投影仪或用户可以在用户可以在投影仪用户可以用户可以在投影</a:t>
            </a:r>
          </a:p>
        </p:txBody>
      </p:sp>
      <p:grpSp>
        <p:nvGrpSpPr>
          <p:cNvPr id="9" name="组合 8">
            <a:extLst>
              <a:ext uri="{FF2B5EF4-FFF2-40B4-BE49-F238E27FC236}">
                <a16:creationId xmlns="" xmlns:a16="http://schemas.microsoft.com/office/drawing/2014/main" id="{9ED29855-037E-4832-8090-303C6A9C90E8}"/>
              </a:ext>
            </a:extLst>
          </p:cNvPr>
          <p:cNvGrpSpPr/>
          <p:nvPr/>
        </p:nvGrpSpPr>
        <p:grpSpPr>
          <a:xfrm>
            <a:off x="1446196" y="4489131"/>
            <a:ext cx="9919252" cy="1059405"/>
            <a:chOff x="1279434" y="1828801"/>
            <a:chExt cx="7320862" cy="1059405"/>
          </a:xfrm>
        </p:grpSpPr>
        <p:sp>
          <p:nvSpPr>
            <p:cNvPr id="10" name="矩形 9">
              <a:extLst>
                <a:ext uri="{FF2B5EF4-FFF2-40B4-BE49-F238E27FC236}">
                  <a16:creationId xmlns="" xmlns:a16="http://schemas.microsoft.com/office/drawing/2014/main" id="{246DFB77-DD5E-474A-8384-18E1045AC77B}"/>
                </a:ext>
              </a:extLst>
            </p:cNvPr>
            <p:cNvSpPr/>
            <p:nvPr/>
          </p:nvSpPr>
          <p:spPr>
            <a:xfrm>
              <a:off x="1505459" y="2002636"/>
              <a:ext cx="6933455" cy="700576"/>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在投影仪用户可以用户可以在投影仪或用户可以在用户可以在投影仪用户可以用户可以在投影仪或用户可以在用户可以在投影仪用户</a:t>
              </a:r>
            </a:p>
          </p:txBody>
        </p:sp>
        <p:sp>
          <p:nvSpPr>
            <p:cNvPr id="11" name="矩形 10">
              <a:extLst>
                <a:ext uri="{FF2B5EF4-FFF2-40B4-BE49-F238E27FC236}">
                  <a16:creationId xmlns="" xmlns:a16="http://schemas.microsoft.com/office/drawing/2014/main" id="{AF71F28B-4DEE-45C2-86C3-6C722E727114}"/>
                </a:ext>
              </a:extLst>
            </p:cNvPr>
            <p:cNvSpPr/>
            <p:nvPr/>
          </p:nvSpPr>
          <p:spPr>
            <a:xfrm>
              <a:off x="1279434" y="1828801"/>
              <a:ext cx="7320862" cy="10594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06788689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19">
            <a:extLst>
              <a:ext uri="{FF2B5EF4-FFF2-40B4-BE49-F238E27FC236}">
                <a16:creationId xmlns="" xmlns:a16="http://schemas.microsoft.com/office/drawing/2014/main" id="{2CCE4994-F433-419F-8FDA-41FF42A61D5B}"/>
              </a:ext>
            </a:extLst>
          </p:cNvPr>
          <p:cNvSpPr>
            <a:spLocks noChangeArrowheads="1"/>
          </p:cNvSpPr>
          <p:nvPr/>
        </p:nvSpPr>
        <p:spPr bwMode="auto">
          <a:xfrm>
            <a:off x="8256980" y="3367424"/>
            <a:ext cx="1990101" cy="123151"/>
          </a:xfrm>
          <a:prstGeom prst="rect">
            <a:avLst/>
          </a:prstGeom>
          <a:solidFill>
            <a:srgbClr val="32475C"/>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1" name="Rectangle 19">
            <a:extLst>
              <a:ext uri="{FF2B5EF4-FFF2-40B4-BE49-F238E27FC236}">
                <a16:creationId xmlns="" xmlns:a16="http://schemas.microsoft.com/office/drawing/2014/main" id="{9A0A1486-35FB-46A1-8815-5AE5DA1CDC64}"/>
              </a:ext>
            </a:extLst>
          </p:cNvPr>
          <p:cNvSpPr>
            <a:spLocks noChangeArrowheads="1"/>
          </p:cNvSpPr>
          <p:nvPr/>
        </p:nvSpPr>
        <p:spPr bwMode="auto">
          <a:xfrm>
            <a:off x="6241253" y="3367424"/>
            <a:ext cx="1990101" cy="123151"/>
          </a:xfrm>
          <a:prstGeom prst="rect">
            <a:avLst/>
          </a:prstGeom>
          <a:solidFill>
            <a:srgbClr val="32475C"/>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2" name="Rectangle 19">
            <a:extLst>
              <a:ext uri="{FF2B5EF4-FFF2-40B4-BE49-F238E27FC236}">
                <a16:creationId xmlns="" xmlns:a16="http://schemas.microsoft.com/office/drawing/2014/main" id="{C96FA195-C575-4C87-AD2C-959B67A541D7}"/>
              </a:ext>
            </a:extLst>
          </p:cNvPr>
          <p:cNvSpPr>
            <a:spLocks noChangeArrowheads="1"/>
          </p:cNvSpPr>
          <p:nvPr/>
        </p:nvSpPr>
        <p:spPr bwMode="auto">
          <a:xfrm>
            <a:off x="4326337" y="3367424"/>
            <a:ext cx="1990101" cy="123151"/>
          </a:xfrm>
          <a:prstGeom prst="rect">
            <a:avLst/>
          </a:prstGeom>
          <a:solidFill>
            <a:srgbClr val="32475C"/>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3" name="Rectangle 19">
            <a:extLst>
              <a:ext uri="{FF2B5EF4-FFF2-40B4-BE49-F238E27FC236}">
                <a16:creationId xmlns="" xmlns:a16="http://schemas.microsoft.com/office/drawing/2014/main" id="{8043EA81-6E1B-42F1-8D76-1BD09BBF31FC}"/>
              </a:ext>
            </a:extLst>
          </p:cNvPr>
          <p:cNvSpPr>
            <a:spLocks noChangeArrowheads="1"/>
          </p:cNvSpPr>
          <p:nvPr/>
        </p:nvSpPr>
        <p:spPr bwMode="auto">
          <a:xfrm>
            <a:off x="2345436" y="3367424"/>
            <a:ext cx="1990101" cy="123151"/>
          </a:xfrm>
          <a:prstGeom prst="rect">
            <a:avLst/>
          </a:prstGeom>
          <a:solidFill>
            <a:srgbClr val="32475C"/>
          </a:solid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nvGrpSpPr>
          <p:cNvPr id="44" name="Group 74">
            <a:extLst>
              <a:ext uri="{FF2B5EF4-FFF2-40B4-BE49-F238E27FC236}">
                <a16:creationId xmlns="" xmlns:a16="http://schemas.microsoft.com/office/drawing/2014/main" id="{867FC3E2-27D6-4090-9E66-6A21B646B9C0}"/>
              </a:ext>
            </a:extLst>
          </p:cNvPr>
          <p:cNvGrpSpPr/>
          <p:nvPr/>
        </p:nvGrpSpPr>
        <p:grpSpPr>
          <a:xfrm>
            <a:off x="1910894" y="1892211"/>
            <a:ext cx="698717" cy="1755218"/>
            <a:chOff x="1804877" y="2030931"/>
            <a:chExt cx="698717" cy="1755218"/>
          </a:xfrm>
          <a:solidFill>
            <a:srgbClr val="32475C"/>
          </a:solidFill>
        </p:grpSpPr>
        <p:sp>
          <p:nvSpPr>
            <p:cNvPr id="45" name="Freeform 22">
              <a:extLst>
                <a:ext uri="{FF2B5EF4-FFF2-40B4-BE49-F238E27FC236}">
                  <a16:creationId xmlns="" xmlns:a16="http://schemas.microsoft.com/office/drawing/2014/main" id="{880B7377-3E2C-45B6-BA65-3CA4668FCFFA}"/>
                </a:ext>
              </a:extLst>
            </p:cNvPr>
            <p:cNvSpPr>
              <a:spLocks/>
            </p:cNvSpPr>
            <p:nvPr/>
          </p:nvSpPr>
          <p:spPr bwMode="auto">
            <a:xfrm>
              <a:off x="1804877" y="2030931"/>
              <a:ext cx="698717" cy="1755218"/>
            </a:xfrm>
            <a:custGeom>
              <a:avLst/>
              <a:gdLst>
                <a:gd name="T0" fmla="*/ 193 w 338"/>
                <a:gd name="T1" fmla="*/ 325 h 850"/>
                <a:gd name="T2" fmla="*/ 201 w 338"/>
                <a:gd name="T3" fmla="*/ 311 h 850"/>
                <a:gd name="T4" fmla="*/ 247 w 338"/>
                <a:gd name="T5" fmla="*/ 284 h 850"/>
                <a:gd name="T6" fmla="*/ 313 w 338"/>
                <a:gd name="T7" fmla="*/ 284 h 850"/>
                <a:gd name="T8" fmla="*/ 338 w 338"/>
                <a:gd name="T9" fmla="*/ 260 h 850"/>
                <a:gd name="T10" fmla="*/ 338 w 338"/>
                <a:gd name="T11" fmla="*/ 24 h 850"/>
                <a:gd name="T12" fmla="*/ 313 w 338"/>
                <a:gd name="T13" fmla="*/ 0 h 850"/>
                <a:gd name="T14" fmla="*/ 25 w 338"/>
                <a:gd name="T15" fmla="*/ 0 h 850"/>
                <a:gd name="T16" fmla="*/ 0 w 338"/>
                <a:gd name="T17" fmla="*/ 24 h 850"/>
                <a:gd name="T18" fmla="*/ 0 w 338"/>
                <a:gd name="T19" fmla="*/ 260 h 850"/>
                <a:gd name="T20" fmla="*/ 25 w 338"/>
                <a:gd name="T21" fmla="*/ 284 h 850"/>
                <a:gd name="T22" fmla="*/ 92 w 338"/>
                <a:gd name="T23" fmla="*/ 284 h 850"/>
                <a:gd name="T24" fmla="*/ 138 w 338"/>
                <a:gd name="T25" fmla="*/ 311 h 850"/>
                <a:gd name="T26" fmla="*/ 146 w 338"/>
                <a:gd name="T27" fmla="*/ 325 h 850"/>
                <a:gd name="T28" fmla="*/ 160 w 338"/>
                <a:gd name="T29" fmla="*/ 378 h 850"/>
                <a:gd name="T30" fmla="*/ 160 w 338"/>
                <a:gd name="T31" fmla="*/ 558 h 850"/>
                <a:gd name="T32" fmla="*/ 142 w 338"/>
                <a:gd name="T33" fmla="*/ 625 h 850"/>
                <a:gd name="T34" fmla="*/ 134 w 338"/>
                <a:gd name="T35" fmla="*/ 638 h 850"/>
                <a:gd name="T36" fmla="*/ 114 w 338"/>
                <a:gd name="T37" fmla="*/ 661 h 850"/>
                <a:gd name="T38" fmla="*/ 70 w 338"/>
                <a:gd name="T39" fmla="*/ 755 h 850"/>
                <a:gd name="T40" fmla="*/ 158 w 338"/>
                <a:gd name="T41" fmla="*/ 843 h 850"/>
                <a:gd name="T42" fmla="*/ 269 w 338"/>
                <a:gd name="T43" fmla="*/ 744 h 850"/>
                <a:gd name="T44" fmla="*/ 225 w 338"/>
                <a:gd name="T45" fmla="*/ 661 h 850"/>
                <a:gd name="T46" fmla="*/ 204 w 338"/>
                <a:gd name="T47" fmla="*/ 638 h 850"/>
                <a:gd name="T48" fmla="*/ 196 w 338"/>
                <a:gd name="T49" fmla="*/ 625 h 850"/>
                <a:gd name="T50" fmla="*/ 179 w 338"/>
                <a:gd name="T51" fmla="*/ 558 h 850"/>
                <a:gd name="T52" fmla="*/ 179 w 338"/>
                <a:gd name="T53" fmla="*/ 378 h 850"/>
                <a:gd name="T54" fmla="*/ 193 w 338"/>
                <a:gd name="T55" fmla="*/ 32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8" h="850">
                  <a:moveTo>
                    <a:pt x="193" y="325"/>
                  </a:moveTo>
                  <a:cubicBezTo>
                    <a:pt x="201" y="311"/>
                    <a:pt x="201" y="311"/>
                    <a:pt x="201" y="311"/>
                  </a:cubicBezTo>
                  <a:cubicBezTo>
                    <a:pt x="210" y="295"/>
                    <a:pt x="228" y="284"/>
                    <a:pt x="247" y="284"/>
                  </a:cubicBezTo>
                  <a:cubicBezTo>
                    <a:pt x="313" y="284"/>
                    <a:pt x="313" y="284"/>
                    <a:pt x="313" y="284"/>
                  </a:cubicBezTo>
                  <a:cubicBezTo>
                    <a:pt x="327" y="284"/>
                    <a:pt x="338" y="273"/>
                    <a:pt x="338" y="260"/>
                  </a:cubicBezTo>
                  <a:cubicBezTo>
                    <a:pt x="338" y="24"/>
                    <a:pt x="338" y="24"/>
                    <a:pt x="338" y="24"/>
                  </a:cubicBezTo>
                  <a:cubicBezTo>
                    <a:pt x="338" y="11"/>
                    <a:pt x="327" y="0"/>
                    <a:pt x="313" y="0"/>
                  </a:cubicBezTo>
                  <a:cubicBezTo>
                    <a:pt x="25" y="0"/>
                    <a:pt x="25" y="0"/>
                    <a:pt x="25" y="0"/>
                  </a:cubicBezTo>
                  <a:cubicBezTo>
                    <a:pt x="12" y="0"/>
                    <a:pt x="0" y="11"/>
                    <a:pt x="0" y="24"/>
                  </a:cubicBezTo>
                  <a:cubicBezTo>
                    <a:pt x="0" y="260"/>
                    <a:pt x="0" y="260"/>
                    <a:pt x="0" y="260"/>
                  </a:cubicBezTo>
                  <a:cubicBezTo>
                    <a:pt x="0" y="273"/>
                    <a:pt x="12" y="284"/>
                    <a:pt x="25" y="284"/>
                  </a:cubicBezTo>
                  <a:cubicBezTo>
                    <a:pt x="92" y="284"/>
                    <a:pt x="92" y="284"/>
                    <a:pt x="92" y="284"/>
                  </a:cubicBezTo>
                  <a:cubicBezTo>
                    <a:pt x="111" y="284"/>
                    <a:pt x="128" y="295"/>
                    <a:pt x="138" y="311"/>
                  </a:cubicBezTo>
                  <a:cubicBezTo>
                    <a:pt x="146" y="325"/>
                    <a:pt x="146" y="325"/>
                    <a:pt x="146" y="325"/>
                  </a:cubicBezTo>
                  <a:cubicBezTo>
                    <a:pt x="155" y="341"/>
                    <a:pt x="160" y="360"/>
                    <a:pt x="160" y="378"/>
                  </a:cubicBezTo>
                  <a:cubicBezTo>
                    <a:pt x="160" y="558"/>
                    <a:pt x="160" y="558"/>
                    <a:pt x="160" y="558"/>
                  </a:cubicBezTo>
                  <a:cubicBezTo>
                    <a:pt x="160" y="582"/>
                    <a:pt x="154" y="605"/>
                    <a:pt x="142" y="625"/>
                  </a:cubicBezTo>
                  <a:cubicBezTo>
                    <a:pt x="134" y="638"/>
                    <a:pt x="134" y="638"/>
                    <a:pt x="134" y="638"/>
                  </a:cubicBezTo>
                  <a:cubicBezTo>
                    <a:pt x="129" y="647"/>
                    <a:pt x="122" y="655"/>
                    <a:pt x="114" y="661"/>
                  </a:cubicBezTo>
                  <a:cubicBezTo>
                    <a:pt x="84" y="681"/>
                    <a:pt x="66" y="716"/>
                    <a:pt x="70" y="755"/>
                  </a:cubicBezTo>
                  <a:cubicBezTo>
                    <a:pt x="75" y="801"/>
                    <a:pt x="112" y="838"/>
                    <a:pt x="158" y="843"/>
                  </a:cubicBezTo>
                  <a:cubicBezTo>
                    <a:pt x="218" y="850"/>
                    <a:pt x="269" y="803"/>
                    <a:pt x="269" y="744"/>
                  </a:cubicBezTo>
                  <a:cubicBezTo>
                    <a:pt x="269" y="709"/>
                    <a:pt x="252" y="679"/>
                    <a:pt x="225" y="661"/>
                  </a:cubicBezTo>
                  <a:cubicBezTo>
                    <a:pt x="217" y="655"/>
                    <a:pt x="209" y="647"/>
                    <a:pt x="204" y="638"/>
                  </a:cubicBezTo>
                  <a:cubicBezTo>
                    <a:pt x="196" y="625"/>
                    <a:pt x="196" y="625"/>
                    <a:pt x="196" y="625"/>
                  </a:cubicBezTo>
                  <a:cubicBezTo>
                    <a:pt x="185" y="605"/>
                    <a:pt x="179" y="582"/>
                    <a:pt x="179" y="558"/>
                  </a:cubicBezTo>
                  <a:cubicBezTo>
                    <a:pt x="179" y="378"/>
                    <a:pt x="179" y="378"/>
                    <a:pt x="179" y="378"/>
                  </a:cubicBezTo>
                  <a:cubicBezTo>
                    <a:pt x="179" y="360"/>
                    <a:pt x="184" y="341"/>
                    <a:pt x="193" y="3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6" name="Inhaltsplatzhalter 4">
              <a:extLst>
                <a:ext uri="{FF2B5EF4-FFF2-40B4-BE49-F238E27FC236}">
                  <a16:creationId xmlns="" xmlns:a16="http://schemas.microsoft.com/office/drawing/2014/main" id="{2C3E1CA2-3CC3-4DA4-947D-CAA78B24B834}"/>
                </a:ext>
              </a:extLst>
            </p:cNvPr>
            <p:cNvSpPr txBox="1">
              <a:spLocks/>
            </p:cNvSpPr>
            <p:nvPr/>
          </p:nvSpPr>
          <p:spPr>
            <a:xfrm>
              <a:off x="1869873" y="2196860"/>
              <a:ext cx="568724" cy="307777"/>
            </a:xfrm>
            <a:prstGeom prst="rect">
              <a:avLst/>
            </a:prstGeom>
            <a:grpFill/>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000" b="1" dirty="0">
                  <a:latin typeface="+mn-lt"/>
                  <a:cs typeface="+mn-ea"/>
                  <a:sym typeface="+mn-lt"/>
                </a:rPr>
                <a:t>01</a:t>
              </a:r>
              <a:endParaRPr lang="en-US" sz="1600" dirty="0">
                <a:latin typeface="+mn-lt"/>
                <a:cs typeface="+mn-ea"/>
                <a:sym typeface="+mn-lt"/>
              </a:endParaRPr>
            </a:p>
          </p:txBody>
        </p:sp>
      </p:grpSp>
      <p:grpSp>
        <p:nvGrpSpPr>
          <p:cNvPr id="47" name="Group 76">
            <a:extLst>
              <a:ext uri="{FF2B5EF4-FFF2-40B4-BE49-F238E27FC236}">
                <a16:creationId xmlns="" xmlns:a16="http://schemas.microsoft.com/office/drawing/2014/main" id="{6CA1442D-1DF3-4D1A-8EAA-523A1056297C}"/>
              </a:ext>
            </a:extLst>
          </p:cNvPr>
          <p:cNvGrpSpPr/>
          <p:nvPr/>
        </p:nvGrpSpPr>
        <p:grpSpPr>
          <a:xfrm>
            <a:off x="3981642" y="1605724"/>
            <a:ext cx="697421" cy="2041705"/>
            <a:chOff x="3875625" y="1744444"/>
            <a:chExt cx="697421" cy="2041705"/>
          </a:xfrm>
          <a:solidFill>
            <a:srgbClr val="C13939"/>
          </a:solidFill>
        </p:grpSpPr>
        <p:sp>
          <p:nvSpPr>
            <p:cNvPr id="48" name="Freeform 18">
              <a:extLst>
                <a:ext uri="{FF2B5EF4-FFF2-40B4-BE49-F238E27FC236}">
                  <a16:creationId xmlns="" xmlns:a16="http://schemas.microsoft.com/office/drawing/2014/main" id="{9A6BF17D-66B2-460E-BB32-8E14431D44E7}"/>
                </a:ext>
              </a:extLst>
            </p:cNvPr>
            <p:cNvSpPr>
              <a:spLocks/>
            </p:cNvSpPr>
            <p:nvPr/>
          </p:nvSpPr>
          <p:spPr bwMode="auto">
            <a:xfrm>
              <a:off x="3875625" y="1744444"/>
              <a:ext cx="697421" cy="2041705"/>
            </a:xfrm>
            <a:custGeom>
              <a:avLst/>
              <a:gdLst>
                <a:gd name="T0" fmla="*/ 193 w 338"/>
                <a:gd name="T1" fmla="*/ 325 h 989"/>
                <a:gd name="T2" fmla="*/ 201 w 338"/>
                <a:gd name="T3" fmla="*/ 312 h 989"/>
                <a:gd name="T4" fmla="*/ 247 w 338"/>
                <a:gd name="T5" fmla="*/ 285 h 989"/>
                <a:gd name="T6" fmla="*/ 314 w 338"/>
                <a:gd name="T7" fmla="*/ 285 h 989"/>
                <a:gd name="T8" fmla="*/ 338 w 338"/>
                <a:gd name="T9" fmla="*/ 260 h 989"/>
                <a:gd name="T10" fmla="*/ 338 w 338"/>
                <a:gd name="T11" fmla="*/ 25 h 989"/>
                <a:gd name="T12" fmla="*/ 314 w 338"/>
                <a:gd name="T13" fmla="*/ 0 h 989"/>
                <a:gd name="T14" fmla="*/ 25 w 338"/>
                <a:gd name="T15" fmla="*/ 0 h 989"/>
                <a:gd name="T16" fmla="*/ 0 w 338"/>
                <a:gd name="T17" fmla="*/ 25 h 989"/>
                <a:gd name="T18" fmla="*/ 0 w 338"/>
                <a:gd name="T19" fmla="*/ 260 h 989"/>
                <a:gd name="T20" fmla="*/ 25 w 338"/>
                <a:gd name="T21" fmla="*/ 285 h 989"/>
                <a:gd name="T22" fmla="*/ 92 w 338"/>
                <a:gd name="T23" fmla="*/ 285 h 989"/>
                <a:gd name="T24" fmla="*/ 138 w 338"/>
                <a:gd name="T25" fmla="*/ 312 h 989"/>
                <a:gd name="T26" fmla="*/ 146 w 338"/>
                <a:gd name="T27" fmla="*/ 325 h 989"/>
                <a:gd name="T28" fmla="*/ 160 w 338"/>
                <a:gd name="T29" fmla="*/ 379 h 989"/>
                <a:gd name="T30" fmla="*/ 160 w 338"/>
                <a:gd name="T31" fmla="*/ 697 h 989"/>
                <a:gd name="T32" fmla="*/ 142 w 338"/>
                <a:gd name="T33" fmla="*/ 764 h 989"/>
                <a:gd name="T34" fmla="*/ 135 w 338"/>
                <a:gd name="T35" fmla="*/ 777 h 989"/>
                <a:gd name="T36" fmla="*/ 114 w 338"/>
                <a:gd name="T37" fmla="*/ 800 h 989"/>
                <a:gd name="T38" fmla="*/ 70 w 338"/>
                <a:gd name="T39" fmla="*/ 894 h 989"/>
                <a:gd name="T40" fmla="*/ 158 w 338"/>
                <a:gd name="T41" fmla="*/ 982 h 989"/>
                <a:gd name="T42" fmla="*/ 269 w 338"/>
                <a:gd name="T43" fmla="*/ 883 h 989"/>
                <a:gd name="T44" fmla="*/ 225 w 338"/>
                <a:gd name="T45" fmla="*/ 800 h 989"/>
                <a:gd name="T46" fmla="*/ 204 w 338"/>
                <a:gd name="T47" fmla="*/ 777 h 989"/>
                <a:gd name="T48" fmla="*/ 196 w 338"/>
                <a:gd name="T49" fmla="*/ 764 h 989"/>
                <a:gd name="T50" fmla="*/ 179 w 338"/>
                <a:gd name="T51" fmla="*/ 697 h 989"/>
                <a:gd name="T52" fmla="*/ 179 w 338"/>
                <a:gd name="T53" fmla="*/ 379 h 989"/>
                <a:gd name="T54" fmla="*/ 193 w 338"/>
                <a:gd name="T55" fmla="*/ 325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8" h="989">
                  <a:moveTo>
                    <a:pt x="193" y="325"/>
                  </a:moveTo>
                  <a:cubicBezTo>
                    <a:pt x="201" y="312"/>
                    <a:pt x="201" y="312"/>
                    <a:pt x="201" y="312"/>
                  </a:cubicBezTo>
                  <a:cubicBezTo>
                    <a:pt x="210" y="295"/>
                    <a:pt x="228" y="285"/>
                    <a:pt x="247" y="285"/>
                  </a:cubicBezTo>
                  <a:cubicBezTo>
                    <a:pt x="314" y="285"/>
                    <a:pt x="314" y="285"/>
                    <a:pt x="314" y="285"/>
                  </a:cubicBezTo>
                  <a:cubicBezTo>
                    <a:pt x="327" y="285"/>
                    <a:pt x="338" y="274"/>
                    <a:pt x="338" y="260"/>
                  </a:cubicBezTo>
                  <a:cubicBezTo>
                    <a:pt x="338" y="25"/>
                    <a:pt x="338" y="25"/>
                    <a:pt x="338" y="25"/>
                  </a:cubicBezTo>
                  <a:cubicBezTo>
                    <a:pt x="338" y="11"/>
                    <a:pt x="327" y="0"/>
                    <a:pt x="314" y="0"/>
                  </a:cubicBezTo>
                  <a:cubicBezTo>
                    <a:pt x="25" y="0"/>
                    <a:pt x="25" y="0"/>
                    <a:pt x="25" y="0"/>
                  </a:cubicBezTo>
                  <a:cubicBezTo>
                    <a:pt x="12" y="0"/>
                    <a:pt x="0" y="11"/>
                    <a:pt x="0" y="25"/>
                  </a:cubicBezTo>
                  <a:cubicBezTo>
                    <a:pt x="0" y="260"/>
                    <a:pt x="0" y="260"/>
                    <a:pt x="0" y="260"/>
                  </a:cubicBezTo>
                  <a:cubicBezTo>
                    <a:pt x="0" y="274"/>
                    <a:pt x="12" y="285"/>
                    <a:pt x="25" y="285"/>
                  </a:cubicBezTo>
                  <a:cubicBezTo>
                    <a:pt x="92" y="285"/>
                    <a:pt x="92" y="285"/>
                    <a:pt x="92" y="285"/>
                  </a:cubicBezTo>
                  <a:cubicBezTo>
                    <a:pt x="111" y="285"/>
                    <a:pt x="128" y="295"/>
                    <a:pt x="138" y="312"/>
                  </a:cubicBezTo>
                  <a:cubicBezTo>
                    <a:pt x="146" y="325"/>
                    <a:pt x="146" y="325"/>
                    <a:pt x="146" y="325"/>
                  </a:cubicBezTo>
                  <a:cubicBezTo>
                    <a:pt x="155" y="342"/>
                    <a:pt x="160" y="360"/>
                    <a:pt x="160" y="379"/>
                  </a:cubicBezTo>
                  <a:cubicBezTo>
                    <a:pt x="160" y="697"/>
                    <a:pt x="160" y="697"/>
                    <a:pt x="160" y="697"/>
                  </a:cubicBezTo>
                  <a:cubicBezTo>
                    <a:pt x="160" y="721"/>
                    <a:pt x="154" y="744"/>
                    <a:pt x="142" y="764"/>
                  </a:cubicBezTo>
                  <a:cubicBezTo>
                    <a:pt x="135" y="777"/>
                    <a:pt x="135" y="777"/>
                    <a:pt x="135" y="777"/>
                  </a:cubicBezTo>
                  <a:cubicBezTo>
                    <a:pt x="129" y="786"/>
                    <a:pt x="122" y="794"/>
                    <a:pt x="114" y="800"/>
                  </a:cubicBezTo>
                  <a:cubicBezTo>
                    <a:pt x="84" y="820"/>
                    <a:pt x="66" y="855"/>
                    <a:pt x="70" y="894"/>
                  </a:cubicBezTo>
                  <a:cubicBezTo>
                    <a:pt x="75" y="940"/>
                    <a:pt x="112" y="977"/>
                    <a:pt x="158" y="982"/>
                  </a:cubicBezTo>
                  <a:cubicBezTo>
                    <a:pt x="218" y="989"/>
                    <a:pt x="269" y="942"/>
                    <a:pt x="269" y="883"/>
                  </a:cubicBezTo>
                  <a:cubicBezTo>
                    <a:pt x="269" y="848"/>
                    <a:pt x="252" y="818"/>
                    <a:pt x="225" y="800"/>
                  </a:cubicBezTo>
                  <a:cubicBezTo>
                    <a:pt x="217" y="794"/>
                    <a:pt x="210" y="786"/>
                    <a:pt x="204" y="777"/>
                  </a:cubicBezTo>
                  <a:cubicBezTo>
                    <a:pt x="196" y="764"/>
                    <a:pt x="196" y="764"/>
                    <a:pt x="196" y="764"/>
                  </a:cubicBezTo>
                  <a:cubicBezTo>
                    <a:pt x="185" y="744"/>
                    <a:pt x="179" y="721"/>
                    <a:pt x="179" y="697"/>
                  </a:cubicBezTo>
                  <a:cubicBezTo>
                    <a:pt x="179" y="379"/>
                    <a:pt x="179" y="379"/>
                    <a:pt x="179" y="379"/>
                  </a:cubicBezTo>
                  <a:cubicBezTo>
                    <a:pt x="179" y="360"/>
                    <a:pt x="184" y="342"/>
                    <a:pt x="193" y="3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9" name="Inhaltsplatzhalter 4">
              <a:extLst>
                <a:ext uri="{FF2B5EF4-FFF2-40B4-BE49-F238E27FC236}">
                  <a16:creationId xmlns="" xmlns:a16="http://schemas.microsoft.com/office/drawing/2014/main" id="{F7B21508-73F9-4580-9211-00E5C4D012E6}"/>
                </a:ext>
              </a:extLst>
            </p:cNvPr>
            <p:cNvSpPr txBox="1">
              <a:spLocks/>
            </p:cNvSpPr>
            <p:nvPr/>
          </p:nvSpPr>
          <p:spPr>
            <a:xfrm>
              <a:off x="3939973" y="1889083"/>
              <a:ext cx="568724" cy="307777"/>
            </a:xfrm>
            <a:prstGeom prst="rect">
              <a:avLst/>
            </a:prstGeom>
            <a:grpFill/>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000" b="1" dirty="0">
                  <a:latin typeface="+mn-lt"/>
                  <a:cs typeface="+mn-ea"/>
                  <a:sym typeface="+mn-lt"/>
                </a:rPr>
                <a:t>02</a:t>
              </a:r>
              <a:endParaRPr lang="en-US" sz="1600" dirty="0">
                <a:latin typeface="+mn-lt"/>
                <a:cs typeface="+mn-ea"/>
                <a:sym typeface="+mn-lt"/>
              </a:endParaRPr>
            </a:p>
          </p:txBody>
        </p:sp>
      </p:grpSp>
      <p:grpSp>
        <p:nvGrpSpPr>
          <p:cNvPr id="50" name="Group 82">
            <a:extLst>
              <a:ext uri="{FF2B5EF4-FFF2-40B4-BE49-F238E27FC236}">
                <a16:creationId xmlns="" xmlns:a16="http://schemas.microsoft.com/office/drawing/2014/main" id="{77C4FF6E-F707-4AC5-A28E-F81A2C5F428C}"/>
              </a:ext>
            </a:extLst>
          </p:cNvPr>
          <p:cNvGrpSpPr/>
          <p:nvPr/>
        </p:nvGrpSpPr>
        <p:grpSpPr>
          <a:xfrm>
            <a:off x="5900320" y="2058140"/>
            <a:ext cx="697421" cy="1589289"/>
            <a:chOff x="5794303" y="2196860"/>
            <a:chExt cx="697421" cy="1589289"/>
          </a:xfrm>
          <a:solidFill>
            <a:srgbClr val="32475C"/>
          </a:solidFill>
        </p:grpSpPr>
        <p:sp>
          <p:nvSpPr>
            <p:cNvPr id="51" name="Freeform 14">
              <a:extLst>
                <a:ext uri="{FF2B5EF4-FFF2-40B4-BE49-F238E27FC236}">
                  <a16:creationId xmlns="" xmlns:a16="http://schemas.microsoft.com/office/drawing/2014/main" id="{04B6A596-E442-4F80-BC10-1EC3759516F4}"/>
                </a:ext>
              </a:extLst>
            </p:cNvPr>
            <p:cNvSpPr>
              <a:spLocks/>
            </p:cNvSpPr>
            <p:nvPr/>
          </p:nvSpPr>
          <p:spPr bwMode="auto">
            <a:xfrm>
              <a:off x="5794303" y="2196860"/>
              <a:ext cx="697421" cy="1589289"/>
            </a:xfrm>
            <a:custGeom>
              <a:avLst/>
              <a:gdLst>
                <a:gd name="T0" fmla="*/ 192 w 338"/>
                <a:gd name="T1" fmla="*/ 325 h 770"/>
                <a:gd name="T2" fmla="*/ 200 w 338"/>
                <a:gd name="T3" fmla="*/ 311 h 770"/>
                <a:gd name="T4" fmla="*/ 246 w 338"/>
                <a:gd name="T5" fmla="*/ 285 h 770"/>
                <a:gd name="T6" fmla="*/ 313 w 338"/>
                <a:gd name="T7" fmla="*/ 285 h 770"/>
                <a:gd name="T8" fmla="*/ 338 w 338"/>
                <a:gd name="T9" fmla="*/ 260 h 770"/>
                <a:gd name="T10" fmla="*/ 338 w 338"/>
                <a:gd name="T11" fmla="*/ 25 h 770"/>
                <a:gd name="T12" fmla="*/ 313 w 338"/>
                <a:gd name="T13" fmla="*/ 0 h 770"/>
                <a:gd name="T14" fmla="*/ 24 w 338"/>
                <a:gd name="T15" fmla="*/ 0 h 770"/>
                <a:gd name="T16" fmla="*/ 0 w 338"/>
                <a:gd name="T17" fmla="*/ 25 h 770"/>
                <a:gd name="T18" fmla="*/ 0 w 338"/>
                <a:gd name="T19" fmla="*/ 260 h 770"/>
                <a:gd name="T20" fmla="*/ 24 w 338"/>
                <a:gd name="T21" fmla="*/ 285 h 770"/>
                <a:gd name="T22" fmla="*/ 91 w 338"/>
                <a:gd name="T23" fmla="*/ 285 h 770"/>
                <a:gd name="T24" fmla="*/ 137 w 338"/>
                <a:gd name="T25" fmla="*/ 311 h 770"/>
                <a:gd name="T26" fmla="*/ 145 w 338"/>
                <a:gd name="T27" fmla="*/ 325 h 770"/>
                <a:gd name="T28" fmla="*/ 159 w 338"/>
                <a:gd name="T29" fmla="*/ 379 h 770"/>
                <a:gd name="T30" fmla="*/ 159 w 338"/>
                <a:gd name="T31" fmla="*/ 478 h 770"/>
                <a:gd name="T32" fmla="*/ 142 w 338"/>
                <a:gd name="T33" fmla="*/ 545 h 770"/>
                <a:gd name="T34" fmla="*/ 134 w 338"/>
                <a:gd name="T35" fmla="*/ 558 h 770"/>
                <a:gd name="T36" fmla="*/ 113 w 338"/>
                <a:gd name="T37" fmla="*/ 581 h 770"/>
                <a:gd name="T38" fmla="*/ 69 w 338"/>
                <a:gd name="T39" fmla="*/ 675 h 770"/>
                <a:gd name="T40" fmla="*/ 157 w 338"/>
                <a:gd name="T41" fmla="*/ 763 h 770"/>
                <a:gd name="T42" fmla="*/ 269 w 338"/>
                <a:gd name="T43" fmla="*/ 664 h 770"/>
                <a:gd name="T44" fmla="*/ 224 w 338"/>
                <a:gd name="T45" fmla="*/ 581 h 770"/>
                <a:gd name="T46" fmla="*/ 203 w 338"/>
                <a:gd name="T47" fmla="*/ 558 h 770"/>
                <a:gd name="T48" fmla="*/ 196 w 338"/>
                <a:gd name="T49" fmla="*/ 545 h 770"/>
                <a:gd name="T50" fmla="*/ 178 w 338"/>
                <a:gd name="T51" fmla="*/ 478 h 770"/>
                <a:gd name="T52" fmla="*/ 178 w 338"/>
                <a:gd name="T53" fmla="*/ 379 h 770"/>
                <a:gd name="T54" fmla="*/ 192 w 338"/>
                <a:gd name="T55" fmla="*/ 32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8" h="770">
                  <a:moveTo>
                    <a:pt x="192" y="325"/>
                  </a:moveTo>
                  <a:cubicBezTo>
                    <a:pt x="200" y="311"/>
                    <a:pt x="200" y="311"/>
                    <a:pt x="200" y="311"/>
                  </a:cubicBezTo>
                  <a:cubicBezTo>
                    <a:pt x="210" y="295"/>
                    <a:pt x="227" y="285"/>
                    <a:pt x="246" y="285"/>
                  </a:cubicBezTo>
                  <a:cubicBezTo>
                    <a:pt x="313" y="285"/>
                    <a:pt x="313" y="285"/>
                    <a:pt x="313" y="285"/>
                  </a:cubicBezTo>
                  <a:cubicBezTo>
                    <a:pt x="326" y="285"/>
                    <a:pt x="338" y="274"/>
                    <a:pt x="338" y="260"/>
                  </a:cubicBezTo>
                  <a:cubicBezTo>
                    <a:pt x="338" y="25"/>
                    <a:pt x="338" y="25"/>
                    <a:pt x="338" y="25"/>
                  </a:cubicBezTo>
                  <a:cubicBezTo>
                    <a:pt x="338" y="11"/>
                    <a:pt x="326" y="0"/>
                    <a:pt x="313" y="0"/>
                  </a:cubicBezTo>
                  <a:cubicBezTo>
                    <a:pt x="24" y="0"/>
                    <a:pt x="24" y="0"/>
                    <a:pt x="24" y="0"/>
                  </a:cubicBezTo>
                  <a:cubicBezTo>
                    <a:pt x="11" y="0"/>
                    <a:pt x="0" y="11"/>
                    <a:pt x="0" y="25"/>
                  </a:cubicBezTo>
                  <a:cubicBezTo>
                    <a:pt x="0" y="260"/>
                    <a:pt x="0" y="260"/>
                    <a:pt x="0" y="260"/>
                  </a:cubicBezTo>
                  <a:cubicBezTo>
                    <a:pt x="0" y="274"/>
                    <a:pt x="11" y="285"/>
                    <a:pt x="24" y="285"/>
                  </a:cubicBezTo>
                  <a:cubicBezTo>
                    <a:pt x="91" y="285"/>
                    <a:pt x="91" y="285"/>
                    <a:pt x="91" y="285"/>
                  </a:cubicBezTo>
                  <a:cubicBezTo>
                    <a:pt x="110" y="285"/>
                    <a:pt x="128" y="295"/>
                    <a:pt x="137" y="311"/>
                  </a:cubicBezTo>
                  <a:cubicBezTo>
                    <a:pt x="145" y="325"/>
                    <a:pt x="145" y="325"/>
                    <a:pt x="145" y="325"/>
                  </a:cubicBezTo>
                  <a:cubicBezTo>
                    <a:pt x="154" y="341"/>
                    <a:pt x="159" y="360"/>
                    <a:pt x="159" y="379"/>
                  </a:cubicBezTo>
                  <a:cubicBezTo>
                    <a:pt x="159" y="478"/>
                    <a:pt x="159" y="478"/>
                    <a:pt x="159" y="478"/>
                  </a:cubicBezTo>
                  <a:cubicBezTo>
                    <a:pt x="159" y="502"/>
                    <a:pt x="153" y="525"/>
                    <a:pt x="142" y="545"/>
                  </a:cubicBezTo>
                  <a:cubicBezTo>
                    <a:pt x="134" y="558"/>
                    <a:pt x="134" y="558"/>
                    <a:pt x="134" y="558"/>
                  </a:cubicBezTo>
                  <a:cubicBezTo>
                    <a:pt x="129" y="567"/>
                    <a:pt x="122" y="575"/>
                    <a:pt x="113" y="581"/>
                  </a:cubicBezTo>
                  <a:cubicBezTo>
                    <a:pt x="83" y="601"/>
                    <a:pt x="65" y="636"/>
                    <a:pt x="69" y="675"/>
                  </a:cubicBezTo>
                  <a:cubicBezTo>
                    <a:pt x="74" y="721"/>
                    <a:pt x="111" y="758"/>
                    <a:pt x="157" y="763"/>
                  </a:cubicBezTo>
                  <a:cubicBezTo>
                    <a:pt x="217" y="770"/>
                    <a:pt x="269" y="723"/>
                    <a:pt x="269" y="664"/>
                  </a:cubicBezTo>
                  <a:cubicBezTo>
                    <a:pt x="269" y="629"/>
                    <a:pt x="251" y="599"/>
                    <a:pt x="224" y="581"/>
                  </a:cubicBezTo>
                  <a:cubicBezTo>
                    <a:pt x="216" y="575"/>
                    <a:pt x="209" y="567"/>
                    <a:pt x="203" y="558"/>
                  </a:cubicBezTo>
                  <a:cubicBezTo>
                    <a:pt x="196" y="545"/>
                    <a:pt x="196" y="545"/>
                    <a:pt x="196" y="545"/>
                  </a:cubicBezTo>
                  <a:cubicBezTo>
                    <a:pt x="184" y="525"/>
                    <a:pt x="178" y="502"/>
                    <a:pt x="178" y="478"/>
                  </a:cubicBezTo>
                  <a:cubicBezTo>
                    <a:pt x="178" y="379"/>
                    <a:pt x="178" y="379"/>
                    <a:pt x="178" y="379"/>
                  </a:cubicBezTo>
                  <a:cubicBezTo>
                    <a:pt x="178" y="360"/>
                    <a:pt x="183" y="341"/>
                    <a:pt x="192" y="3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2" name="Inhaltsplatzhalter 4">
              <a:extLst>
                <a:ext uri="{FF2B5EF4-FFF2-40B4-BE49-F238E27FC236}">
                  <a16:creationId xmlns="" xmlns:a16="http://schemas.microsoft.com/office/drawing/2014/main" id="{BA607DB5-7DBC-477D-9BB6-9022B8780346}"/>
                </a:ext>
              </a:extLst>
            </p:cNvPr>
            <p:cNvSpPr txBox="1">
              <a:spLocks/>
            </p:cNvSpPr>
            <p:nvPr/>
          </p:nvSpPr>
          <p:spPr>
            <a:xfrm>
              <a:off x="5858651" y="2328910"/>
              <a:ext cx="568724" cy="307777"/>
            </a:xfrm>
            <a:prstGeom prst="rect">
              <a:avLst/>
            </a:prstGeom>
            <a:grpFill/>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000" b="1" dirty="0">
                  <a:latin typeface="+mn-lt"/>
                  <a:cs typeface="+mn-ea"/>
                  <a:sym typeface="+mn-lt"/>
                </a:rPr>
                <a:t>03</a:t>
              </a:r>
              <a:endParaRPr lang="en-US" sz="1600" dirty="0">
                <a:latin typeface="+mn-lt"/>
                <a:cs typeface="+mn-ea"/>
                <a:sym typeface="+mn-lt"/>
              </a:endParaRPr>
            </a:p>
          </p:txBody>
        </p:sp>
      </p:grpSp>
      <p:grpSp>
        <p:nvGrpSpPr>
          <p:cNvPr id="53" name="Group 83">
            <a:extLst>
              <a:ext uri="{FF2B5EF4-FFF2-40B4-BE49-F238E27FC236}">
                <a16:creationId xmlns="" xmlns:a16="http://schemas.microsoft.com/office/drawing/2014/main" id="{40C653A6-AACE-4F92-A344-D6B26A7DB567}"/>
              </a:ext>
            </a:extLst>
          </p:cNvPr>
          <p:cNvGrpSpPr/>
          <p:nvPr/>
        </p:nvGrpSpPr>
        <p:grpSpPr>
          <a:xfrm>
            <a:off x="7920079" y="1870173"/>
            <a:ext cx="697421" cy="1777256"/>
            <a:chOff x="7814062" y="2008893"/>
            <a:chExt cx="697421" cy="1777256"/>
          </a:xfrm>
          <a:solidFill>
            <a:srgbClr val="C13939"/>
          </a:solidFill>
        </p:grpSpPr>
        <p:sp>
          <p:nvSpPr>
            <p:cNvPr id="54" name="Freeform 10">
              <a:extLst>
                <a:ext uri="{FF2B5EF4-FFF2-40B4-BE49-F238E27FC236}">
                  <a16:creationId xmlns="" xmlns:a16="http://schemas.microsoft.com/office/drawing/2014/main" id="{B26EC165-DD28-4566-8A9A-8BB2857C1D12}"/>
                </a:ext>
              </a:extLst>
            </p:cNvPr>
            <p:cNvSpPr>
              <a:spLocks/>
            </p:cNvSpPr>
            <p:nvPr/>
          </p:nvSpPr>
          <p:spPr bwMode="auto">
            <a:xfrm>
              <a:off x="7814062" y="2008893"/>
              <a:ext cx="697421" cy="1777256"/>
            </a:xfrm>
            <a:custGeom>
              <a:avLst/>
              <a:gdLst>
                <a:gd name="T0" fmla="*/ 192 w 338"/>
                <a:gd name="T1" fmla="*/ 325 h 861"/>
                <a:gd name="T2" fmla="*/ 200 w 338"/>
                <a:gd name="T3" fmla="*/ 312 h 861"/>
                <a:gd name="T4" fmla="*/ 246 w 338"/>
                <a:gd name="T5" fmla="*/ 285 h 861"/>
                <a:gd name="T6" fmla="*/ 313 w 338"/>
                <a:gd name="T7" fmla="*/ 285 h 861"/>
                <a:gd name="T8" fmla="*/ 338 w 338"/>
                <a:gd name="T9" fmla="*/ 260 h 861"/>
                <a:gd name="T10" fmla="*/ 338 w 338"/>
                <a:gd name="T11" fmla="*/ 25 h 861"/>
                <a:gd name="T12" fmla="*/ 313 w 338"/>
                <a:gd name="T13" fmla="*/ 0 h 861"/>
                <a:gd name="T14" fmla="*/ 25 w 338"/>
                <a:gd name="T15" fmla="*/ 0 h 861"/>
                <a:gd name="T16" fmla="*/ 0 w 338"/>
                <a:gd name="T17" fmla="*/ 25 h 861"/>
                <a:gd name="T18" fmla="*/ 0 w 338"/>
                <a:gd name="T19" fmla="*/ 260 h 861"/>
                <a:gd name="T20" fmla="*/ 25 w 338"/>
                <a:gd name="T21" fmla="*/ 285 h 861"/>
                <a:gd name="T22" fmla="*/ 91 w 338"/>
                <a:gd name="T23" fmla="*/ 285 h 861"/>
                <a:gd name="T24" fmla="*/ 137 w 338"/>
                <a:gd name="T25" fmla="*/ 312 h 861"/>
                <a:gd name="T26" fmla="*/ 145 w 338"/>
                <a:gd name="T27" fmla="*/ 325 h 861"/>
                <a:gd name="T28" fmla="*/ 159 w 338"/>
                <a:gd name="T29" fmla="*/ 379 h 861"/>
                <a:gd name="T30" fmla="*/ 159 w 338"/>
                <a:gd name="T31" fmla="*/ 569 h 861"/>
                <a:gd name="T32" fmla="*/ 142 w 338"/>
                <a:gd name="T33" fmla="*/ 636 h 861"/>
                <a:gd name="T34" fmla="*/ 134 w 338"/>
                <a:gd name="T35" fmla="*/ 649 h 861"/>
                <a:gd name="T36" fmla="*/ 113 w 338"/>
                <a:gd name="T37" fmla="*/ 672 h 861"/>
                <a:gd name="T38" fmla="*/ 69 w 338"/>
                <a:gd name="T39" fmla="*/ 766 h 861"/>
                <a:gd name="T40" fmla="*/ 157 w 338"/>
                <a:gd name="T41" fmla="*/ 854 h 861"/>
                <a:gd name="T42" fmla="*/ 269 w 338"/>
                <a:gd name="T43" fmla="*/ 755 h 861"/>
                <a:gd name="T44" fmla="*/ 224 w 338"/>
                <a:gd name="T45" fmla="*/ 672 h 861"/>
                <a:gd name="T46" fmla="*/ 204 w 338"/>
                <a:gd name="T47" fmla="*/ 649 h 861"/>
                <a:gd name="T48" fmla="*/ 196 w 338"/>
                <a:gd name="T49" fmla="*/ 636 h 861"/>
                <a:gd name="T50" fmla="*/ 178 w 338"/>
                <a:gd name="T51" fmla="*/ 569 h 861"/>
                <a:gd name="T52" fmla="*/ 178 w 338"/>
                <a:gd name="T53" fmla="*/ 379 h 861"/>
                <a:gd name="T54" fmla="*/ 192 w 338"/>
                <a:gd name="T55" fmla="*/ 325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8" h="861">
                  <a:moveTo>
                    <a:pt x="192" y="325"/>
                  </a:moveTo>
                  <a:cubicBezTo>
                    <a:pt x="200" y="312"/>
                    <a:pt x="200" y="312"/>
                    <a:pt x="200" y="312"/>
                  </a:cubicBezTo>
                  <a:cubicBezTo>
                    <a:pt x="210" y="295"/>
                    <a:pt x="227" y="285"/>
                    <a:pt x="246" y="285"/>
                  </a:cubicBezTo>
                  <a:cubicBezTo>
                    <a:pt x="313" y="285"/>
                    <a:pt x="313" y="285"/>
                    <a:pt x="313" y="285"/>
                  </a:cubicBezTo>
                  <a:cubicBezTo>
                    <a:pt x="326" y="285"/>
                    <a:pt x="338" y="274"/>
                    <a:pt x="338" y="260"/>
                  </a:cubicBezTo>
                  <a:cubicBezTo>
                    <a:pt x="338" y="25"/>
                    <a:pt x="338" y="25"/>
                    <a:pt x="338" y="25"/>
                  </a:cubicBezTo>
                  <a:cubicBezTo>
                    <a:pt x="338" y="11"/>
                    <a:pt x="326" y="0"/>
                    <a:pt x="313" y="0"/>
                  </a:cubicBezTo>
                  <a:cubicBezTo>
                    <a:pt x="25" y="0"/>
                    <a:pt x="25" y="0"/>
                    <a:pt x="25" y="0"/>
                  </a:cubicBezTo>
                  <a:cubicBezTo>
                    <a:pt x="11" y="0"/>
                    <a:pt x="0" y="11"/>
                    <a:pt x="0" y="25"/>
                  </a:cubicBezTo>
                  <a:cubicBezTo>
                    <a:pt x="0" y="260"/>
                    <a:pt x="0" y="260"/>
                    <a:pt x="0" y="260"/>
                  </a:cubicBezTo>
                  <a:cubicBezTo>
                    <a:pt x="0" y="274"/>
                    <a:pt x="11" y="285"/>
                    <a:pt x="25" y="285"/>
                  </a:cubicBezTo>
                  <a:cubicBezTo>
                    <a:pt x="91" y="285"/>
                    <a:pt x="91" y="285"/>
                    <a:pt x="91" y="285"/>
                  </a:cubicBezTo>
                  <a:cubicBezTo>
                    <a:pt x="110" y="285"/>
                    <a:pt x="128" y="295"/>
                    <a:pt x="137" y="312"/>
                  </a:cubicBezTo>
                  <a:cubicBezTo>
                    <a:pt x="145" y="325"/>
                    <a:pt x="145" y="325"/>
                    <a:pt x="145" y="325"/>
                  </a:cubicBezTo>
                  <a:cubicBezTo>
                    <a:pt x="154" y="342"/>
                    <a:pt x="159" y="360"/>
                    <a:pt x="159" y="379"/>
                  </a:cubicBezTo>
                  <a:cubicBezTo>
                    <a:pt x="159" y="569"/>
                    <a:pt x="159" y="569"/>
                    <a:pt x="159" y="569"/>
                  </a:cubicBezTo>
                  <a:cubicBezTo>
                    <a:pt x="159" y="593"/>
                    <a:pt x="153" y="616"/>
                    <a:pt x="142" y="636"/>
                  </a:cubicBezTo>
                  <a:cubicBezTo>
                    <a:pt x="134" y="649"/>
                    <a:pt x="134" y="649"/>
                    <a:pt x="134" y="649"/>
                  </a:cubicBezTo>
                  <a:cubicBezTo>
                    <a:pt x="129" y="658"/>
                    <a:pt x="122" y="666"/>
                    <a:pt x="113" y="672"/>
                  </a:cubicBezTo>
                  <a:cubicBezTo>
                    <a:pt x="83" y="692"/>
                    <a:pt x="65" y="727"/>
                    <a:pt x="69" y="766"/>
                  </a:cubicBezTo>
                  <a:cubicBezTo>
                    <a:pt x="74" y="812"/>
                    <a:pt x="111" y="849"/>
                    <a:pt x="157" y="854"/>
                  </a:cubicBezTo>
                  <a:cubicBezTo>
                    <a:pt x="218" y="861"/>
                    <a:pt x="269" y="814"/>
                    <a:pt x="269" y="755"/>
                  </a:cubicBezTo>
                  <a:cubicBezTo>
                    <a:pt x="269" y="720"/>
                    <a:pt x="251" y="690"/>
                    <a:pt x="224" y="672"/>
                  </a:cubicBezTo>
                  <a:cubicBezTo>
                    <a:pt x="216" y="666"/>
                    <a:pt x="209" y="658"/>
                    <a:pt x="204" y="649"/>
                  </a:cubicBezTo>
                  <a:cubicBezTo>
                    <a:pt x="196" y="636"/>
                    <a:pt x="196" y="636"/>
                    <a:pt x="196" y="636"/>
                  </a:cubicBezTo>
                  <a:cubicBezTo>
                    <a:pt x="184" y="616"/>
                    <a:pt x="178" y="593"/>
                    <a:pt x="178" y="569"/>
                  </a:cubicBezTo>
                  <a:cubicBezTo>
                    <a:pt x="178" y="379"/>
                    <a:pt x="178" y="379"/>
                    <a:pt x="178" y="379"/>
                  </a:cubicBezTo>
                  <a:cubicBezTo>
                    <a:pt x="178" y="360"/>
                    <a:pt x="183" y="342"/>
                    <a:pt x="192" y="3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5" name="Inhaltsplatzhalter 4">
              <a:extLst>
                <a:ext uri="{FF2B5EF4-FFF2-40B4-BE49-F238E27FC236}">
                  <a16:creationId xmlns="" xmlns:a16="http://schemas.microsoft.com/office/drawing/2014/main" id="{63978D08-5092-44CC-B616-EE9F3F2FF879}"/>
                </a:ext>
              </a:extLst>
            </p:cNvPr>
            <p:cNvSpPr txBox="1">
              <a:spLocks/>
            </p:cNvSpPr>
            <p:nvPr/>
          </p:nvSpPr>
          <p:spPr>
            <a:xfrm>
              <a:off x="7878410" y="2150011"/>
              <a:ext cx="568724" cy="307777"/>
            </a:xfrm>
            <a:prstGeom prst="rect">
              <a:avLst/>
            </a:prstGeom>
            <a:grpFill/>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000" b="1" dirty="0">
                  <a:latin typeface="+mn-lt"/>
                  <a:cs typeface="+mn-ea"/>
                  <a:sym typeface="+mn-lt"/>
                </a:rPr>
                <a:t>04</a:t>
              </a:r>
              <a:endParaRPr lang="en-US" sz="1600" dirty="0">
                <a:latin typeface="+mn-lt"/>
                <a:cs typeface="+mn-ea"/>
                <a:sym typeface="+mn-lt"/>
              </a:endParaRPr>
            </a:p>
          </p:txBody>
        </p:sp>
      </p:grpSp>
      <p:grpSp>
        <p:nvGrpSpPr>
          <p:cNvPr id="56" name="Group 85">
            <a:extLst>
              <a:ext uri="{FF2B5EF4-FFF2-40B4-BE49-F238E27FC236}">
                <a16:creationId xmlns="" xmlns:a16="http://schemas.microsoft.com/office/drawing/2014/main" id="{08573770-DF3E-4902-8425-2F7AE314DEF8}"/>
              </a:ext>
            </a:extLst>
          </p:cNvPr>
          <p:cNvGrpSpPr/>
          <p:nvPr/>
        </p:nvGrpSpPr>
        <p:grpSpPr>
          <a:xfrm>
            <a:off x="9794424" y="1667947"/>
            <a:ext cx="698717" cy="1979482"/>
            <a:chOff x="9688407" y="1806667"/>
            <a:chExt cx="698717" cy="1979482"/>
          </a:xfrm>
          <a:solidFill>
            <a:srgbClr val="32475C"/>
          </a:solidFill>
        </p:grpSpPr>
        <p:grpSp>
          <p:nvGrpSpPr>
            <p:cNvPr id="57" name="Group 45">
              <a:extLst>
                <a:ext uri="{FF2B5EF4-FFF2-40B4-BE49-F238E27FC236}">
                  <a16:creationId xmlns="" xmlns:a16="http://schemas.microsoft.com/office/drawing/2014/main" id="{1808FE1B-D847-4029-9582-E2CF9924FB8D}"/>
                </a:ext>
              </a:extLst>
            </p:cNvPr>
            <p:cNvGrpSpPr/>
            <p:nvPr/>
          </p:nvGrpSpPr>
          <p:grpSpPr>
            <a:xfrm>
              <a:off x="9688407" y="1806667"/>
              <a:ext cx="698717" cy="1979482"/>
              <a:chOff x="9165856" y="1806667"/>
              <a:chExt cx="698717" cy="1979482"/>
            </a:xfrm>
            <a:grpFill/>
          </p:grpSpPr>
          <p:sp>
            <p:nvSpPr>
              <p:cNvPr id="59" name="Freeform 5">
                <a:extLst>
                  <a:ext uri="{FF2B5EF4-FFF2-40B4-BE49-F238E27FC236}">
                    <a16:creationId xmlns="" xmlns:a16="http://schemas.microsoft.com/office/drawing/2014/main" id="{7A895171-8A69-426D-A808-885A9881747C}"/>
                  </a:ext>
                </a:extLst>
              </p:cNvPr>
              <p:cNvSpPr>
                <a:spLocks/>
              </p:cNvSpPr>
              <p:nvPr/>
            </p:nvSpPr>
            <p:spPr bwMode="auto">
              <a:xfrm>
                <a:off x="9165856" y="1806667"/>
                <a:ext cx="698717" cy="1979482"/>
              </a:xfrm>
              <a:custGeom>
                <a:avLst/>
                <a:gdLst>
                  <a:gd name="T0" fmla="*/ 192 w 338"/>
                  <a:gd name="T1" fmla="*/ 325 h 959"/>
                  <a:gd name="T2" fmla="*/ 200 w 338"/>
                  <a:gd name="T3" fmla="*/ 311 h 959"/>
                  <a:gd name="T4" fmla="*/ 246 w 338"/>
                  <a:gd name="T5" fmla="*/ 284 h 959"/>
                  <a:gd name="T6" fmla="*/ 313 w 338"/>
                  <a:gd name="T7" fmla="*/ 284 h 959"/>
                  <a:gd name="T8" fmla="*/ 338 w 338"/>
                  <a:gd name="T9" fmla="*/ 260 h 959"/>
                  <a:gd name="T10" fmla="*/ 338 w 338"/>
                  <a:gd name="T11" fmla="*/ 24 h 959"/>
                  <a:gd name="T12" fmla="*/ 313 w 338"/>
                  <a:gd name="T13" fmla="*/ 0 h 959"/>
                  <a:gd name="T14" fmla="*/ 25 w 338"/>
                  <a:gd name="T15" fmla="*/ 0 h 959"/>
                  <a:gd name="T16" fmla="*/ 0 w 338"/>
                  <a:gd name="T17" fmla="*/ 24 h 959"/>
                  <a:gd name="T18" fmla="*/ 0 w 338"/>
                  <a:gd name="T19" fmla="*/ 260 h 959"/>
                  <a:gd name="T20" fmla="*/ 25 w 338"/>
                  <a:gd name="T21" fmla="*/ 284 h 959"/>
                  <a:gd name="T22" fmla="*/ 91 w 338"/>
                  <a:gd name="T23" fmla="*/ 284 h 959"/>
                  <a:gd name="T24" fmla="*/ 137 w 338"/>
                  <a:gd name="T25" fmla="*/ 311 h 959"/>
                  <a:gd name="T26" fmla="*/ 145 w 338"/>
                  <a:gd name="T27" fmla="*/ 325 h 959"/>
                  <a:gd name="T28" fmla="*/ 160 w 338"/>
                  <a:gd name="T29" fmla="*/ 378 h 959"/>
                  <a:gd name="T30" fmla="*/ 160 w 338"/>
                  <a:gd name="T31" fmla="*/ 667 h 959"/>
                  <a:gd name="T32" fmla="*/ 142 w 338"/>
                  <a:gd name="T33" fmla="*/ 734 h 959"/>
                  <a:gd name="T34" fmla="*/ 134 w 338"/>
                  <a:gd name="T35" fmla="*/ 747 h 959"/>
                  <a:gd name="T36" fmla="*/ 113 w 338"/>
                  <a:gd name="T37" fmla="*/ 770 h 959"/>
                  <a:gd name="T38" fmla="*/ 69 w 338"/>
                  <a:gd name="T39" fmla="*/ 864 h 959"/>
                  <a:gd name="T40" fmla="*/ 157 w 338"/>
                  <a:gd name="T41" fmla="*/ 952 h 959"/>
                  <a:gd name="T42" fmla="*/ 269 w 338"/>
                  <a:gd name="T43" fmla="*/ 853 h 959"/>
                  <a:gd name="T44" fmla="*/ 225 w 338"/>
                  <a:gd name="T45" fmla="*/ 770 h 959"/>
                  <a:gd name="T46" fmla="*/ 204 w 338"/>
                  <a:gd name="T47" fmla="*/ 747 h 959"/>
                  <a:gd name="T48" fmla="*/ 196 w 338"/>
                  <a:gd name="T49" fmla="*/ 734 h 959"/>
                  <a:gd name="T50" fmla="*/ 178 w 338"/>
                  <a:gd name="T51" fmla="*/ 667 h 959"/>
                  <a:gd name="T52" fmla="*/ 178 w 338"/>
                  <a:gd name="T53" fmla="*/ 378 h 959"/>
                  <a:gd name="T54" fmla="*/ 192 w 338"/>
                  <a:gd name="T55" fmla="*/ 3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8" h="959">
                    <a:moveTo>
                      <a:pt x="192" y="325"/>
                    </a:moveTo>
                    <a:cubicBezTo>
                      <a:pt x="200" y="311"/>
                      <a:pt x="200" y="311"/>
                      <a:pt x="200" y="311"/>
                    </a:cubicBezTo>
                    <a:cubicBezTo>
                      <a:pt x="210" y="295"/>
                      <a:pt x="227" y="284"/>
                      <a:pt x="246" y="284"/>
                    </a:cubicBezTo>
                    <a:cubicBezTo>
                      <a:pt x="313" y="284"/>
                      <a:pt x="313" y="284"/>
                      <a:pt x="313" y="284"/>
                    </a:cubicBezTo>
                    <a:cubicBezTo>
                      <a:pt x="327" y="284"/>
                      <a:pt x="338" y="273"/>
                      <a:pt x="338" y="260"/>
                    </a:cubicBezTo>
                    <a:cubicBezTo>
                      <a:pt x="338" y="24"/>
                      <a:pt x="338" y="24"/>
                      <a:pt x="338" y="24"/>
                    </a:cubicBezTo>
                    <a:cubicBezTo>
                      <a:pt x="338" y="11"/>
                      <a:pt x="327" y="0"/>
                      <a:pt x="313" y="0"/>
                    </a:cubicBezTo>
                    <a:cubicBezTo>
                      <a:pt x="25" y="0"/>
                      <a:pt x="25" y="0"/>
                      <a:pt x="25" y="0"/>
                    </a:cubicBezTo>
                    <a:cubicBezTo>
                      <a:pt x="11" y="0"/>
                      <a:pt x="0" y="11"/>
                      <a:pt x="0" y="24"/>
                    </a:cubicBezTo>
                    <a:cubicBezTo>
                      <a:pt x="0" y="260"/>
                      <a:pt x="0" y="260"/>
                      <a:pt x="0" y="260"/>
                    </a:cubicBezTo>
                    <a:cubicBezTo>
                      <a:pt x="0" y="273"/>
                      <a:pt x="11" y="284"/>
                      <a:pt x="25" y="284"/>
                    </a:cubicBezTo>
                    <a:cubicBezTo>
                      <a:pt x="91" y="284"/>
                      <a:pt x="91" y="284"/>
                      <a:pt x="91" y="284"/>
                    </a:cubicBezTo>
                    <a:cubicBezTo>
                      <a:pt x="110" y="284"/>
                      <a:pt x="128" y="295"/>
                      <a:pt x="137" y="311"/>
                    </a:cubicBezTo>
                    <a:cubicBezTo>
                      <a:pt x="145" y="325"/>
                      <a:pt x="145" y="325"/>
                      <a:pt x="145" y="325"/>
                    </a:cubicBezTo>
                    <a:cubicBezTo>
                      <a:pt x="155" y="341"/>
                      <a:pt x="160" y="360"/>
                      <a:pt x="160" y="378"/>
                    </a:cubicBezTo>
                    <a:cubicBezTo>
                      <a:pt x="160" y="667"/>
                      <a:pt x="160" y="667"/>
                      <a:pt x="160" y="667"/>
                    </a:cubicBezTo>
                    <a:cubicBezTo>
                      <a:pt x="160" y="691"/>
                      <a:pt x="153" y="714"/>
                      <a:pt x="142" y="734"/>
                    </a:cubicBezTo>
                    <a:cubicBezTo>
                      <a:pt x="134" y="747"/>
                      <a:pt x="134" y="747"/>
                      <a:pt x="134" y="747"/>
                    </a:cubicBezTo>
                    <a:cubicBezTo>
                      <a:pt x="129" y="756"/>
                      <a:pt x="122" y="764"/>
                      <a:pt x="113" y="770"/>
                    </a:cubicBezTo>
                    <a:cubicBezTo>
                      <a:pt x="84" y="790"/>
                      <a:pt x="65" y="825"/>
                      <a:pt x="69" y="864"/>
                    </a:cubicBezTo>
                    <a:cubicBezTo>
                      <a:pt x="74" y="910"/>
                      <a:pt x="111" y="947"/>
                      <a:pt x="157" y="952"/>
                    </a:cubicBezTo>
                    <a:cubicBezTo>
                      <a:pt x="218" y="959"/>
                      <a:pt x="269" y="912"/>
                      <a:pt x="269" y="853"/>
                    </a:cubicBezTo>
                    <a:cubicBezTo>
                      <a:pt x="269" y="818"/>
                      <a:pt x="251" y="788"/>
                      <a:pt x="225" y="770"/>
                    </a:cubicBezTo>
                    <a:cubicBezTo>
                      <a:pt x="216" y="764"/>
                      <a:pt x="209" y="756"/>
                      <a:pt x="204" y="747"/>
                    </a:cubicBezTo>
                    <a:cubicBezTo>
                      <a:pt x="196" y="734"/>
                      <a:pt x="196" y="734"/>
                      <a:pt x="196" y="734"/>
                    </a:cubicBezTo>
                    <a:cubicBezTo>
                      <a:pt x="184" y="714"/>
                      <a:pt x="178" y="691"/>
                      <a:pt x="178" y="667"/>
                    </a:cubicBezTo>
                    <a:cubicBezTo>
                      <a:pt x="178" y="378"/>
                      <a:pt x="178" y="378"/>
                      <a:pt x="178" y="378"/>
                    </a:cubicBezTo>
                    <a:cubicBezTo>
                      <a:pt x="178" y="360"/>
                      <a:pt x="183" y="341"/>
                      <a:pt x="192" y="3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0" name="Oval 6">
                <a:extLst>
                  <a:ext uri="{FF2B5EF4-FFF2-40B4-BE49-F238E27FC236}">
                    <a16:creationId xmlns="" xmlns:a16="http://schemas.microsoft.com/office/drawing/2014/main" id="{0EDA0D57-F3B5-46E7-97B4-6EBF95B4D11F}"/>
                  </a:ext>
                </a:extLst>
              </p:cNvPr>
              <p:cNvSpPr>
                <a:spLocks noChangeArrowheads="1"/>
              </p:cNvSpPr>
              <p:nvPr/>
            </p:nvSpPr>
            <p:spPr bwMode="auto">
              <a:xfrm>
                <a:off x="9308451" y="3360956"/>
                <a:ext cx="413527" cy="413527"/>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sp>
          <p:nvSpPr>
            <p:cNvPr id="58" name="Inhaltsplatzhalter 4">
              <a:extLst>
                <a:ext uri="{FF2B5EF4-FFF2-40B4-BE49-F238E27FC236}">
                  <a16:creationId xmlns="" xmlns:a16="http://schemas.microsoft.com/office/drawing/2014/main" id="{A1FB560B-AE46-4B9D-9879-B35E35EAA699}"/>
                </a:ext>
              </a:extLst>
            </p:cNvPr>
            <p:cNvSpPr txBox="1">
              <a:spLocks/>
            </p:cNvSpPr>
            <p:nvPr/>
          </p:nvSpPr>
          <p:spPr>
            <a:xfrm>
              <a:off x="9753403" y="2004824"/>
              <a:ext cx="568724" cy="307777"/>
            </a:xfrm>
            <a:prstGeom prst="rect">
              <a:avLst/>
            </a:prstGeom>
            <a:grpFill/>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000" b="1" dirty="0">
                  <a:latin typeface="+mn-lt"/>
                  <a:cs typeface="+mn-ea"/>
                  <a:sym typeface="+mn-lt"/>
                </a:rPr>
                <a:t>05</a:t>
              </a:r>
              <a:endParaRPr lang="en-US" sz="1600" dirty="0">
                <a:latin typeface="+mn-lt"/>
                <a:cs typeface="+mn-ea"/>
                <a:sym typeface="+mn-lt"/>
              </a:endParaRPr>
            </a:p>
          </p:txBody>
        </p:sp>
      </p:grpSp>
      <p:grpSp>
        <p:nvGrpSpPr>
          <p:cNvPr id="63" name="组合 62">
            <a:extLst>
              <a:ext uri="{FF2B5EF4-FFF2-40B4-BE49-F238E27FC236}">
                <a16:creationId xmlns="" xmlns:a16="http://schemas.microsoft.com/office/drawing/2014/main" id="{3523801C-02CC-4855-9907-334C4E11F8BC}"/>
              </a:ext>
            </a:extLst>
          </p:cNvPr>
          <p:cNvGrpSpPr/>
          <p:nvPr/>
        </p:nvGrpSpPr>
        <p:grpSpPr>
          <a:xfrm>
            <a:off x="1517508" y="4080768"/>
            <a:ext cx="2178535" cy="1323588"/>
            <a:chOff x="1235049" y="4108032"/>
            <a:chExt cx="2178535" cy="1323588"/>
          </a:xfrm>
        </p:grpSpPr>
        <p:sp>
          <p:nvSpPr>
            <p:cNvPr id="61" name="文本框 60">
              <a:extLst>
                <a:ext uri="{FF2B5EF4-FFF2-40B4-BE49-F238E27FC236}">
                  <a16:creationId xmlns="" xmlns:a16="http://schemas.microsoft.com/office/drawing/2014/main" id="{F0325D31-243F-4BF1-B273-0597893780BD}"/>
                </a:ext>
              </a:extLst>
            </p:cNvPr>
            <p:cNvSpPr txBox="1"/>
            <p:nvPr/>
          </p:nvSpPr>
          <p:spPr>
            <a:xfrm flipH="1">
              <a:off x="1235049" y="4108032"/>
              <a:ext cx="2035244" cy="461665"/>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32475C"/>
                  </a:solidFill>
                  <a:effectLst/>
                  <a:uLnTx/>
                  <a:uFillTx/>
                  <a:cs typeface="+mn-ea"/>
                  <a:sym typeface="+mn-lt"/>
                </a:rPr>
                <a:t>请输入标题</a:t>
              </a:r>
            </a:p>
          </p:txBody>
        </p:sp>
        <p:sp>
          <p:nvSpPr>
            <p:cNvPr id="62" name="矩形 61">
              <a:extLst>
                <a:ext uri="{FF2B5EF4-FFF2-40B4-BE49-F238E27FC236}">
                  <a16:creationId xmlns="" xmlns:a16="http://schemas.microsoft.com/office/drawing/2014/main" id="{4845F137-1D39-4D09-9F15-6EC56D4D3C56}"/>
                </a:ext>
              </a:extLst>
            </p:cNvPr>
            <p:cNvSpPr/>
            <p:nvPr/>
          </p:nvSpPr>
          <p:spPr>
            <a:xfrm>
              <a:off x="1235049" y="4731044"/>
              <a:ext cx="2178535" cy="700576"/>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a:t>
              </a:r>
            </a:p>
          </p:txBody>
        </p:sp>
      </p:grpSp>
      <p:grpSp>
        <p:nvGrpSpPr>
          <p:cNvPr id="64" name="组合 63">
            <a:extLst>
              <a:ext uri="{FF2B5EF4-FFF2-40B4-BE49-F238E27FC236}">
                <a16:creationId xmlns="" xmlns:a16="http://schemas.microsoft.com/office/drawing/2014/main" id="{71D81636-F4E0-4A8C-A1EE-64849FB0A4FD}"/>
              </a:ext>
            </a:extLst>
          </p:cNvPr>
          <p:cNvGrpSpPr/>
          <p:nvPr/>
        </p:nvGrpSpPr>
        <p:grpSpPr>
          <a:xfrm>
            <a:off x="3884172" y="4080768"/>
            <a:ext cx="2178535" cy="1323588"/>
            <a:chOff x="1235049" y="4108032"/>
            <a:chExt cx="2178535" cy="1323588"/>
          </a:xfrm>
        </p:grpSpPr>
        <p:sp>
          <p:nvSpPr>
            <p:cNvPr id="65" name="文本框 64">
              <a:extLst>
                <a:ext uri="{FF2B5EF4-FFF2-40B4-BE49-F238E27FC236}">
                  <a16:creationId xmlns="" xmlns:a16="http://schemas.microsoft.com/office/drawing/2014/main" id="{2C503CF0-CB27-4175-9B26-820D60938A28}"/>
                </a:ext>
              </a:extLst>
            </p:cNvPr>
            <p:cNvSpPr txBox="1"/>
            <p:nvPr/>
          </p:nvSpPr>
          <p:spPr>
            <a:xfrm flipH="1">
              <a:off x="1235049" y="4108032"/>
              <a:ext cx="2035244" cy="461665"/>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32475C"/>
                  </a:solidFill>
                  <a:effectLst/>
                  <a:uLnTx/>
                  <a:uFillTx/>
                  <a:cs typeface="+mn-ea"/>
                  <a:sym typeface="+mn-lt"/>
                </a:rPr>
                <a:t>请输入标题</a:t>
              </a:r>
            </a:p>
          </p:txBody>
        </p:sp>
        <p:sp>
          <p:nvSpPr>
            <p:cNvPr id="66" name="矩形 65">
              <a:extLst>
                <a:ext uri="{FF2B5EF4-FFF2-40B4-BE49-F238E27FC236}">
                  <a16:creationId xmlns="" xmlns:a16="http://schemas.microsoft.com/office/drawing/2014/main" id="{A832C84E-4E9E-40E6-9F6E-33499F826E6D}"/>
                </a:ext>
              </a:extLst>
            </p:cNvPr>
            <p:cNvSpPr/>
            <p:nvPr/>
          </p:nvSpPr>
          <p:spPr>
            <a:xfrm>
              <a:off x="1235049" y="4731044"/>
              <a:ext cx="2178535" cy="700576"/>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a:t>
              </a:r>
            </a:p>
          </p:txBody>
        </p:sp>
      </p:grpSp>
      <p:grpSp>
        <p:nvGrpSpPr>
          <p:cNvPr id="67" name="组合 66">
            <a:extLst>
              <a:ext uri="{FF2B5EF4-FFF2-40B4-BE49-F238E27FC236}">
                <a16:creationId xmlns="" xmlns:a16="http://schemas.microsoft.com/office/drawing/2014/main" id="{2AA7E423-0867-4838-8299-F8E3CEFF653D}"/>
              </a:ext>
            </a:extLst>
          </p:cNvPr>
          <p:cNvGrpSpPr/>
          <p:nvPr/>
        </p:nvGrpSpPr>
        <p:grpSpPr>
          <a:xfrm>
            <a:off x="6250836" y="4080768"/>
            <a:ext cx="2178535" cy="1323588"/>
            <a:chOff x="1235049" y="4108032"/>
            <a:chExt cx="2178535" cy="1323588"/>
          </a:xfrm>
        </p:grpSpPr>
        <p:sp>
          <p:nvSpPr>
            <p:cNvPr id="68" name="文本框 67">
              <a:extLst>
                <a:ext uri="{FF2B5EF4-FFF2-40B4-BE49-F238E27FC236}">
                  <a16:creationId xmlns="" xmlns:a16="http://schemas.microsoft.com/office/drawing/2014/main" id="{E356E393-FEB1-4B91-8F47-F89BCAFB0EF8}"/>
                </a:ext>
              </a:extLst>
            </p:cNvPr>
            <p:cNvSpPr txBox="1"/>
            <p:nvPr/>
          </p:nvSpPr>
          <p:spPr>
            <a:xfrm flipH="1">
              <a:off x="1235049" y="4108032"/>
              <a:ext cx="2035244" cy="461665"/>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32475C"/>
                  </a:solidFill>
                  <a:effectLst/>
                  <a:uLnTx/>
                  <a:uFillTx/>
                  <a:cs typeface="+mn-ea"/>
                  <a:sym typeface="+mn-lt"/>
                </a:rPr>
                <a:t>请输入标题</a:t>
              </a:r>
            </a:p>
          </p:txBody>
        </p:sp>
        <p:sp>
          <p:nvSpPr>
            <p:cNvPr id="69" name="矩形 68">
              <a:extLst>
                <a:ext uri="{FF2B5EF4-FFF2-40B4-BE49-F238E27FC236}">
                  <a16:creationId xmlns="" xmlns:a16="http://schemas.microsoft.com/office/drawing/2014/main" id="{A772CCD8-469D-4BB0-BCBB-4FA22EEE489B}"/>
                </a:ext>
              </a:extLst>
            </p:cNvPr>
            <p:cNvSpPr/>
            <p:nvPr/>
          </p:nvSpPr>
          <p:spPr>
            <a:xfrm>
              <a:off x="1235049" y="4731044"/>
              <a:ext cx="2178535" cy="700576"/>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a:t>
              </a:r>
            </a:p>
          </p:txBody>
        </p:sp>
      </p:grpSp>
      <p:grpSp>
        <p:nvGrpSpPr>
          <p:cNvPr id="70" name="组合 69">
            <a:extLst>
              <a:ext uri="{FF2B5EF4-FFF2-40B4-BE49-F238E27FC236}">
                <a16:creationId xmlns="" xmlns:a16="http://schemas.microsoft.com/office/drawing/2014/main" id="{54F0D992-0D17-4E9F-B8E3-848897DDD83B}"/>
              </a:ext>
            </a:extLst>
          </p:cNvPr>
          <p:cNvGrpSpPr/>
          <p:nvPr/>
        </p:nvGrpSpPr>
        <p:grpSpPr>
          <a:xfrm>
            <a:off x="8617500" y="4080768"/>
            <a:ext cx="2178535" cy="1323588"/>
            <a:chOff x="1235049" y="4108032"/>
            <a:chExt cx="2178535" cy="1323588"/>
          </a:xfrm>
        </p:grpSpPr>
        <p:sp>
          <p:nvSpPr>
            <p:cNvPr id="71" name="文本框 70">
              <a:extLst>
                <a:ext uri="{FF2B5EF4-FFF2-40B4-BE49-F238E27FC236}">
                  <a16:creationId xmlns="" xmlns:a16="http://schemas.microsoft.com/office/drawing/2014/main" id="{86562371-B4F3-4603-B0D4-F773104DCFFB}"/>
                </a:ext>
              </a:extLst>
            </p:cNvPr>
            <p:cNvSpPr txBox="1"/>
            <p:nvPr/>
          </p:nvSpPr>
          <p:spPr>
            <a:xfrm flipH="1">
              <a:off x="1235049" y="4108032"/>
              <a:ext cx="2035244" cy="461665"/>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32475C"/>
                  </a:solidFill>
                  <a:effectLst/>
                  <a:uLnTx/>
                  <a:uFillTx/>
                  <a:cs typeface="+mn-ea"/>
                  <a:sym typeface="+mn-lt"/>
                </a:rPr>
                <a:t>请输入标题</a:t>
              </a:r>
            </a:p>
          </p:txBody>
        </p:sp>
        <p:sp>
          <p:nvSpPr>
            <p:cNvPr id="72" name="矩形 71">
              <a:extLst>
                <a:ext uri="{FF2B5EF4-FFF2-40B4-BE49-F238E27FC236}">
                  <a16:creationId xmlns="" xmlns:a16="http://schemas.microsoft.com/office/drawing/2014/main" id="{03579BAF-A8B8-4E48-B4E8-CA3465D2D817}"/>
                </a:ext>
              </a:extLst>
            </p:cNvPr>
            <p:cNvSpPr/>
            <p:nvPr/>
          </p:nvSpPr>
          <p:spPr>
            <a:xfrm>
              <a:off x="1235049" y="4731044"/>
              <a:ext cx="2178535" cy="700576"/>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a:t>
              </a:r>
            </a:p>
          </p:txBody>
        </p:sp>
      </p:grpSp>
    </p:spTree>
    <p:extLst>
      <p:ext uri="{BB962C8B-B14F-4D97-AF65-F5344CB8AC3E}">
        <p14:creationId xmlns:p14="http://schemas.microsoft.com/office/powerpoint/2010/main" val="46359426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500" fill="hold"/>
                                        <p:tgtEl>
                                          <p:spTgt spid="64"/>
                                        </p:tgtEl>
                                        <p:attrNameLst>
                                          <p:attrName>ppt_x</p:attrName>
                                        </p:attrNameLst>
                                      </p:cBhvr>
                                      <p:tavLst>
                                        <p:tav tm="0">
                                          <p:val>
                                            <p:strVal val="#ppt_x"/>
                                          </p:val>
                                        </p:tav>
                                        <p:tav tm="100000">
                                          <p:val>
                                            <p:strVal val="#ppt_x"/>
                                          </p:val>
                                        </p:tav>
                                      </p:tavLst>
                                    </p:anim>
                                    <p:anim calcmode="lin" valueType="num">
                                      <p:cBhvr additive="base">
                                        <p:cTn id="4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additive="base">
                                        <p:cTn id="52" dur="500" fill="hold"/>
                                        <p:tgtEl>
                                          <p:spTgt spid="70"/>
                                        </p:tgtEl>
                                        <p:attrNameLst>
                                          <p:attrName>ppt_x</p:attrName>
                                        </p:attrNameLst>
                                      </p:cBhvr>
                                      <p:tavLst>
                                        <p:tav tm="0">
                                          <p:val>
                                            <p:strVal val="#ppt_x"/>
                                          </p:val>
                                        </p:tav>
                                        <p:tav tm="100000">
                                          <p:val>
                                            <p:strVal val="#ppt_x"/>
                                          </p:val>
                                        </p:tav>
                                      </p:tavLst>
                                    </p:anim>
                                    <p:anim calcmode="lin" valueType="num">
                                      <p:cBhvr additive="base">
                                        <p:cTn id="5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F1658AA-6034-412A-8481-1DC3F9C3B5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pic>
        <p:nvPicPr>
          <p:cNvPr id="10" name="图片 9">
            <a:extLst>
              <a:ext uri="{FF2B5EF4-FFF2-40B4-BE49-F238E27FC236}">
                <a16:creationId xmlns="" xmlns:a16="http://schemas.microsoft.com/office/drawing/2014/main" id="{729DDCA0-C87F-4124-999F-6CC3DF1D82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flipV="1">
            <a:off x="2902718" y="-2710563"/>
            <a:ext cx="6386561" cy="11807687"/>
          </a:xfrm>
          <a:prstGeom prst="rect">
            <a:avLst/>
          </a:prstGeom>
          <a:effectLst>
            <a:outerShdw blurRad="50800" dist="38100" dir="5400000" algn="t" rotWithShape="0">
              <a:prstClr val="black">
                <a:alpha val="40000"/>
              </a:prstClr>
            </a:outerShdw>
          </a:effectLst>
        </p:spPr>
      </p:pic>
      <p:sp>
        <p:nvSpPr>
          <p:cNvPr id="5" name="矩形 4">
            <a:extLst>
              <a:ext uri="{FF2B5EF4-FFF2-40B4-BE49-F238E27FC236}">
                <a16:creationId xmlns="" xmlns:a16="http://schemas.microsoft.com/office/drawing/2014/main" id="{2FCB921F-66AD-4523-8E32-84831D4D9578}"/>
              </a:ext>
            </a:extLst>
          </p:cNvPr>
          <p:cNvSpPr/>
          <p:nvPr/>
        </p:nvSpPr>
        <p:spPr>
          <a:xfrm>
            <a:off x="2527755" y="2459790"/>
            <a:ext cx="4833465" cy="2031325"/>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者计算机上进行演示也可以将演示文稿打印用户可以在投影仪或者计算机上进行用户可以在投影仪或者计算机上进行用户可以在投影仪或者计算机上进行用户可以在投影仪或者计算机上进行用户可以在投影仪或者计算机上进行用户可以在投影仪或者计算用户可以在投影仪或者计算机上进行演示也可以将演示文稿打印用户可以在投影仪</a:t>
            </a:r>
          </a:p>
        </p:txBody>
      </p:sp>
      <p:grpSp>
        <p:nvGrpSpPr>
          <p:cNvPr id="9" name="组合 8">
            <a:extLst>
              <a:ext uri="{FF2B5EF4-FFF2-40B4-BE49-F238E27FC236}">
                <a16:creationId xmlns="" xmlns:a16="http://schemas.microsoft.com/office/drawing/2014/main" id="{2ED83BB9-A555-4959-80A3-8C36E9E1B455}"/>
              </a:ext>
            </a:extLst>
          </p:cNvPr>
          <p:cNvGrpSpPr/>
          <p:nvPr/>
        </p:nvGrpSpPr>
        <p:grpSpPr>
          <a:xfrm>
            <a:off x="8844331" y="2013384"/>
            <a:ext cx="933621" cy="2831229"/>
            <a:chOff x="10038619" y="2099364"/>
            <a:chExt cx="933621" cy="2831229"/>
          </a:xfrm>
        </p:grpSpPr>
        <p:sp>
          <p:nvSpPr>
            <p:cNvPr id="7" name="矩形 6">
              <a:extLst>
                <a:ext uri="{FF2B5EF4-FFF2-40B4-BE49-F238E27FC236}">
                  <a16:creationId xmlns="" xmlns:a16="http://schemas.microsoft.com/office/drawing/2014/main" id="{DC002717-6214-4BAF-B88C-7FEF6193AD7D}"/>
                </a:ext>
              </a:extLst>
            </p:cNvPr>
            <p:cNvSpPr/>
            <p:nvPr/>
          </p:nvSpPr>
          <p:spPr>
            <a:xfrm>
              <a:off x="10038620" y="2099364"/>
              <a:ext cx="933620" cy="1438966"/>
            </a:xfrm>
            <a:prstGeom prst="rect">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 xmlns:a16="http://schemas.microsoft.com/office/drawing/2014/main" id="{5F87BCBF-00BF-4F2C-A8DE-273817AC41E2}"/>
                </a:ext>
              </a:extLst>
            </p:cNvPr>
            <p:cNvSpPr/>
            <p:nvPr/>
          </p:nvSpPr>
          <p:spPr>
            <a:xfrm>
              <a:off x="10038619" y="3538330"/>
              <a:ext cx="933621" cy="1392263"/>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 xmlns:a16="http://schemas.microsoft.com/office/drawing/2014/main" id="{34660CD7-1B62-4253-ABF3-B61C2241DD1D}"/>
                </a:ext>
              </a:extLst>
            </p:cNvPr>
            <p:cNvSpPr txBox="1"/>
            <p:nvPr/>
          </p:nvSpPr>
          <p:spPr>
            <a:xfrm>
              <a:off x="10166876" y="2479792"/>
              <a:ext cx="677108" cy="2070373"/>
            </a:xfrm>
            <a:prstGeom prst="rect">
              <a:avLst/>
            </a:prstGeom>
            <a:noFill/>
          </p:spPr>
          <p:txBody>
            <a:bodyPr vert="eaVert" wrap="square" rtlCol="0">
              <a:spAutoFit/>
            </a:bodyPr>
            <a:lstStyle/>
            <a:p>
              <a:pPr algn="ctr"/>
              <a:r>
                <a:rPr lang="zh-CN" altLang="en-US" sz="3200" b="1" spc="600" dirty="0">
                  <a:solidFill>
                    <a:schemeClr val="bg1"/>
                  </a:solidFill>
                  <a:cs typeface="+mn-ea"/>
                  <a:sym typeface="+mn-lt"/>
                </a:rPr>
                <a:t>自我</a:t>
              </a:r>
              <a:r>
                <a:rPr lang="zh-CN" altLang="en-US" sz="3200" b="1" spc="600" dirty="0" smtClean="0">
                  <a:solidFill>
                    <a:schemeClr val="bg1"/>
                  </a:solidFill>
                  <a:cs typeface="+mn-ea"/>
                  <a:sym typeface="+mn-lt"/>
                </a:rPr>
                <a:t>介绍</a:t>
              </a:r>
              <a:endParaRPr lang="zh-CN" altLang="en-US" sz="3200" b="1" spc="600" dirty="0">
                <a:solidFill>
                  <a:schemeClr val="bg1"/>
                </a:solidFill>
                <a:cs typeface="+mn-ea"/>
                <a:sym typeface="+mn-lt"/>
              </a:endParaRPr>
            </a:p>
          </p:txBody>
        </p:sp>
      </p:grpSp>
      <p:sp>
        <p:nvSpPr>
          <p:cNvPr id="3" name="文本框 2"/>
          <p:cNvSpPr txBox="1"/>
          <p:nvPr/>
        </p:nvSpPr>
        <p:spPr>
          <a:xfrm>
            <a:off x="3852909" y="781235"/>
            <a:ext cx="1793289" cy="253916"/>
          </a:xfrm>
          <a:prstGeom prst="rect">
            <a:avLst/>
          </a:prstGeom>
          <a:noFill/>
        </p:spPr>
        <p:txBody>
          <a:bodyPr wrap="square" rtlCol="0">
            <a:spAutoFit/>
          </a:bodyPr>
          <a:lstStyle/>
          <a:p>
            <a:r>
              <a:rPr lang="en-US" altLang="zh-CN" sz="1050" dirty="0">
                <a:solidFill>
                  <a:srgbClr val="FCFCFC"/>
                </a:solidFill>
              </a:rPr>
              <a:t>https://www.ypppt.com/</a:t>
            </a:r>
            <a:endParaRPr lang="zh-CN" altLang="en-US" sz="1050" dirty="0">
              <a:solidFill>
                <a:srgbClr val="FCFCFC"/>
              </a:solidFill>
            </a:endParaRPr>
          </a:p>
        </p:txBody>
      </p:sp>
    </p:spTree>
    <p:extLst>
      <p:ext uri="{BB962C8B-B14F-4D97-AF65-F5344CB8AC3E}">
        <p14:creationId xmlns:p14="http://schemas.microsoft.com/office/powerpoint/2010/main" val="2672244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9959D4F-3998-4C49-B313-A6499C50D9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sp>
        <p:nvSpPr>
          <p:cNvPr id="10" name="矩形 9">
            <a:extLst>
              <a:ext uri="{FF2B5EF4-FFF2-40B4-BE49-F238E27FC236}">
                <a16:creationId xmlns="" xmlns:a16="http://schemas.microsoft.com/office/drawing/2014/main" id="{FA6E948F-EFB0-4469-A132-60FD0050D7C7}"/>
              </a:ext>
            </a:extLst>
          </p:cNvPr>
          <p:cNvSpPr/>
          <p:nvPr/>
        </p:nvSpPr>
        <p:spPr>
          <a:xfrm>
            <a:off x="2650435" y="2002780"/>
            <a:ext cx="7169955" cy="24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a:extLst>
              <a:ext uri="{FF2B5EF4-FFF2-40B4-BE49-F238E27FC236}">
                <a16:creationId xmlns="" xmlns:a16="http://schemas.microsoft.com/office/drawing/2014/main" id="{EB8D996C-F681-4902-ADC5-14050BBF2F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31872" y="0"/>
            <a:ext cx="2560128" cy="2464904"/>
          </a:xfrm>
          <a:prstGeom prst="rect">
            <a:avLst/>
          </a:prstGeom>
        </p:spPr>
      </p:pic>
      <p:pic>
        <p:nvPicPr>
          <p:cNvPr id="4" name="图片 3">
            <a:extLst>
              <a:ext uri="{FF2B5EF4-FFF2-40B4-BE49-F238E27FC236}">
                <a16:creationId xmlns="" xmlns:a16="http://schemas.microsoft.com/office/drawing/2014/main" id="{54B260DE-BCC4-49A4-B7E2-45B47C55FC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8832" y="4118732"/>
            <a:ext cx="2717583" cy="2760950"/>
          </a:xfrm>
          <a:prstGeom prst="rect">
            <a:avLst/>
          </a:prstGeom>
        </p:spPr>
      </p:pic>
      <p:sp>
        <p:nvSpPr>
          <p:cNvPr id="8" name="矩形 7">
            <a:extLst>
              <a:ext uri="{FF2B5EF4-FFF2-40B4-BE49-F238E27FC236}">
                <a16:creationId xmlns="" xmlns:a16="http://schemas.microsoft.com/office/drawing/2014/main" id="{46EE1ECE-8418-47C9-966E-F403ABA47498}"/>
              </a:ext>
            </a:extLst>
          </p:cNvPr>
          <p:cNvSpPr/>
          <p:nvPr/>
        </p:nvSpPr>
        <p:spPr>
          <a:xfrm>
            <a:off x="3567078" y="3340794"/>
            <a:ext cx="5707729" cy="700576"/>
          </a:xfrm>
          <a:prstGeom prst="rect">
            <a:avLst/>
          </a:prstGeom>
          <a:noFill/>
        </p:spPr>
        <p:txBody>
          <a:bodyPr vert="horz"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50000"/>
                    <a:lumOff val="50000"/>
                  </a:prstClr>
                </a:solidFill>
                <a:effectLst/>
                <a:uLnTx/>
                <a:uFillTx/>
                <a:cs typeface="+mn-ea"/>
                <a:sym typeface="+mn-lt"/>
              </a:rPr>
              <a:t>用户可以在投影仪或用户可以在投可以在投用户可以在投影仪或用户可以在投可以在投用户可以在在投影仪或用户可以在投可以在投</a:t>
            </a:r>
          </a:p>
        </p:txBody>
      </p:sp>
      <p:sp>
        <p:nvSpPr>
          <p:cNvPr id="9" name="文本框 8">
            <a:extLst>
              <a:ext uri="{FF2B5EF4-FFF2-40B4-BE49-F238E27FC236}">
                <a16:creationId xmlns="" xmlns:a16="http://schemas.microsoft.com/office/drawing/2014/main" id="{8CE61E70-0D77-4530-86E6-89A34D7899BB}"/>
              </a:ext>
            </a:extLst>
          </p:cNvPr>
          <p:cNvSpPr txBox="1"/>
          <p:nvPr/>
        </p:nvSpPr>
        <p:spPr>
          <a:xfrm flipH="1">
            <a:off x="4471573" y="2464904"/>
            <a:ext cx="3898738" cy="769441"/>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smtClean="0">
                <a:ln>
                  <a:noFill/>
                </a:ln>
                <a:solidFill>
                  <a:srgbClr val="C13939"/>
                </a:solidFill>
                <a:effectLst/>
                <a:uLnTx/>
                <a:uFillTx/>
                <a:cs typeface="+mn-ea"/>
                <a:sym typeface="+mn-lt"/>
              </a:rPr>
              <a:t>某某</a:t>
            </a:r>
            <a:r>
              <a:rPr lang="zh-CN" altLang="en-US" sz="4400" dirty="0" smtClean="0">
                <a:solidFill>
                  <a:srgbClr val="32475C"/>
                </a:solidFill>
                <a:cs typeface="+mn-ea"/>
                <a:sym typeface="+mn-lt"/>
              </a:rPr>
              <a:t>获奖</a:t>
            </a:r>
            <a:r>
              <a:rPr lang="zh-CN" altLang="en-US" sz="4400" dirty="0">
                <a:solidFill>
                  <a:srgbClr val="32475C"/>
                </a:solidFill>
                <a:cs typeface="+mn-ea"/>
                <a:sym typeface="+mn-lt"/>
              </a:rPr>
              <a:t>情况</a:t>
            </a:r>
            <a:endParaRPr kumimoji="0" lang="zh-CN" altLang="en-US" sz="4400" b="0" i="0" u="none" strike="noStrike" kern="1200" cap="none" spc="0" normalizeH="0" baseline="0" noProof="0" dirty="0">
              <a:ln>
                <a:noFill/>
              </a:ln>
              <a:solidFill>
                <a:srgbClr val="32475C"/>
              </a:solidFill>
              <a:effectLst/>
              <a:uLnTx/>
              <a:uFillTx/>
              <a:cs typeface="+mn-ea"/>
              <a:sym typeface="+mn-lt"/>
            </a:endParaRPr>
          </a:p>
        </p:txBody>
      </p:sp>
    </p:spTree>
    <p:extLst>
      <p:ext uri="{BB962C8B-B14F-4D97-AF65-F5344CB8AC3E}">
        <p14:creationId xmlns:p14="http://schemas.microsoft.com/office/powerpoint/2010/main" val="344634336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6FEBF951-5D16-4EDB-904D-332E2F0C4B07}"/>
              </a:ext>
            </a:extLst>
          </p:cNvPr>
          <p:cNvGrpSpPr/>
          <p:nvPr/>
        </p:nvGrpSpPr>
        <p:grpSpPr>
          <a:xfrm>
            <a:off x="6879255" y="863185"/>
            <a:ext cx="4200182" cy="5131629"/>
            <a:chOff x="1379603" y="863185"/>
            <a:chExt cx="4200182" cy="5131629"/>
          </a:xfrm>
        </p:grpSpPr>
        <p:pic>
          <p:nvPicPr>
            <p:cNvPr id="3" name="图片 2">
              <a:extLst>
                <a:ext uri="{FF2B5EF4-FFF2-40B4-BE49-F238E27FC236}">
                  <a16:creationId xmlns="" xmlns:a16="http://schemas.microsoft.com/office/drawing/2014/main" id="{E039201D-124F-4540-B3D7-D29E29C5CF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V="1">
              <a:off x="1379603" y="863185"/>
              <a:ext cx="4200182" cy="5131629"/>
            </a:xfrm>
            <a:prstGeom prst="rect">
              <a:avLst/>
            </a:prstGeom>
            <a:effectLst>
              <a:outerShdw blurRad="50800" dist="38100" dir="5400000" algn="t" rotWithShape="0">
                <a:prstClr val="black">
                  <a:alpha val="40000"/>
                </a:prstClr>
              </a:outerShdw>
            </a:effectLst>
          </p:spPr>
        </p:pic>
        <p:sp>
          <p:nvSpPr>
            <p:cNvPr id="4" name="矩形 3">
              <a:extLst>
                <a:ext uri="{FF2B5EF4-FFF2-40B4-BE49-F238E27FC236}">
                  <a16:creationId xmlns="" xmlns:a16="http://schemas.microsoft.com/office/drawing/2014/main" id="{6EA4468D-0FBD-47C8-8173-658946AD459C}"/>
                </a:ext>
              </a:extLst>
            </p:cNvPr>
            <p:cNvSpPr/>
            <p:nvPr/>
          </p:nvSpPr>
          <p:spPr>
            <a:xfrm>
              <a:off x="2122619" y="4089195"/>
              <a:ext cx="2740929" cy="1061829"/>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a:t>
              </a:r>
            </a:p>
          </p:txBody>
        </p:sp>
        <p:sp>
          <p:nvSpPr>
            <p:cNvPr id="5" name="文本框 4">
              <a:extLst>
                <a:ext uri="{FF2B5EF4-FFF2-40B4-BE49-F238E27FC236}">
                  <a16:creationId xmlns="" xmlns:a16="http://schemas.microsoft.com/office/drawing/2014/main" id="{0D7148C0-2596-43C4-8726-91359D39A2E9}"/>
                </a:ext>
              </a:extLst>
            </p:cNvPr>
            <p:cNvSpPr txBox="1"/>
            <p:nvPr/>
          </p:nvSpPr>
          <p:spPr>
            <a:xfrm flipH="1">
              <a:off x="2560101" y="3429000"/>
              <a:ext cx="2910616" cy="461665"/>
            </a:xfrm>
            <a:prstGeom prst="rect">
              <a:avLst/>
            </a:prstGeom>
            <a:noFill/>
          </p:spPr>
          <p:txBody>
            <a:bodyPr vert="horz" wrap="square" rtlCol="0">
              <a:spAutoFit/>
            </a:bodyPr>
            <a:lstStyle/>
            <a:p>
              <a:r>
                <a:rPr lang="zh-CN" altLang="en-US" sz="2400" dirty="0">
                  <a:solidFill>
                    <a:srgbClr val="32475C"/>
                  </a:solidFill>
                  <a:cs typeface="+mn-ea"/>
                  <a:sym typeface="+mn-lt"/>
                </a:rPr>
                <a:t>请输入标题</a:t>
              </a:r>
            </a:p>
          </p:txBody>
        </p:sp>
      </p:grpSp>
      <p:sp>
        <p:nvSpPr>
          <p:cNvPr id="6" name="矩形 5">
            <a:extLst>
              <a:ext uri="{FF2B5EF4-FFF2-40B4-BE49-F238E27FC236}">
                <a16:creationId xmlns="" xmlns:a16="http://schemas.microsoft.com/office/drawing/2014/main" id="{D2945005-117E-4373-ADD7-C0C46BFE5BF7}"/>
              </a:ext>
            </a:extLst>
          </p:cNvPr>
          <p:cNvSpPr/>
          <p:nvPr/>
        </p:nvSpPr>
        <p:spPr>
          <a:xfrm>
            <a:off x="1457739" y="1781646"/>
            <a:ext cx="4890052" cy="802527"/>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 xmlns:a16="http://schemas.microsoft.com/office/drawing/2014/main" id="{66C4F286-54F5-48FE-9DA1-D07F09A67326}"/>
              </a:ext>
            </a:extLst>
          </p:cNvPr>
          <p:cNvSpPr txBox="1"/>
          <p:nvPr/>
        </p:nvSpPr>
        <p:spPr>
          <a:xfrm flipH="1">
            <a:off x="1802295" y="1939131"/>
            <a:ext cx="2035244" cy="461665"/>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1"/>
                </a:solidFill>
                <a:effectLst/>
                <a:uLnTx/>
                <a:uFillTx/>
                <a:cs typeface="+mn-ea"/>
                <a:sym typeface="+mn-lt"/>
              </a:rPr>
              <a:t>请输入标题</a:t>
            </a:r>
          </a:p>
        </p:txBody>
      </p:sp>
      <p:pic>
        <p:nvPicPr>
          <p:cNvPr id="9" name="图片 8">
            <a:extLst>
              <a:ext uri="{FF2B5EF4-FFF2-40B4-BE49-F238E27FC236}">
                <a16:creationId xmlns="" xmlns:a16="http://schemas.microsoft.com/office/drawing/2014/main" id="{4C3C4A73-8019-49F7-9F06-3F9FFD5A1C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57739" y="2995659"/>
            <a:ext cx="4890052" cy="2608121"/>
          </a:xfrm>
          <a:prstGeom prst="rect">
            <a:avLst/>
          </a:prstGeom>
        </p:spPr>
      </p:pic>
      <p:pic>
        <p:nvPicPr>
          <p:cNvPr id="11" name="图片 10">
            <a:extLst>
              <a:ext uri="{FF2B5EF4-FFF2-40B4-BE49-F238E27FC236}">
                <a16:creationId xmlns="" xmlns:a16="http://schemas.microsoft.com/office/drawing/2014/main" id="{9C15DE7A-39CB-45CC-9530-D81FEBF1059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63332" y="1615850"/>
            <a:ext cx="1656529" cy="1656529"/>
          </a:xfrm>
          <a:prstGeom prst="ellipse">
            <a:avLst/>
          </a:prstGeom>
        </p:spPr>
      </p:pic>
    </p:spTree>
    <p:extLst>
      <p:ext uri="{BB962C8B-B14F-4D97-AF65-F5344CB8AC3E}">
        <p14:creationId xmlns:p14="http://schemas.microsoft.com/office/powerpoint/2010/main" val="266715875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7CC9B02-5E7F-400D-8AC3-BBB59AA19E00}"/>
              </a:ext>
            </a:extLst>
          </p:cNvPr>
          <p:cNvSpPr/>
          <p:nvPr/>
        </p:nvSpPr>
        <p:spPr>
          <a:xfrm>
            <a:off x="5405528" y="993912"/>
            <a:ext cx="1380944" cy="5393455"/>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3200" dirty="0">
              <a:cs typeface="+mn-ea"/>
              <a:sym typeface="+mn-lt"/>
            </a:endParaRPr>
          </a:p>
        </p:txBody>
      </p:sp>
      <p:sp>
        <p:nvSpPr>
          <p:cNvPr id="3" name="networking_125759">
            <a:extLst>
              <a:ext uri="{FF2B5EF4-FFF2-40B4-BE49-F238E27FC236}">
                <a16:creationId xmlns="" xmlns:a16="http://schemas.microsoft.com/office/drawing/2014/main" id="{799B5B9D-B413-46FD-8DAB-4C5EFD838D3E}"/>
              </a:ext>
            </a:extLst>
          </p:cNvPr>
          <p:cNvSpPr>
            <a:spLocks noChangeAspect="1"/>
          </p:cNvSpPr>
          <p:nvPr/>
        </p:nvSpPr>
        <p:spPr bwMode="auto">
          <a:xfrm>
            <a:off x="5882598" y="3057815"/>
            <a:ext cx="393263" cy="392668"/>
          </a:xfrm>
          <a:custGeom>
            <a:avLst/>
            <a:gdLst>
              <a:gd name="connsiteX0" fmla="*/ 285241 w 606933"/>
              <a:gd name="connsiteY0" fmla="*/ 444068 h 606016"/>
              <a:gd name="connsiteX1" fmla="*/ 303420 w 606933"/>
              <a:gd name="connsiteY1" fmla="*/ 445197 h 606016"/>
              <a:gd name="connsiteX2" fmla="*/ 321693 w 606933"/>
              <a:gd name="connsiteY2" fmla="*/ 444068 h 606016"/>
              <a:gd name="connsiteX3" fmla="*/ 321693 w 606933"/>
              <a:gd name="connsiteY3" fmla="*/ 466921 h 606016"/>
              <a:gd name="connsiteX4" fmla="*/ 321693 w 606933"/>
              <a:gd name="connsiteY4" fmla="*/ 503693 h 606016"/>
              <a:gd name="connsiteX5" fmla="*/ 356356 w 606933"/>
              <a:gd name="connsiteY5" fmla="*/ 553162 h 606016"/>
              <a:gd name="connsiteX6" fmla="*/ 303420 w 606933"/>
              <a:gd name="connsiteY6" fmla="*/ 606016 h 606016"/>
              <a:gd name="connsiteX7" fmla="*/ 250578 w 606933"/>
              <a:gd name="connsiteY7" fmla="*/ 553162 h 606016"/>
              <a:gd name="connsiteX8" fmla="*/ 285241 w 606933"/>
              <a:gd name="connsiteY8" fmla="*/ 503693 h 606016"/>
              <a:gd name="connsiteX9" fmla="*/ 285241 w 606933"/>
              <a:gd name="connsiteY9" fmla="*/ 466921 h 606016"/>
              <a:gd name="connsiteX10" fmla="*/ 416083 w 606933"/>
              <a:gd name="connsiteY10" fmla="*/ 389803 h 606016"/>
              <a:gd name="connsiteX11" fmla="*/ 458471 w 606933"/>
              <a:gd name="connsiteY11" fmla="*/ 432034 h 606016"/>
              <a:gd name="connsiteX12" fmla="*/ 480701 w 606933"/>
              <a:gd name="connsiteY12" fmla="*/ 427143 h 606016"/>
              <a:gd name="connsiteX13" fmla="*/ 533545 w 606933"/>
              <a:gd name="connsiteY13" fmla="*/ 480003 h 606016"/>
              <a:gd name="connsiteX14" fmla="*/ 480701 w 606933"/>
              <a:gd name="connsiteY14" fmla="*/ 532769 h 606016"/>
              <a:gd name="connsiteX15" fmla="*/ 427764 w 606933"/>
              <a:gd name="connsiteY15" fmla="*/ 480003 h 606016"/>
              <a:gd name="connsiteX16" fmla="*/ 432662 w 606933"/>
              <a:gd name="connsiteY16" fmla="*/ 457806 h 606016"/>
              <a:gd name="connsiteX17" fmla="*/ 390368 w 606933"/>
              <a:gd name="connsiteY17" fmla="*/ 415480 h 606016"/>
              <a:gd name="connsiteX18" fmla="*/ 416083 w 606933"/>
              <a:gd name="connsiteY18" fmla="*/ 389803 h 606016"/>
              <a:gd name="connsiteX19" fmla="*/ 190658 w 606933"/>
              <a:gd name="connsiteY19" fmla="*/ 389803 h 606016"/>
              <a:gd name="connsiteX20" fmla="*/ 216283 w 606933"/>
              <a:gd name="connsiteY20" fmla="*/ 415480 h 606016"/>
              <a:gd name="connsiteX21" fmla="*/ 174076 w 606933"/>
              <a:gd name="connsiteY21" fmla="*/ 457806 h 606016"/>
              <a:gd name="connsiteX22" fmla="*/ 178975 w 606933"/>
              <a:gd name="connsiteY22" fmla="*/ 480003 h 606016"/>
              <a:gd name="connsiteX23" fmla="*/ 126123 w 606933"/>
              <a:gd name="connsiteY23" fmla="*/ 532769 h 606016"/>
              <a:gd name="connsiteX24" fmla="*/ 73176 w 606933"/>
              <a:gd name="connsiteY24" fmla="*/ 480003 h 606016"/>
              <a:gd name="connsiteX25" fmla="*/ 126123 w 606933"/>
              <a:gd name="connsiteY25" fmla="*/ 427143 h 606016"/>
              <a:gd name="connsiteX26" fmla="*/ 148357 w 606933"/>
              <a:gd name="connsiteY26" fmla="*/ 432034 h 606016"/>
              <a:gd name="connsiteX27" fmla="*/ 52836 w 606933"/>
              <a:gd name="connsiteY27" fmla="*/ 253330 h 606016"/>
              <a:gd name="connsiteX28" fmla="*/ 102470 w 606933"/>
              <a:gd name="connsiteY28" fmla="*/ 287852 h 606016"/>
              <a:gd name="connsiteX29" fmla="*/ 161711 w 606933"/>
              <a:gd name="connsiteY29" fmla="*/ 287852 h 606016"/>
              <a:gd name="connsiteX30" fmla="*/ 160958 w 606933"/>
              <a:gd name="connsiteY30" fmla="*/ 302997 h 606016"/>
              <a:gd name="connsiteX31" fmla="*/ 162653 w 606933"/>
              <a:gd name="connsiteY31" fmla="*/ 324350 h 606016"/>
              <a:gd name="connsiteX32" fmla="*/ 102470 w 606933"/>
              <a:gd name="connsiteY32" fmla="*/ 324350 h 606016"/>
              <a:gd name="connsiteX33" fmla="*/ 52836 w 606933"/>
              <a:gd name="connsiteY33" fmla="*/ 358966 h 606016"/>
              <a:gd name="connsiteX34" fmla="*/ 0 w 606933"/>
              <a:gd name="connsiteY34" fmla="*/ 306195 h 606016"/>
              <a:gd name="connsiteX35" fmla="*/ 52836 w 606933"/>
              <a:gd name="connsiteY35" fmla="*/ 253330 h 606016"/>
              <a:gd name="connsiteX36" fmla="*/ 553987 w 606933"/>
              <a:gd name="connsiteY36" fmla="*/ 250225 h 606016"/>
              <a:gd name="connsiteX37" fmla="*/ 606933 w 606933"/>
              <a:gd name="connsiteY37" fmla="*/ 302996 h 606016"/>
              <a:gd name="connsiteX38" fmla="*/ 553987 w 606933"/>
              <a:gd name="connsiteY38" fmla="*/ 355861 h 606016"/>
              <a:gd name="connsiteX39" fmla="*/ 505658 w 606933"/>
              <a:gd name="connsiteY39" fmla="*/ 324349 h 606016"/>
              <a:gd name="connsiteX40" fmla="*/ 444139 w 606933"/>
              <a:gd name="connsiteY40" fmla="*/ 324349 h 606016"/>
              <a:gd name="connsiteX41" fmla="*/ 445741 w 606933"/>
              <a:gd name="connsiteY41" fmla="*/ 302996 h 606016"/>
              <a:gd name="connsiteX42" fmla="*/ 444987 w 606933"/>
              <a:gd name="connsiteY42" fmla="*/ 287851 h 606016"/>
              <a:gd name="connsiteX43" fmla="*/ 503397 w 606933"/>
              <a:gd name="connsiteY43" fmla="*/ 287851 h 606016"/>
              <a:gd name="connsiteX44" fmla="*/ 553987 w 606933"/>
              <a:gd name="connsiteY44" fmla="*/ 250225 h 606016"/>
              <a:gd name="connsiteX45" fmla="*/ 303361 w 606933"/>
              <a:gd name="connsiteY45" fmla="*/ 231794 h 606016"/>
              <a:gd name="connsiteX46" fmla="*/ 232049 w 606933"/>
              <a:gd name="connsiteY46" fmla="*/ 302996 h 606016"/>
              <a:gd name="connsiteX47" fmla="*/ 249099 w 606933"/>
              <a:gd name="connsiteY47" fmla="*/ 320115 h 606016"/>
              <a:gd name="connsiteX48" fmla="*/ 266150 w 606933"/>
              <a:gd name="connsiteY48" fmla="*/ 302996 h 606016"/>
              <a:gd name="connsiteX49" fmla="*/ 303455 w 606933"/>
              <a:gd name="connsiteY49" fmla="*/ 265749 h 606016"/>
              <a:gd name="connsiteX50" fmla="*/ 320412 w 606933"/>
              <a:gd name="connsiteY50" fmla="*/ 248819 h 606016"/>
              <a:gd name="connsiteX51" fmla="*/ 303361 w 606933"/>
              <a:gd name="connsiteY51" fmla="*/ 231794 h 606016"/>
              <a:gd name="connsiteX52" fmla="*/ 303455 w 606933"/>
              <a:gd name="connsiteY52" fmla="*/ 188904 h 606016"/>
              <a:gd name="connsiteX53" fmla="*/ 417818 w 606933"/>
              <a:gd name="connsiteY53" fmla="*/ 302996 h 606016"/>
              <a:gd name="connsiteX54" fmla="*/ 303455 w 606933"/>
              <a:gd name="connsiteY54" fmla="*/ 417183 h 606016"/>
              <a:gd name="connsiteX55" fmla="*/ 189186 w 606933"/>
              <a:gd name="connsiteY55" fmla="*/ 302996 h 606016"/>
              <a:gd name="connsiteX56" fmla="*/ 303455 w 606933"/>
              <a:gd name="connsiteY56" fmla="*/ 188904 h 606016"/>
              <a:gd name="connsiteX57" fmla="*/ 480677 w 606933"/>
              <a:gd name="connsiteY57" fmla="*/ 73506 h 606016"/>
              <a:gd name="connsiteX58" fmla="*/ 518018 w 606933"/>
              <a:gd name="connsiteY58" fmla="*/ 88889 h 606016"/>
              <a:gd name="connsiteX59" fmla="*/ 518018 w 606933"/>
              <a:gd name="connsiteY59" fmla="*/ 163406 h 606016"/>
              <a:gd name="connsiteX60" fmla="*/ 458574 w 606933"/>
              <a:gd name="connsiteY60" fmla="*/ 173944 h 606016"/>
              <a:gd name="connsiteX61" fmla="*/ 416275 w 606933"/>
              <a:gd name="connsiteY61" fmla="*/ 216283 h 606016"/>
              <a:gd name="connsiteX62" fmla="*/ 390368 w 606933"/>
              <a:gd name="connsiteY62" fmla="*/ 190503 h 606016"/>
              <a:gd name="connsiteX63" fmla="*/ 405818 w 606933"/>
              <a:gd name="connsiteY63" fmla="*/ 175073 h 606016"/>
              <a:gd name="connsiteX64" fmla="*/ 432855 w 606933"/>
              <a:gd name="connsiteY64" fmla="*/ 148258 h 606016"/>
              <a:gd name="connsiteX65" fmla="*/ 443406 w 606933"/>
              <a:gd name="connsiteY65" fmla="*/ 88889 h 606016"/>
              <a:gd name="connsiteX66" fmla="*/ 480677 w 606933"/>
              <a:gd name="connsiteY66" fmla="*/ 73506 h 606016"/>
              <a:gd name="connsiteX67" fmla="*/ 126232 w 606933"/>
              <a:gd name="connsiteY67" fmla="*/ 73247 h 606016"/>
              <a:gd name="connsiteX68" fmla="*/ 179075 w 606933"/>
              <a:gd name="connsiteY68" fmla="*/ 126039 h 606016"/>
              <a:gd name="connsiteX69" fmla="*/ 174177 w 606933"/>
              <a:gd name="connsiteY69" fmla="*/ 148247 h 606016"/>
              <a:gd name="connsiteX70" fmla="*/ 216565 w 606933"/>
              <a:gd name="connsiteY70" fmla="*/ 190499 h 606016"/>
              <a:gd name="connsiteX71" fmla="*/ 190755 w 606933"/>
              <a:gd name="connsiteY71" fmla="*/ 216283 h 606016"/>
              <a:gd name="connsiteX72" fmla="*/ 148462 w 606933"/>
              <a:gd name="connsiteY72" fmla="*/ 173937 h 606016"/>
              <a:gd name="connsiteX73" fmla="*/ 126232 w 606933"/>
              <a:gd name="connsiteY73" fmla="*/ 178830 h 606016"/>
              <a:gd name="connsiteX74" fmla="*/ 73388 w 606933"/>
              <a:gd name="connsiteY74" fmla="*/ 126039 h 606016"/>
              <a:gd name="connsiteX75" fmla="*/ 126232 w 606933"/>
              <a:gd name="connsiteY75" fmla="*/ 73247 h 606016"/>
              <a:gd name="connsiteX76" fmla="*/ 303420 w 606933"/>
              <a:gd name="connsiteY76" fmla="*/ 0 h 606016"/>
              <a:gd name="connsiteX77" fmla="*/ 356356 w 606933"/>
              <a:gd name="connsiteY77" fmla="*/ 52775 h 606016"/>
              <a:gd name="connsiteX78" fmla="*/ 321693 w 606933"/>
              <a:gd name="connsiteY78" fmla="*/ 102352 h 606016"/>
              <a:gd name="connsiteX79" fmla="*/ 321693 w 606933"/>
              <a:gd name="connsiteY79" fmla="*/ 162089 h 606016"/>
              <a:gd name="connsiteX80" fmla="*/ 303420 w 606933"/>
              <a:gd name="connsiteY80" fmla="*/ 160960 h 606016"/>
              <a:gd name="connsiteX81" fmla="*/ 285241 w 606933"/>
              <a:gd name="connsiteY81" fmla="*/ 162089 h 606016"/>
              <a:gd name="connsiteX82" fmla="*/ 285241 w 606933"/>
              <a:gd name="connsiteY82" fmla="*/ 102352 h 606016"/>
              <a:gd name="connsiteX83" fmla="*/ 250578 w 606933"/>
              <a:gd name="connsiteY83" fmla="*/ 52775 h 606016"/>
              <a:gd name="connsiteX84" fmla="*/ 303420 w 606933"/>
              <a:gd name="connsiteY84" fmla="*/ 0 h 60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6933" h="606016">
                <a:moveTo>
                  <a:pt x="285241" y="444068"/>
                </a:moveTo>
                <a:cubicBezTo>
                  <a:pt x="291175" y="444820"/>
                  <a:pt x="297297" y="445197"/>
                  <a:pt x="303420" y="445197"/>
                </a:cubicBezTo>
                <a:cubicBezTo>
                  <a:pt x="309637" y="445197"/>
                  <a:pt x="315665" y="444820"/>
                  <a:pt x="321693" y="444068"/>
                </a:cubicBezTo>
                <a:lnTo>
                  <a:pt x="321693" y="466921"/>
                </a:lnTo>
                <a:lnTo>
                  <a:pt x="321693" y="503693"/>
                </a:lnTo>
                <a:cubicBezTo>
                  <a:pt x="341850" y="511029"/>
                  <a:pt x="356356" y="530497"/>
                  <a:pt x="356356" y="553162"/>
                </a:cubicBezTo>
                <a:cubicBezTo>
                  <a:pt x="356356" y="582410"/>
                  <a:pt x="332620" y="606016"/>
                  <a:pt x="303420" y="606016"/>
                </a:cubicBezTo>
                <a:cubicBezTo>
                  <a:pt x="274220" y="606016"/>
                  <a:pt x="250578" y="582316"/>
                  <a:pt x="250578" y="553162"/>
                </a:cubicBezTo>
                <a:cubicBezTo>
                  <a:pt x="250578" y="530497"/>
                  <a:pt x="264989" y="511029"/>
                  <a:pt x="285241" y="503693"/>
                </a:cubicBezTo>
                <a:lnTo>
                  <a:pt x="285241" y="466921"/>
                </a:lnTo>
                <a:close/>
                <a:moveTo>
                  <a:pt x="416083" y="389803"/>
                </a:moveTo>
                <a:lnTo>
                  <a:pt x="458471" y="432034"/>
                </a:lnTo>
                <a:cubicBezTo>
                  <a:pt x="465253" y="428931"/>
                  <a:pt x="472789" y="427143"/>
                  <a:pt x="480701" y="427143"/>
                </a:cubicBezTo>
                <a:cubicBezTo>
                  <a:pt x="509808" y="427143"/>
                  <a:pt x="533451" y="450752"/>
                  <a:pt x="533545" y="480003"/>
                </a:cubicBezTo>
                <a:cubicBezTo>
                  <a:pt x="533545" y="509161"/>
                  <a:pt x="509808" y="532769"/>
                  <a:pt x="480701" y="532769"/>
                </a:cubicBezTo>
                <a:cubicBezTo>
                  <a:pt x="451407" y="532769"/>
                  <a:pt x="427764" y="509067"/>
                  <a:pt x="427764" y="480003"/>
                </a:cubicBezTo>
                <a:cubicBezTo>
                  <a:pt x="427764" y="471914"/>
                  <a:pt x="429553" y="464578"/>
                  <a:pt x="432662" y="457806"/>
                </a:cubicBezTo>
                <a:lnTo>
                  <a:pt x="390368" y="415480"/>
                </a:lnTo>
                <a:cubicBezTo>
                  <a:pt x="400070" y="408144"/>
                  <a:pt x="408736" y="399491"/>
                  <a:pt x="416083" y="389803"/>
                </a:cubicBezTo>
                <a:close/>
                <a:moveTo>
                  <a:pt x="190658" y="389803"/>
                </a:moveTo>
                <a:cubicBezTo>
                  <a:pt x="198194" y="399491"/>
                  <a:pt x="206862" y="408144"/>
                  <a:pt x="216283" y="415480"/>
                </a:cubicBezTo>
                <a:lnTo>
                  <a:pt x="174076" y="457806"/>
                </a:lnTo>
                <a:cubicBezTo>
                  <a:pt x="177185" y="464578"/>
                  <a:pt x="178975" y="472103"/>
                  <a:pt x="178975" y="480003"/>
                </a:cubicBezTo>
                <a:cubicBezTo>
                  <a:pt x="178975" y="509161"/>
                  <a:pt x="155234" y="532769"/>
                  <a:pt x="126123" y="532769"/>
                </a:cubicBezTo>
                <a:cubicBezTo>
                  <a:pt x="96823" y="532769"/>
                  <a:pt x="73176" y="509161"/>
                  <a:pt x="73176" y="480003"/>
                </a:cubicBezTo>
                <a:cubicBezTo>
                  <a:pt x="73176" y="450752"/>
                  <a:pt x="96917" y="427143"/>
                  <a:pt x="126123" y="427143"/>
                </a:cubicBezTo>
                <a:cubicBezTo>
                  <a:pt x="134131" y="427143"/>
                  <a:pt x="141573" y="428931"/>
                  <a:pt x="148357" y="432034"/>
                </a:cubicBezTo>
                <a:close/>
                <a:moveTo>
                  <a:pt x="52836" y="253330"/>
                </a:moveTo>
                <a:cubicBezTo>
                  <a:pt x="75628" y="253330"/>
                  <a:pt x="95030" y="267628"/>
                  <a:pt x="102470" y="287852"/>
                </a:cubicBezTo>
                <a:lnTo>
                  <a:pt x="161711" y="287852"/>
                </a:lnTo>
                <a:cubicBezTo>
                  <a:pt x="161240" y="292838"/>
                  <a:pt x="160958" y="297917"/>
                  <a:pt x="160958" y="302997"/>
                </a:cubicBezTo>
                <a:cubicBezTo>
                  <a:pt x="160958" y="310334"/>
                  <a:pt x="161617" y="317483"/>
                  <a:pt x="162653" y="324350"/>
                </a:cubicBezTo>
                <a:lnTo>
                  <a:pt x="102470" y="324350"/>
                </a:lnTo>
                <a:cubicBezTo>
                  <a:pt x="95030" y="344386"/>
                  <a:pt x="75628" y="358872"/>
                  <a:pt x="52836" y="358966"/>
                </a:cubicBezTo>
                <a:cubicBezTo>
                  <a:pt x="23640" y="358966"/>
                  <a:pt x="0" y="335355"/>
                  <a:pt x="0" y="306195"/>
                </a:cubicBezTo>
                <a:cubicBezTo>
                  <a:pt x="0" y="276941"/>
                  <a:pt x="23734" y="253330"/>
                  <a:pt x="52836" y="253330"/>
                </a:cubicBezTo>
                <a:close/>
                <a:moveTo>
                  <a:pt x="553987" y="250225"/>
                </a:moveTo>
                <a:cubicBezTo>
                  <a:pt x="583192" y="250225"/>
                  <a:pt x="606933" y="273930"/>
                  <a:pt x="606933" y="302996"/>
                </a:cubicBezTo>
                <a:cubicBezTo>
                  <a:pt x="606933" y="332250"/>
                  <a:pt x="583192" y="355861"/>
                  <a:pt x="553987" y="355861"/>
                </a:cubicBezTo>
                <a:cubicBezTo>
                  <a:pt x="532413" y="355861"/>
                  <a:pt x="513854" y="342880"/>
                  <a:pt x="505658" y="324349"/>
                </a:cubicBezTo>
                <a:lnTo>
                  <a:pt x="444139" y="324349"/>
                </a:lnTo>
                <a:cubicBezTo>
                  <a:pt x="445270" y="317294"/>
                  <a:pt x="445741" y="310333"/>
                  <a:pt x="445741" y="302996"/>
                </a:cubicBezTo>
                <a:cubicBezTo>
                  <a:pt x="445741" y="297916"/>
                  <a:pt x="445458" y="292837"/>
                  <a:pt x="444987" y="287851"/>
                </a:cubicBezTo>
                <a:lnTo>
                  <a:pt x="503397" y="287851"/>
                </a:lnTo>
                <a:cubicBezTo>
                  <a:pt x="509897" y="266028"/>
                  <a:pt x="530152" y="250225"/>
                  <a:pt x="553987" y="250225"/>
                </a:cubicBezTo>
                <a:close/>
                <a:moveTo>
                  <a:pt x="303361" y="231794"/>
                </a:moveTo>
                <a:cubicBezTo>
                  <a:pt x="264078" y="231794"/>
                  <a:pt x="232049" y="263774"/>
                  <a:pt x="232049" y="302996"/>
                </a:cubicBezTo>
                <a:cubicBezTo>
                  <a:pt x="232049" y="312402"/>
                  <a:pt x="239679" y="320115"/>
                  <a:pt x="249099" y="320115"/>
                </a:cubicBezTo>
                <a:cubicBezTo>
                  <a:pt x="258520" y="320115"/>
                  <a:pt x="266150" y="312402"/>
                  <a:pt x="266150" y="302996"/>
                </a:cubicBezTo>
                <a:cubicBezTo>
                  <a:pt x="266150" y="282492"/>
                  <a:pt x="282919" y="265749"/>
                  <a:pt x="303455" y="265749"/>
                </a:cubicBezTo>
                <a:cubicBezTo>
                  <a:pt x="312875" y="265749"/>
                  <a:pt x="320600" y="258225"/>
                  <a:pt x="320412" y="248819"/>
                </a:cubicBezTo>
                <a:cubicBezTo>
                  <a:pt x="320412" y="239413"/>
                  <a:pt x="312781" y="231794"/>
                  <a:pt x="303361" y="231794"/>
                </a:cubicBezTo>
                <a:close/>
                <a:moveTo>
                  <a:pt x="303455" y="188904"/>
                </a:moveTo>
                <a:cubicBezTo>
                  <a:pt x="366665" y="188904"/>
                  <a:pt x="417818" y="239978"/>
                  <a:pt x="417818" y="302996"/>
                </a:cubicBezTo>
                <a:cubicBezTo>
                  <a:pt x="417818" y="366109"/>
                  <a:pt x="366665" y="417183"/>
                  <a:pt x="303455" y="417183"/>
                </a:cubicBezTo>
                <a:cubicBezTo>
                  <a:pt x="240339" y="417183"/>
                  <a:pt x="189186" y="366109"/>
                  <a:pt x="189186" y="302996"/>
                </a:cubicBezTo>
                <a:cubicBezTo>
                  <a:pt x="189186" y="239978"/>
                  <a:pt x="240339" y="188904"/>
                  <a:pt x="303455" y="188904"/>
                </a:cubicBezTo>
                <a:close/>
                <a:moveTo>
                  <a:pt x="480677" y="73506"/>
                </a:moveTo>
                <a:cubicBezTo>
                  <a:pt x="494184" y="73506"/>
                  <a:pt x="507702" y="78634"/>
                  <a:pt x="518018" y="88889"/>
                </a:cubicBezTo>
                <a:cubicBezTo>
                  <a:pt x="538555" y="109494"/>
                  <a:pt x="538555" y="142895"/>
                  <a:pt x="518018" y="163406"/>
                </a:cubicBezTo>
                <a:cubicBezTo>
                  <a:pt x="501909" y="179495"/>
                  <a:pt x="478074" y="182976"/>
                  <a:pt x="458574" y="173944"/>
                </a:cubicBezTo>
                <a:lnTo>
                  <a:pt x="416275" y="216283"/>
                </a:lnTo>
                <a:cubicBezTo>
                  <a:pt x="408738" y="206592"/>
                  <a:pt x="400071" y="197936"/>
                  <a:pt x="390368" y="190503"/>
                </a:cubicBezTo>
                <a:lnTo>
                  <a:pt x="405818" y="175073"/>
                </a:lnTo>
                <a:lnTo>
                  <a:pt x="432855" y="148258"/>
                </a:lnTo>
                <a:cubicBezTo>
                  <a:pt x="423811" y="128782"/>
                  <a:pt x="427297" y="104978"/>
                  <a:pt x="443406" y="88889"/>
                </a:cubicBezTo>
                <a:cubicBezTo>
                  <a:pt x="453674" y="78634"/>
                  <a:pt x="467170" y="73506"/>
                  <a:pt x="480677" y="73506"/>
                </a:cubicBezTo>
                <a:close/>
                <a:moveTo>
                  <a:pt x="126232" y="73247"/>
                </a:moveTo>
                <a:cubicBezTo>
                  <a:pt x="155526" y="73247"/>
                  <a:pt x="179075" y="96961"/>
                  <a:pt x="179075" y="126039"/>
                </a:cubicBezTo>
                <a:cubicBezTo>
                  <a:pt x="179075" y="134037"/>
                  <a:pt x="177380" y="141471"/>
                  <a:pt x="174177" y="148247"/>
                </a:cubicBezTo>
                <a:lnTo>
                  <a:pt x="216565" y="190499"/>
                </a:lnTo>
                <a:cubicBezTo>
                  <a:pt x="206863" y="197933"/>
                  <a:pt x="198197" y="206590"/>
                  <a:pt x="190755" y="216283"/>
                </a:cubicBezTo>
                <a:lnTo>
                  <a:pt x="148462" y="173937"/>
                </a:lnTo>
                <a:cubicBezTo>
                  <a:pt x="141680" y="177136"/>
                  <a:pt x="134144" y="178830"/>
                  <a:pt x="126232" y="178830"/>
                </a:cubicBezTo>
                <a:cubicBezTo>
                  <a:pt x="97125" y="178830"/>
                  <a:pt x="73482" y="155304"/>
                  <a:pt x="73388" y="126039"/>
                </a:cubicBezTo>
                <a:cubicBezTo>
                  <a:pt x="73388" y="96773"/>
                  <a:pt x="97125" y="73247"/>
                  <a:pt x="126232" y="73247"/>
                </a:cubicBezTo>
                <a:close/>
                <a:moveTo>
                  <a:pt x="303420" y="0"/>
                </a:moveTo>
                <a:cubicBezTo>
                  <a:pt x="332714" y="0"/>
                  <a:pt x="356356" y="23707"/>
                  <a:pt x="356356" y="52775"/>
                </a:cubicBezTo>
                <a:cubicBezTo>
                  <a:pt x="356356" y="75541"/>
                  <a:pt x="341850" y="94920"/>
                  <a:pt x="321693" y="102352"/>
                </a:cubicBezTo>
                <a:lnTo>
                  <a:pt x="321693" y="162089"/>
                </a:lnTo>
                <a:cubicBezTo>
                  <a:pt x="315759" y="161336"/>
                  <a:pt x="309637" y="160960"/>
                  <a:pt x="303420" y="160960"/>
                </a:cubicBezTo>
                <a:cubicBezTo>
                  <a:pt x="297297" y="160960"/>
                  <a:pt x="291269" y="161336"/>
                  <a:pt x="285241" y="162089"/>
                </a:cubicBezTo>
                <a:lnTo>
                  <a:pt x="285241" y="102352"/>
                </a:lnTo>
                <a:cubicBezTo>
                  <a:pt x="264989" y="94920"/>
                  <a:pt x="250578" y="75541"/>
                  <a:pt x="250578" y="52775"/>
                </a:cubicBezTo>
                <a:cubicBezTo>
                  <a:pt x="250578" y="23613"/>
                  <a:pt x="274314" y="0"/>
                  <a:pt x="303420" y="0"/>
                </a:cubicBezTo>
                <a:close/>
              </a:path>
            </a:pathLst>
          </a:custGeom>
          <a:solidFill>
            <a:schemeClr val="bg1"/>
          </a:solidFill>
          <a:ln>
            <a:noFill/>
          </a:ln>
        </p:spPr>
        <p:txBody>
          <a:bodyPr/>
          <a:lstStyle/>
          <a:p>
            <a:endParaRPr lang="zh-CN" altLang="en-US">
              <a:cs typeface="+mn-ea"/>
              <a:sym typeface="+mn-lt"/>
            </a:endParaRPr>
          </a:p>
        </p:txBody>
      </p:sp>
      <p:sp>
        <p:nvSpPr>
          <p:cNvPr id="4" name="network-user-group_17659">
            <a:extLst>
              <a:ext uri="{FF2B5EF4-FFF2-40B4-BE49-F238E27FC236}">
                <a16:creationId xmlns="" xmlns:a16="http://schemas.microsoft.com/office/drawing/2014/main" id="{D197C04A-67E3-41D6-AD4B-6AD9BAE8458A}"/>
              </a:ext>
            </a:extLst>
          </p:cNvPr>
          <p:cNvSpPr>
            <a:spLocks noChangeAspect="1"/>
          </p:cNvSpPr>
          <p:nvPr/>
        </p:nvSpPr>
        <p:spPr bwMode="auto">
          <a:xfrm>
            <a:off x="5899369" y="4358222"/>
            <a:ext cx="393262" cy="359129"/>
          </a:xfrm>
          <a:custGeom>
            <a:avLst/>
            <a:gdLst>
              <a:gd name="connsiteX0" fmla="*/ 498237 w 608133"/>
              <a:gd name="connsiteY0" fmla="*/ 0 h 555350"/>
              <a:gd name="connsiteX1" fmla="*/ 581972 w 608133"/>
              <a:gd name="connsiteY1" fmla="*/ 83630 h 555350"/>
              <a:gd name="connsiteX2" fmla="*/ 561683 w 608133"/>
              <a:gd name="connsiteY2" fmla="*/ 138109 h 555350"/>
              <a:gd name="connsiteX3" fmla="*/ 565865 w 608133"/>
              <a:gd name="connsiteY3" fmla="*/ 138109 h 555350"/>
              <a:gd name="connsiteX4" fmla="*/ 608133 w 608133"/>
              <a:gd name="connsiteY4" fmla="*/ 180324 h 555350"/>
              <a:gd name="connsiteX5" fmla="*/ 608133 w 608133"/>
              <a:gd name="connsiteY5" fmla="*/ 319055 h 555350"/>
              <a:gd name="connsiteX6" fmla="*/ 565865 w 608133"/>
              <a:gd name="connsiteY6" fmla="*/ 361358 h 555350"/>
              <a:gd name="connsiteX7" fmla="*/ 564175 w 608133"/>
              <a:gd name="connsiteY7" fmla="*/ 361358 h 555350"/>
              <a:gd name="connsiteX8" fmla="*/ 564175 w 608133"/>
              <a:gd name="connsiteY8" fmla="*/ 513065 h 555350"/>
              <a:gd name="connsiteX9" fmla="*/ 534721 w 608133"/>
              <a:gd name="connsiteY9" fmla="*/ 555279 h 555350"/>
              <a:gd name="connsiteX10" fmla="*/ 461753 w 608133"/>
              <a:gd name="connsiteY10" fmla="*/ 555279 h 555350"/>
              <a:gd name="connsiteX11" fmla="*/ 432210 w 608133"/>
              <a:gd name="connsiteY11" fmla="*/ 513065 h 555350"/>
              <a:gd name="connsiteX12" fmla="*/ 432210 w 608133"/>
              <a:gd name="connsiteY12" fmla="*/ 361358 h 555350"/>
              <a:gd name="connsiteX13" fmla="*/ 430609 w 608133"/>
              <a:gd name="connsiteY13" fmla="*/ 361358 h 555350"/>
              <a:gd name="connsiteX14" fmla="*/ 410409 w 608133"/>
              <a:gd name="connsiteY14" fmla="*/ 355937 h 555350"/>
              <a:gd name="connsiteX15" fmla="*/ 430253 w 608133"/>
              <a:gd name="connsiteY15" fmla="*/ 332030 h 555350"/>
              <a:gd name="connsiteX16" fmla="*/ 430609 w 608133"/>
              <a:gd name="connsiteY16" fmla="*/ 332119 h 555350"/>
              <a:gd name="connsiteX17" fmla="*/ 430609 w 608133"/>
              <a:gd name="connsiteY17" fmla="*/ 167348 h 555350"/>
              <a:gd name="connsiteX18" fmla="*/ 430253 w 608133"/>
              <a:gd name="connsiteY18" fmla="*/ 167348 h 555350"/>
              <a:gd name="connsiteX19" fmla="*/ 410409 w 608133"/>
              <a:gd name="connsiteY19" fmla="*/ 143441 h 555350"/>
              <a:gd name="connsiteX20" fmla="*/ 430609 w 608133"/>
              <a:gd name="connsiteY20" fmla="*/ 138109 h 555350"/>
              <a:gd name="connsiteX21" fmla="*/ 434791 w 608133"/>
              <a:gd name="connsiteY21" fmla="*/ 138109 h 555350"/>
              <a:gd name="connsiteX22" fmla="*/ 414502 w 608133"/>
              <a:gd name="connsiteY22" fmla="*/ 83630 h 555350"/>
              <a:gd name="connsiteX23" fmla="*/ 498237 w 608133"/>
              <a:gd name="connsiteY23" fmla="*/ 0 h 555350"/>
              <a:gd name="connsiteX24" fmla="*/ 303044 w 608133"/>
              <a:gd name="connsiteY24" fmla="*/ 0 h 555350"/>
              <a:gd name="connsiteX25" fmla="*/ 386874 w 608133"/>
              <a:gd name="connsiteY25" fmla="*/ 83627 h 555350"/>
              <a:gd name="connsiteX26" fmla="*/ 366584 w 608133"/>
              <a:gd name="connsiteY26" fmla="*/ 138105 h 555350"/>
              <a:gd name="connsiteX27" fmla="*/ 370678 w 608133"/>
              <a:gd name="connsiteY27" fmla="*/ 138105 h 555350"/>
              <a:gd name="connsiteX28" fmla="*/ 390879 w 608133"/>
              <a:gd name="connsiteY28" fmla="*/ 143437 h 555350"/>
              <a:gd name="connsiteX29" fmla="*/ 410724 w 608133"/>
              <a:gd name="connsiteY29" fmla="*/ 167343 h 555350"/>
              <a:gd name="connsiteX30" fmla="*/ 412949 w 608133"/>
              <a:gd name="connsiteY30" fmla="*/ 180318 h 555350"/>
              <a:gd name="connsiteX31" fmla="*/ 412949 w 608133"/>
              <a:gd name="connsiteY31" fmla="*/ 319044 h 555350"/>
              <a:gd name="connsiteX32" fmla="*/ 410724 w 608133"/>
              <a:gd name="connsiteY32" fmla="*/ 332019 h 555350"/>
              <a:gd name="connsiteX33" fmla="*/ 390879 w 608133"/>
              <a:gd name="connsiteY33" fmla="*/ 356014 h 555350"/>
              <a:gd name="connsiteX34" fmla="*/ 370678 w 608133"/>
              <a:gd name="connsiteY34" fmla="*/ 361347 h 555350"/>
              <a:gd name="connsiteX35" fmla="*/ 369076 w 608133"/>
              <a:gd name="connsiteY35" fmla="*/ 361347 h 555350"/>
              <a:gd name="connsiteX36" fmla="*/ 369076 w 608133"/>
              <a:gd name="connsiteY36" fmla="*/ 513048 h 555350"/>
              <a:gd name="connsiteX37" fmla="*/ 339530 w 608133"/>
              <a:gd name="connsiteY37" fmla="*/ 555350 h 555350"/>
              <a:gd name="connsiteX38" fmla="*/ 266646 w 608133"/>
              <a:gd name="connsiteY38" fmla="*/ 555350 h 555350"/>
              <a:gd name="connsiteX39" fmla="*/ 237100 w 608133"/>
              <a:gd name="connsiteY39" fmla="*/ 513048 h 555350"/>
              <a:gd name="connsiteX40" fmla="*/ 237100 w 608133"/>
              <a:gd name="connsiteY40" fmla="*/ 361347 h 555350"/>
              <a:gd name="connsiteX41" fmla="*/ 235498 w 608133"/>
              <a:gd name="connsiteY41" fmla="*/ 361347 h 555350"/>
              <a:gd name="connsiteX42" fmla="*/ 216276 w 608133"/>
              <a:gd name="connsiteY42" fmla="*/ 356548 h 555350"/>
              <a:gd name="connsiteX43" fmla="*/ 195452 w 608133"/>
              <a:gd name="connsiteY43" fmla="*/ 332108 h 555350"/>
              <a:gd name="connsiteX44" fmla="*/ 193138 w 608133"/>
              <a:gd name="connsiteY44" fmla="*/ 319133 h 555350"/>
              <a:gd name="connsiteX45" fmla="*/ 193138 w 608133"/>
              <a:gd name="connsiteY45" fmla="*/ 180318 h 555350"/>
              <a:gd name="connsiteX46" fmla="*/ 195452 w 608133"/>
              <a:gd name="connsiteY46" fmla="*/ 167343 h 555350"/>
              <a:gd name="connsiteX47" fmla="*/ 216276 w 608133"/>
              <a:gd name="connsiteY47" fmla="*/ 142904 h 555350"/>
              <a:gd name="connsiteX48" fmla="*/ 235498 w 608133"/>
              <a:gd name="connsiteY48" fmla="*/ 138105 h 555350"/>
              <a:gd name="connsiteX49" fmla="*/ 239592 w 608133"/>
              <a:gd name="connsiteY49" fmla="*/ 138105 h 555350"/>
              <a:gd name="connsiteX50" fmla="*/ 219302 w 608133"/>
              <a:gd name="connsiteY50" fmla="*/ 83627 h 555350"/>
              <a:gd name="connsiteX51" fmla="*/ 303044 w 608133"/>
              <a:gd name="connsiteY51" fmla="*/ 0 h 555350"/>
              <a:gd name="connsiteX52" fmla="*/ 109931 w 608133"/>
              <a:gd name="connsiteY52" fmla="*/ 0 h 555350"/>
              <a:gd name="connsiteX53" fmla="*/ 193692 w 608133"/>
              <a:gd name="connsiteY53" fmla="*/ 83630 h 555350"/>
              <a:gd name="connsiteX54" fmla="*/ 173397 w 608133"/>
              <a:gd name="connsiteY54" fmla="*/ 138109 h 555350"/>
              <a:gd name="connsiteX55" fmla="*/ 177580 w 608133"/>
              <a:gd name="connsiteY55" fmla="*/ 138109 h 555350"/>
              <a:gd name="connsiteX56" fmla="*/ 196807 w 608133"/>
              <a:gd name="connsiteY56" fmla="*/ 142908 h 555350"/>
              <a:gd name="connsiteX57" fmla="*/ 175978 w 608133"/>
              <a:gd name="connsiteY57" fmla="*/ 167348 h 555350"/>
              <a:gd name="connsiteX58" fmla="*/ 175978 w 608133"/>
              <a:gd name="connsiteY58" fmla="*/ 332119 h 555350"/>
              <a:gd name="connsiteX59" fmla="*/ 196807 w 608133"/>
              <a:gd name="connsiteY59" fmla="*/ 356470 h 555350"/>
              <a:gd name="connsiteX60" fmla="*/ 177580 w 608133"/>
              <a:gd name="connsiteY60" fmla="*/ 361358 h 555350"/>
              <a:gd name="connsiteX61" fmla="*/ 175978 w 608133"/>
              <a:gd name="connsiteY61" fmla="*/ 361358 h 555350"/>
              <a:gd name="connsiteX62" fmla="*/ 175978 w 608133"/>
              <a:gd name="connsiteY62" fmla="*/ 513065 h 555350"/>
              <a:gd name="connsiteX63" fmla="*/ 146426 w 608133"/>
              <a:gd name="connsiteY63" fmla="*/ 555279 h 555350"/>
              <a:gd name="connsiteX64" fmla="*/ 73435 w 608133"/>
              <a:gd name="connsiteY64" fmla="*/ 555279 h 555350"/>
              <a:gd name="connsiteX65" fmla="*/ 43883 w 608133"/>
              <a:gd name="connsiteY65" fmla="*/ 513065 h 555350"/>
              <a:gd name="connsiteX66" fmla="*/ 43883 w 608133"/>
              <a:gd name="connsiteY66" fmla="*/ 361358 h 555350"/>
              <a:gd name="connsiteX67" fmla="*/ 42281 w 608133"/>
              <a:gd name="connsiteY67" fmla="*/ 361358 h 555350"/>
              <a:gd name="connsiteX68" fmla="*/ 0 w 608133"/>
              <a:gd name="connsiteY68" fmla="*/ 319055 h 555350"/>
              <a:gd name="connsiteX69" fmla="*/ 0 w 608133"/>
              <a:gd name="connsiteY69" fmla="*/ 180324 h 555350"/>
              <a:gd name="connsiteX70" fmla="*/ 42281 w 608133"/>
              <a:gd name="connsiteY70" fmla="*/ 138109 h 555350"/>
              <a:gd name="connsiteX71" fmla="*/ 46465 w 608133"/>
              <a:gd name="connsiteY71" fmla="*/ 138109 h 555350"/>
              <a:gd name="connsiteX72" fmla="*/ 26170 w 608133"/>
              <a:gd name="connsiteY72" fmla="*/ 83630 h 555350"/>
              <a:gd name="connsiteX73" fmla="*/ 109931 w 608133"/>
              <a:gd name="connsiteY73" fmla="*/ 0 h 55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133" h="555350">
                <a:moveTo>
                  <a:pt x="498237" y="0"/>
                </a:moveTo>
                <a:cubicBezTo>
                  <a:pt x="544420" y="0"/>
                  <a:pt x="581972" y="37505"/>
                  <a:pt x="581972" y="83630"/>
                </a:cubicBezTo>
                <a:cubicBezTo>
                  <a:pt x="581972" y="104426"/>
                  <a:pt x="574319" y="123445"/>
                  <a:pt x="561683" y="138109"/>
                </a:cubicBezTo>
                <a:lnTo>
                  <a:pt x="565865" y="138109"/>
                </a:lnTo>
                <a:cubicBezTo>
                  <a:pt x="589179" y="138109"/>
                  <a:pt x="608133" y="157039"/>
                  <a:pt x="608133" y="180324"/>
                </a:cubicBezTo>
                <a:lnTo>
                  <a:pt x="608133" y="319055"/>
                </a:lnTo>
                <a:cubicBezTo>
                  <a:pt x="608133" y="342339"/>
                  <a:pt x="589179" y="361358"/>
                  <a:pt x="565865" y="361358"/>
                </a:cubicBezTo>
                <a:lnTo>
                  <a:pt x="564175" y="361358"/>
                </a:lnTo>
                <a:lnTo>
                  <a:pt x="564175" y="513065"/>
                </a:lnTo>
                <a:cubicBezTo>
                  <a:pt x="564175" y="537149"/>
                  <a:pt x="551539" y="555279"/>
                  <a:pt x="534721" y="555279"/>
                </a:cubicBezTo>
                <a:lnTo>
                  <a:pt x="461753" y="555279"/>
                </a:lnTo>
                <a:cubicBezTo>
                  <a:pt x="444935" y="555279"/>
                  <a:pt x="432210" y="537149"/>
                  <a:pt x="432210" y="513065"/>
                </a:cubicBezTo>
                <a:lnTo>
                  <a:pt x="432210" y="361358"/>
                </a:lnTo>
                <a:lnTo>
                  <a:pt x="430609" y="361358"/>
                </a:lnTo>
                <a:cubicBezTo>
                  <a:pt x="423223" y="361358"/>
                  <a:pt x="416460" y="359225"/>
                  <a:pt x="410409" y="355937"/>
                </a:cubicBezTo>
                <a:cubicBezTo>
                  <a:pt x="419841" y="350871"/>
                  <a:pt x="426960" y="342339"/>
                  <a:pt x="430253" y="332030"/>
                </a:cubicBezTo>
                <a:cubicBezTo>
                  <a:pt x="430431" y="332030"/>
                  <a:pt x="430520" y="332119"/>
                  <a:pt x="430609" y="332119"/>
                </a:cubicBezTo>
                <a:lnTo>
                  <a:pt x="430609" y="167348"/>
                </a:lnTo>
                <a:cubicBezTo>
                  <a:pt x="430520" y="167348"/>
                  <a:pt x="430431" y="167348"/>
                  <a:pt x="430253" y="167348"/>
                </a:cubicBezTo>
                <a:cubicBezTo>
                  <a:pt x="426960" y="157128"/>
                  <a:pt x="419841" y="148596"/>
                  <a:pt x="410409" y="143441"/>
                </a:cubicBezTo>
                <a:cubicBezTo>
                  <a:pt x="416460" y="140153"/>
                  <a:pt x="423223" y="138109"/>
                  <a:pt x="430609" y="138109"/>
                </a:cubicBezTo>
                <a:lnTo>
                  <a:pt x="434791" y="138109"/>
                </a:lnTo>
                <a:cubicBezTo>
                  <a:pt x="422155" y="123445"/>
                  <a:pt x="414502" y="104426"/>
                  <a:pt x="414502" y="83630"/>
                </a:cubicBezTo>
                <a:cubicBezTo>
                  <a:pt x="414502" y="37505"/>
                  <a:pt x="452054" y="0"/>
                  <a:pt x="498237" y="0"/>
                </a:cubicBezTo>
                <a:close/>
                <a:moveTo>
                  <a:pt x="303044" y="0"/>
                </a:moveTo>
                <a:cubicBezTo>
                  <a:pt x="349230" y="0"/>
                  <a:pt x="386874" y="37592"/>
                  <a:pt x="386874" y="83627"/>
                </a:cubicBezTo>
                <a:cubicBezTo>
                  <a:pt x="386874" y="104423"/>
                  <a:pt x="379132" y="123441"/>
                  <a:pt x="366584" y="138105"/>
                </a:cubicBezTo>
                <a:lnTo>
                  <a:pt x="370678" y="138105"/>
                </a:lnTo>
                <a:cubicBezTo>
                  <a:pt x="378064" y="138105"/>
                  <a:pt x="384827" y="140149"/>
                  <a:pt x="390879" y="143437"/>
                </a:cubicBezTo>
                <a:cubicBezTo>
                  <a:pt x="400223" y="148591"/>
                  <a:pt x="407342" y="157123"/>
                  <a:pt x="410724" y="167343"/>
                </a:cubicBezTo>
                <a:cubicBezTo>
                  <a:pt x="412059" y="171520"/>
                  <a:pt x="412949" y="175786"/>
                  <a:pt x="412949" y="180318"/>
                </a:cubicBezTo>
                <a:lnTo>
                  <a:pt x="412949" y="319044"/>
                </a:lnTo>
                <a:cubicBezTo>
                  <a:pt x="412949" y="323666"/>
                  <a:pt x="412059" y="327931"/>
                  <a:pt x="410724" y="332019"/>
                </a:cubicBezTo>
                <a:cubicBezTo>
                  <a:pt x="407431" y="342328"/>
                  <a:pt x="400223" y="350860"/>
                  <a:pt x="390879" y="356014"/>
                </a:cubicBezTo>
                <a:cubicBezTo>
                  <a:pt x="384827" y="359214"/>
                  <a:pt x="378064" y="361347"/>
                  <a:pt x="370678" y="361347"/>
                </a:cubicBezTo>
                <a:lnTo>
                  <a:pt x="369076" y="361347"/>
                </a:lnTo>
                <a:lnTo>
                  <a:pt x="369076" y="513048"/>
                </a:lnTo>
                <a:cubicBezTo>
                  <a:pt x="369076" y="537132"/>
                  <a:pt x="356439" y="555350"/>
                  <a:pt x="339530" y="555350"/>
                </a:cubicBezTo>
                <a:lnTo>
                  <a:pt x="266646" y="555350"/>
                </a:lnTo>
                <a:cubicBezTo>
                  <a:pt x="249826" y="555350"/>
                  <a:pt x="237100" y="537132"/>
                  <a:pt x="237100" y="513048"/>
                </a:cubicBezTo>
                <a:lnTo>
                  <a:pt x="237100" y="361347"/>
                </a:lnTo>
                <a:lnTo>
                  <a:pt x="235498" y="361347"/>
                </a:lnTo>
                <a:cubicBezTo>
                  <a:pt x="228557" y="361347"/>
                  <a:pt x="222060" y="359480"/>
                  <a:pt x="216276" y="356548"/>
                </a:cubicBezTo>
                <a:cubicBezTo>
                  <a:pt x="206398" y="351393"/>
                  <a:pt x="198922" y="342684"/>
                  <a:pt x="195452" y="332108"/>
                </a:cubicBezTo>
                <a:cubicBezTo>
                  <a:pt x="194117" y="327931"/>
                  <a:pt x="193138" y="323666"/>
                  <a:pt x="193138" y="319133"/>
                </a:cubicBezTo>
                <a:lnTo>
                  <a:pt x="193138" y="180318"/>
                </a:lnTo>
                <a:cubicBezTo>
                  <a:pt x="193138" y="175786"/>
                  <a:pt x="194117" y="171431"/>
                  <a:pt x="195452" y="167343"/>
                </a:cubicBezTo>
                <a:cubicBezTo>
                  <a:pt x="198922" y="156678"/>
                  <a:pt x="206398" y="147969"/>
                  <a:pt x="216276" y="142904"/>
                </a:cubicBezTo>
                <a:cubicBezTo>
                  <a:pt x="222060" y="139971"/>
                  <a:pt x="228557" y="138105"/>
                  <a:pt x="235498" y="138105"/>
                </a:cubicBezTo>
                <a:lnTo>
                  <a:pt x="239592" y="138105"/>
                </a:lnTo>
                <a:cubicBezTo>
                  <a:pt x="226955" y="123441"/>
                  <a:pt x="219302" y="104423"/>
                  <a:pt x="219302" y="83627"/>
                </a:cubicBezTo>
                <a:cubicBezTo>
                  <a:pt x="219302" y="37592"/>
                  <a:pt x="256856" y="0"/>
                  <a:pt x="303044" y="0"/>
                </a:cubicBezTo>
                <a:close/>
                <a:moveTo>
                  <a:pt x="109931" y="0"/>
                </a:moveTo>
                <a:cubicBezTo>
                  <a:pt x="156128" y="0"/>
                  <a:pt x="193692" y="37505"/>
                  <a:pt x="193692" y="83630"/>
                </a:cubicBezTo>
                <a:cubicBezTo>
                  <a:pt x="193692" y="104426"/>
                  <a:pt x="186036" y="123445"/>
                  <a:pt x="173397" y="138109"/>
                </a:cubicBezTo>
                <a:lnTo>
                  <a:pt x="177580" y="138109"/>
                </a:lnTo>
                <a:cubicBezTo>
                  <a:pt x="184523" y="138109"/>
                  <a:pt x="191021" y="139975"/>
                  <a:pt x="196807" y="142908"/>
                </a:cubicBezTo>
                <a:cubicBezTo>
                  <a:pt x="186927" y="147974"/>
                  <a:pt x="179450" y="156683"/>
                  <a:pt x="175978" y="167348"/>
                </a:cubicBezTo>
                <a:lnTo>
                  <a:pt x="175978" y="332119"/>
                </a:lnTo>
                <a:cubicBezTo>
                  <a:pt x="179450" y="342695"/>
                  <a:pt x="186927" y="351404"/>
                  <a:pt x="196807" y="356470"/>
                </a:cubicBezTo>
                <a:cubicBezTo>
                  <a:pt x="190932" y="359492"/>
                  <a:pt x="184523" y="361358"/>
                  <a:pt x="177580" y="361358"/>
                </a:cubicBezTo>
                <a:lnTo>
                  <a:pt x="175978" y="361358"/>
                </a:lnTo>
                <a:lnTo>
                  <a:pt x="175978" y="513065"/>
                </a:lnTo>
                <a:cubicBezTo>
                  <a:pt x="175978" y="537149"/>
                  <a:pt x="163249" y="555279"/>
                  <a:pt x="146426" y="555279"/>
                </a:cubicBezTo>
                <a:lnTo>
                  <a:pt x="73435" y="555279"/>
                </a:lnTo>
                <a:cubicBezTo>
                  <a:pt x="56612" y="555279"/>
                  <a:pt x="43883" y="537149"/>
                  <a:pt x="43883" y="513065"/>
                </a:cubicBezTo>
                <a:lnTo>
                  <a:pt x="43883" y="361358"/>
                </a:lnTo>
                <a:lnTo>
                  <a:pt x="42281" y="361358"/>
                </a:lnTo>
                <a:cubicBezTo>
                  <a:pt x="18960" y="361358"/>
                  <a:pt x="0" y="342428"/>
                  <a:pt x="0" y="319055"/>
                </a:cubicBezTo>
                <a:lnTo>
                  <a:pt x="0" y="180324"/>
                </a:lnTo>
                <a:cubicBezTo>
                  <a:pt x="0" y="157039"/>
                  <a:pt x="18960" y="138109"/>
                  <a:pt x="42281" y="138109"/>
                </a:cubicBezTo>
                <a:lnTo>
                  <a:pt x="46465" y="138109"/>
                </a:lnTo>
                <a:cubicBezTo>
                  <a:pt x="33825" y="123445"/>
                  <a:pt x="26170" y="104426"/>
                  <a:pt x="26170" y="83630"/>
                </a:cubicBezTo>
                <a:cubicBezTo>
                  <a:pt x="26170" y="37505"/>
                  <a:pt x="63733" y="0"/>
                  <a:pt x="109931" y="0"/>
                </a:cubicBezTo>
                <a:close/>
              </a:path>
            </a:pathLst>
          </a:custGeom>
          <a:solidFill>
            <a:schemeClr val="bg1"/>
          </a:solidFill>
          <a:ln>
            <a:noFill/>
          </a:ln>
        </p:spPr>
        <p:txBody>
          <a:bodyPr/>
          <a:lstStyle/>
          <a:p>
            <a:endParaRPr lang="zh-CN" altLang="en-US">
              <a:cs typeface="+mn-ea"/>
              <a:sym typeface="+mn-lt"/>
            </a:endParaRPr>
          </a:p>
        </p:txBody>
      </p:sp>
      <p:sp>
        <p:nvSpPr>
          <p:cNvPr id="5" name="marketing-strategy_48653">
            <a:extLst>
              <a:ext uri="{FF2B5EF4-FFF2-40B4-BE49-F238E27FC236}">
                <a16:creationId xmlns="" xmlns:a16="http://schemas.microsoft.com/office/drawing/2014/main" id="{304AA9DB-A609-481D-A308-CBCA309B196E}"/>
              </a:ext>
            </a:extLst>
          </p:cNvPr>
          <p:cNvSpPr>
            <a:spLocks noChangeAspect="1"/>
          </p:cNvSpPr>
          <p:nvPr/>
        </p:nvSpPr>
        <p:spPr bwMode="auto">
          <a:xfrm>
            <a:off x="5916139" y="1756813"/>
            <a:ext cx="359722" cy="393263"/>
          </a:xfrm>
          <a:custGeom>
            <a:avLst/>
            <a:gdLst>
              <a:gd name="connsiteX0" fmla="*/ 275273 w 550534"/>
              <a:gd name="connsiteY0" fmla="*/ 198079 h 601867"/>
              <a:gd name="connsiteX1" fmla="*/ 352172 w 550534"/>
              <a:gd name="connsiteY1" fmla="*/ 274852 h 601867"/>
              <a:gd name="connsiteX2" fmla="*/ 301688 w 550534"/>
              <a:gd name="connsiteY2" fmla="*/ 348108 h 601867"/>
              <a:gd name="connsiteX3" fmla="*/ 282317 w 550534"/>
              <a:gd name="connsiteY3" fmla="*/ 294191 h 601867"/>
              <a:gd name="connsiteX4" fmla="*/ 296405 w 550534"/>
              <a:gd name="connsiteY4" fmla="*/ 274852 h 601867"/>
              <a:gd name="connsiteX5" fmla="*/ 275273 w 550534"/>
              <a:gd name="connsiteY5" fmla="*/ 253754 h 601867"/>
              <a:gd name="connsiteX6" fmla="*/ 254140 w 550534"/>
              <a:gd name="connsiteY6" fmla="*/ 274852 h 601867"/>
              <a:gd name="connsiteX7" fmla="*/ 268228 w 550534"/>
              <a:gd name="connsiteY7" fmla="*/ 294191 h 601867"/>
              <a:gd name="connsiteX8" fmla="*/ 275273 w 550534"/>
              <a:gd name="connsiteY8" fmla="*/ 274852 h 601867"/>
              <a:gd name="connsiteX9" fmla="*/ 275273 w 550534"/>
              <a:gd name="connsiteY9" fmla="*/ 601867 h 601867"/>
              <a:gd name="connsiteX10" fmla="*/ 152586 w 550534"/>
              <a:gd name="connsiteY10" fmla="*/ 601867 h 601867"/>
              <a:gd name="connsiteX11" fmla="*/ 248857 w 550534"/>
              <a:gd name="connsiteY11" fmla="*/ 346350 h 601867"/>
              <a:gd name="connsiteX12" fmla="*/ 197786 w 550534"/>
              <a:gd name="connsiteY12" fmla="*/ 274852 h 601867"/>
              <a:gd name="connsiteX13" fmla="*/ 275273 w 550534"/>
              <a:gd name="connsiteY13" fmla="*/ 198079 h 601867"/>
              <a:gd name="connsiteX14" fmla="*/ 275278 w 550534"/>
              <a:gd name="connsiteY14" fmla="*/ 97862 h 601867"/>
              <a:gd name="connsiteX15" fmla="*/ 451919 w 550534"/>
              <a:gd name="connsiteY15" fmla="*/ 274875 h 601867"/>
              <a:gd name="connsiteX16" fmla="*/ 334550 w 550534"/>
              <a:gd name="connsiteY16" fmla="*/ 439579 h 601867"/>
              <a:gd name="connsiteX17" fmla="*/ 315184 w 550534"/>
              <a:gd name="connsiteY17" fmla="*/ 385069 h 601867"/>
              <a:gd name="connsiteX18" fmla="*/ 392648 w 550534"/>
              <a:gd name="connsiteY18" fmla="*/ 274875 h 601867"/>
              <a:gd name="connsiteX19" fmla="*/ 273518 w 550534"/>
              <a:gd name="connsiteY19" fmla="*/ 155890 h 601867"/>
              <a:gd name="connsiteX20" fmla="*/ 154388 w 550534"/>
              <a:gd name="connsiteY20" fmla="*/ 274875 h 601867"/>
              <a:gd name="connsiteX21" fmla="*/ 231265 w 550534"/>
              <a:gd name="connsiteY21" fmla="*/ 385069 h 601867"/>
              <a:gd name="connsiteX22" fmla="*/ 211899 w 550534"/>
              <a:gd name="connsiteY22" fmla="*/ 439579 h 601867"/>
              <a:gd name="connsiteX23" fmla="*/ 98051 w 550534"/>
              <a:gd name="connsiteY23" fmla="*/ 274875 h 601867"/>
              <a:gd name="connsiteX24" fmla="*/ 275278 w 550534"/>
              <a:gd name="connsiteY24" fmla="*/ 97862 h 601867"/>
              <a:gd name="connsiteX25" fmla="*/ 275267 w 550534"/>
              <a:gd name="connsiteY25" fmla="*/ 0 h 601867"/>
              <a:gd name="connsiteX26" fmla="*/ 550534 w 550534"/>
              <a:gd name="connsiteY26" fmla="*/ 274875 h 601867"/>
              <a:gd name="connsiteX27" fmla="*/ 371522 w 550534"/>
              <a:gd name="connsiteY27" fmla="*/ 532167 h 601867"/>
              <a:gd name="connsiteX28" fmla="*/ 352154 w 550534"/>
              <a:gd name="connsiteY28" fmla="*/ 477661 h 601867"/>
              <a:gd name="connsiteX29" fmla="*/ 492429 w 550534"/>
              <a:gd name="connsiteY29" fmla="*/ 274875 h 601867"/>
              <a:gd name="connsiteX30" fmla="*/ 275267 w 550534"/>
              <a:gd name="connsiteY30" fmla="*/ 58023 h 601867"/>
              <a:gd name="connsiteX31" fmla="*/ 57518 w 550534"/>
              <a:gd name="connsiteY31" fmla="*/ 274875 h 601867"/>
              <a:gd name="connsiteX32" fmla="*/ 197793 w 550534"/>
              <a:gd name="connsiteY32" fmla="*/ 477661 h 601867"/>
              <a:gd name="connsiteX33" fmla="*/ 178425 w 550534"/>
              <a:gd name="connsiteY33" fmla="*/ 532167 h 601867"/>
              <a:gd name="connsiteX34" fmla="*/ 0 w 550534"/>
              <a:gd name="connsiteY34" fmla="*/ 274875 h 601867"/>
              <a:gd name="connsiteX35" fmla="*/ 275267 w 550534"/>
              <a:gd name="connsiteY35" fmla="*/ 0 h 6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0534" h="601867">
                <a:moveTo>
                  <a:pt x="275273" y="198079"/>
                </a:moveTo>
                <a:cubicBezTo>
                  <a:pt x="316951" y="198079"/>
                  <a:pt x="352172" y="230898"/>
                  <a:pt x="352172" y="274852"/>
                </a:cubicBezTo>
                <a:cubicBezTo>
                  <a:pt x="352172" y="308256"/>
                  <a:pt x="331039" y="335801"/>
                  <a:pt x="301688" y="348108"/>
                </a:cubicBezTo>
                <a:lnTo>
                  <a:pt x="282317" y="294191"/>
                </a:lnTo>
                <a:cubicBezTo>
                  <a:pt x="291122" y="290675"/>
                  <a:pt x="296405" y="283642"/>
                  <a:pt x="296405" y="274852"/>
                </a:cubicBezTo>
                <a:cubicBezTo>
                  <a:pt x="296405" y="262545"/>
                  <a:pt x="285839" y="253754"/>
                  <a:pt x="275273" y="253754"/>
                </a:cubicBezTo>
                <a:cubicBezTo>
                  <a:pt x="262945" y="253754"/>
                  <a:pt x="254140" y="264303"/>
                  <a:pt x="254140" y="274852"/>
                </a:cubicBezTo>
                <a:cubicBezTo>
                  <a:pt x="254140" y="283642"/>
                  <a:pt x="261184" y="290675"/>
                  <a:pt x="268228" y="294191"/>
                </a:cubicBezTo>
                <a:lnTo>
                  <a:pt x="275273" y="274852"/>
                </a:lnTo>
                <a:lnTo>
                  <a:pt x="275273" y="601867"/>
                </a:lnTo>
                <a:lnTo>
                  <a:pt x="152586" y="601867"/>
                </a:lnTo>
                <a:lnTo>
                  <a:pt x="248857" y="346350"/>
                </a:lnTo>
                <a:cubicBezTo>
                  <a:pt x="218919" y="335801"/>
                  <a:pt x="197786" y="308256"/>
                  <a:pt x="197786" y="274852"/>
                </a:cubicBezTo>
                <a:cubicBezTo>
                  <a:pt x="197786" y="232656"/>
                  <a:pt x="231246" y="198079"/>
                  <a:pt x="275273" y="198079"/>
                </a:cubicBezTo>
                <a:close/>
                <a:moveTo>
                  <a:pt x="275278" y="97862"/>
                </a:moveTo>
                <a:cubicBezTo>
                  <a:pt x="373282" y="97862"/>
                  <a:pt x="451919" y="178749"/>
                  <a:pt x="451919" y="274875"/>
                </a:cubicBezTo>
                <a:cubicBezTo>
                  <a:pt x="451919" y="349900"/>
                  <a:pt x="403211" y="414961"/>
                  <a:pt x="334550" y="439579"/>
                </a:cubicBezTo>
                <a:lnTo>
                  <a:pt x="315184" y="385069"/>
                </a:lnTo>
                <a:cubicBezTo>
                  <a:pt x="360958" y="369243"/>
                  <a:pt x="392648" y="325869"/>
                  <a:pt x="392648" y="274875"/>
                </a:cubicBezTo>
                <a:cubicBezTo>
                  <a:pt x="392648" y="208056"/>
                  <a:pt x="338071" y="155890"/>
                  <a:pt x="273518" y="155890"/>
                </a:cubicBezTo>
                <a:cubicBezTo>
                  <a:pt x="206617" y="155890"/>
                  <a:pt x="154388" y="209814"/>
                  <a:pt x="154388" y="274875"/>
                </a:cubicBezTo>
                <a:cubicBezTo>
                  <a:pt x="154388" y="325869"/>
                  <a:pt x="185491" y="367484"/>
                  <a:pt x="231265" y="385069"/>
                </a:cubicBezTo>
                <a:lnTo>
                  <a:pt x="211899" y="439579"/>
                </a:lnTo>
                <a:cubicBezTo>
                  <a:pt x="145586" y="414961"/>
                  <a:pt x="98051" y="349900"/>
                  <a:pt x="98051" y="274875"/>
                </a:cubicBezTo>
                <a:cubicBezTo>
                  <a:pt x="98051" y="176990"/>
                  <a:pt x="178449" y="97862"/>
                  <a:pt x="275278" y="97862"/>
                </a:cubicBezTo>
                <a:close/>
                <a:moveTo>
                  <a:pt x="275267" y="0"/>
                </a:moveTo>
                <a:cubicBezTo>
                  <a:pt x="426106" y="0"/>
                  <a:pt x="550534" y="122492"/>
                  <a:pt x="550534" y="274875"/>
                </a:cubicBezTo>
                <a:cubicBezTo>
                  <a:pt x="550534" y="392092"/>
                  <a:pt x="474821" y="493485"/>
                  <a:pt x="371522" y="532167"/>
                </a:cubicBezTo>
                <a:lnTo>
                  <a:pt x="352154" y="477661"/>
                </a:lnTo>
                <a:cubicBezTo>
                  <a:pt x="432562" y="446598"/>
                  <a:pt x="492429" y="367477"/>
                  <a:pt x="492429" y="274875"/>
                </a:cubicBezTo>
                <a:cubicBezTo>
                  <a:pt x="492429" y="155899"/>
                  <a:pt x="394412" y="58023"/>
                  <a:pt x="275267" y="58023"/>
                </a:cubicBezTo>
                <a:cubicBezTo>
                  <a:pt x="156122" y="58023"/>
                  <a:pt x="57518" y="155899"/>
                  <a:pt x="57518" y="274875"/>
                </a:cubicBezTo>
                <a:cubicBezTo>
                  <a:pt x="57518" y="367477"/>
                  <a:pt x="115624" y="446598"/>
                  <a:pt x="197793" y="477661"/>
                </a:cubicBezTo>
                <a:lnTo>
                  <a:pt x="178425" y="532167"/>
                </a:lnTo>
                <a:cubicBezTo>
                  <a:pt x="73365" y="491727"/>
                  <a:pt x="0" y="392092"/>
                  <a:pt x="0" y="274875"/>
                </a:cubicBezTo>
                <a:cubicBezTo>
                  <a:pt x="0" y="122492"/>
                  <a:pt x="124428" y="0"/>
                  <a:pt x="275267" y="0"/>
                </a:cubicBezTo>
                <a:close/>
              </a:path>
            </a:pathLst>
          </a:custGeom>
          <a:solidFill>
            <a:schemeClr val="bg1"/>
          </a:solidFill>
          <a:ln>
            <a:noFill/>
          </a:ln>
        </p:spPr>
        <p:txBody>
          <a:bodyPr/>
          <a:lstStyle/>
          <a:p>
            <a:endParaRPr lang="zh-CN" altLang="en-US">
              <a:cs typeface="+mn-ea"/>
              <a:sym typeface="+mn-lt"/>
            </a:endParaRPr>
          </a:p>
        </p:txBody>
      </p:sp>
      <p:grpSp>
        <p:nvGrpSpPr>
          <p:cNvPr id="6" name="组合 5">
            <a:extLst>
              <a:ext uri="{FF2B5EF4-FFF2-40B4-BE49-F238E27FC236}">
                <a16:creationId xmlns="" xmlns:a16="http://schemas.microsoft.com/office/drawing/2014/main" id="{033FAD4C-8D0A-4DA0-962F-5EBF3F5B7BDE}"/>
              </a:ext>
            </a:extLst>
          </p:cNvPr>
          <p:cNvGrpSpPr/>
          <p:nvPr/>
        </p:nvGrpSpPr>
        <p:grpSpPr>
          <a:xfrm>
            <a:off x="1520935" y="1966200"/>
            <a:ext cx="3311076" cy="3448878"/>
            <a:chOff x="1039808" y="1828800"/>
            <a:chExt cx="2443726" cy="3448878"/>
          </a:xfrm>
        </p:grpSpPr>
        <p:grpSp>
          <p:nvGrpSpPr>
            <p:cNvPr id="7" name="组合 6">
              <a:extLst>
                <a:ext uri="{FF2B5EF4-FFF2-40B4-BE49-F238E27FC236}">
                  <a16:creationId xmlns="" xmlns:a16="http://schemas.microsoft.com/office/drawing/2014/main" id="{C779B50C-F83F-4D7E-B659-D194F5C8F4C1}"/>
                </a:ext>
              </a:extLst>
            </p:cNvPr>
            <p:cNvGrpSpPr/>
            <p:nvPr/>
          </p:nvGrpSpPr>
          <p:grpSpPr>
            <a:xfrm>
              <a:off x="1329908" y="2458750"/>
              <a:ext cx="2022931" cy="2057793"/>
              <a:chOff x="1750283" y="4568553"/>
              <a:chExt cx="2022931" cy="2057793"/>
            </a:xfrm>
          </p:grpSpPr>
          <p:sp>
            <p:nvSpPr>
              <p:cNvPr id="9" name="矩形 8">
                <a:extLst>
                  <a:ext uri="{FF2B5EF4-FFF2-40B4-BE49-F238E27FC236}">
                    <a16:creationId xmlns="" xmlns:a16="http://schemas.microsoft.com/office/drawing/2014/main" id="{DF8AB50A-2CB5-49A1-8FD7-0AD394FABA1A}"/>
                  </a:ext>
                </a:extLst>
              </p:cNvPr>
              <p:cNvSpPr/>
              <p:nvPr/>
            </p:nvSpPr>
            <p:spPr>
              <a:xfrm>
                <a:off x="1750283" y="5241351"/>
                <a:ext cx="2022931" cy="1384995"/>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用户可以在投影仪或用户可以在用户可以在投影仪用户可以用户可以在投影仪或用户可以在用户可以在投影仪用户可以用户可以</a:t>
                </a:r>
              </a:p>
            </p:txBody>
          </p:sp>
          <p:sp>
            <p:nvSpPr>
              <p:cNvPr id="10" name="文本框 9">
                <a:extLst>
                  <a:ext uri="{FF2B5EF4-FFF2-40B4-BE49-F238E27FC236}">
                    <a16:creationId xmlns="" xmlns:a16="http://schemas.microsoft.com/office/drawing/2014/main" id="{921386B0-90A1-4172-802B-05140FB20EA2}"/>
                  </a:ext>
                </a:extLst>
              </p:cNvPr>
              <p:cNvSpPr txBox="1"/>
              <p:nvPr/>
            </p:nvSpPr>
            <p:spPr>
              <a:xfrm flipH="1">
                <a:off x="2067314" y="4568553"/>
                <a:ext cx="1388869" cy="461665"/>
              </a:xfrm>
              <a:prstGeom prst="rect">
                <a:avLst/>
              </a:prstGeom>
              <a:noFill/>
            </p:spPr>
            <p:txBody>
              <a:bodyPr vert="horz" wrap="square" rtlCol="0">
                <a:spAutoFit/>
              </a:bodyPr>
              <a:lstStyle/>
              <a:p>
                <a:r>
                  <a:rPr lang="zh-CN" altLang="en-US" sz="2400" dirty="0">
                    <a:solidFill>
                      <a:srgbClr val="C13939"/>
                    </a:solidFill>
                    <a:cs typeface="+mn-ea"/>
                    <a:sym typeface="+mn-lt"/>
                  </a:rPr>
                  <a:t>请</a:t>
                </a:r>
                <a:r>
                  <a:rPr lang="zh-CN" altLang="en-US" sz="2400" dirty="0">
                    <a:solidFill>
                      <a:srgbClr val="32475C"/>
                    </a:solidFill>
                    <a:cs typeface="+mn-ea"/>
                    <a:sym typeface="+mn-lt"/>
                  </a:rPr>
                  <a:t>输入标题</a:t>
                </a:r>
              </a:p>
            </p:txBody>
          </p:sp>
        </p:grpSp>
        <p:sp>
          <p:nvSpPr>
            <p:cNvPr id="8" name="矩形 7">
              <a:extLst>
                <a:ext uri="{FF2B5EF4-FFF2-40B4-BE49-F238E27FC236}">
                  <a16:creationId xmlns="" xmlns:a16="http://schemas.microsoft.com/office/drawing/2014/main" id="{BFA4C9F8-410D-465F-9FF8-003EF5F76D03}"/>
                </a:ext>
              </a:extLst>
            </p:cNvPr>
            <p:cNvSpPr/>
            <p:nvPr/>
          </p:nvSpPr>
          <p:spPr>
            <a:xfrm>
              <a:off x="1039808" y="1828800"/>
              <a:ext cx="2443726" cy="3448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a:extLst>
              <a:ext uri="{FF2B5EF4-FFF2-40B4-BE49-F238E27FC236}">
                <a16:creationId xmlns="" xmlns:a16="http://schemas.microsoft.com/office/drawing/2014/main" id="{57CE73C4-669D-4202-B827-7289E7EB3FB8}"/>
              </a:ext>
            </a:extLst>
          </p:cNvPr>
          <p:cNvGrpSpPr/>
          <p:nvPr/>
        </p:nvGrpSpPr>
        <p:grpSpPr>
          <a:xfrm>
            <a:off x="7359989" y="1966200"/>
            <a:ext cx="3311076" cy="3448878"/>
            <a:chOff x="1039808" y="1828800"/>
            <a:chExt cx="2443726" cy="3448878"/>
          </a:xfrm>
        </p:grpSpPr>
        <p:grpSp>
          <p:nvGrpSpPr>
            <p:cNvPr id="12" name="组合 11">
              <a:extLst>
                <a:ext uri="{FF2B5EF4-FFF2-40B4-BE49-F238E27FC236}">
                  <a16:creationId xmlns="" xmlns:a16="http://schemas.microsoft.com/office/drawing/2014/main" id="{0AAA316E-F38D-4EC1-A5CB-381C5F010C90}"/>
                </a:ext>
              </a:extLst>
            </p:cNvPr>
            <p:cNvGrpSpPr/>
            <p:nvPr/>
          </p:nvGrpSpPr>
          <p:grpSpPr>
            <a:xfrm>
              <a:off x="1301623" y="2458750"/>
              <a:ext cx="2022931" cy="2057793"/>
              <a:chOff x="1721998" y="4568553"/>
              <a:chExt cx="2022931" cy="2057793"/>
            </a:xfrm>
          </p:grpSpPr>
          <p:sp>
            <p:nvSpPr>
              <p:cNvPr id="14" name="矩形 13">
                <a:extLst>
                  <a:ext uri="{FF2B5EF4-FFF2-40B4-BE49-F238E27FC236}">
                    <a16:creationId xmlns="" xmlns:a16="http://schemas.microsoft.com/office/drawing/2014/main" id="{05B1C121-7911-4528-94BC-295AB558E531}"/>
                  </a:ext>
                </a:extLst>
              </p:cNvPr>
              <p:cNvSpPr/>
              <p:nvPr/>
            </p:nvSpPr>
            <p:spPr>
              <a:xfrm>
                <a:off x="1721998" y="5241351"/>
                <a:ext cx="2022931" cy="1384995"/>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用户可以在投影仪或用户可以在用户可以在投影仪用户可以用户可以在投影仪或用户可以在用户可以在投影仪用户可以用户可以</a:t>
                </a:r>
              </a:p>
            </p:txBody>
          </p:sp>
          <p:sp>
            <p:nvSpPr>
              <p:cNvPr id="15" name="文本框 14">
                <a:extLst>
                  <a:ext uri="{FF2B5EF4-FFF2-40B4-BE49-F238E27FC236}">
                    <a16:creationId xmlns="" xmlns:a16="http://schemas.microsoft.com/office/drawing/2014/main" id="{12971799-C8CB-4661-B5AE-EDFDF86579C7}"/>
                  </a:ext>
                </a:extLst>
              </p:cNvPr>
              <p:cNvSpPr txBox="1"/>
              <p:nvPr/>
            </p:nvSpPr>
            <p:spPr>
              <a:xfrm flipH="1">
                <a:off x="2039029" y="4568553"/>
                <a:ext cx="1388869" cy="461665"/>
              </a:xfrm>
              <a:prstGeom prst="rect">
                <a:avLst/>
              </a:prstGeom>
              <a:noFill/>
            </p:spPr>
            <p:txBody>
              <a:bodyPr vert="horz" wrap="square" rtlCol="0">
                <a:spAutoFit/>
              </a:bodyPr>
              <a:lstStyle/>
              <a:p>
                <a:r>
                  <a:rPr lang="zh-CN" altLang="en-US" sz="2400" dirty="0">
                    <a:solidFill>
                      <a:srgbClr val="C13939"/>
                    </a:solidFill>
                    <a:cs typeface="+mn-ea"/>
                    <a:sym typeface="+mn-lt"/>
                  </a:rPr>
                  <a:t>请</a:t>
                </a:r>
                <a:r>
                  <a:rPr lang="zh-CN" altLang="en-US" sz="2400" dirty="0">
                    <a:solidFill>
                      <a:srgbClr val="32475C"/>
                    </a:solidFill>
                    <a:cs typeface="+mn-ea"/>
                    <a:sym typeface="+mn-lt"/>
                  </a:rPr>
                  <a:t>输入标题</a:t>
                </a:r>
              </a:p>
            </p:txBody>
          </p:sp>
        </p:grpSp>
        <p:sp>
          <p:nvSpPr>
            <p:cNvPr id="13" name="矩形 12">
              <a:extLst>
                <a:ext uri="{FF2B5EF4-FFF2-40B4-BE49-F238E27FC236}">
                  <a16:creationId xmlns="" xmlns:a16="http://schemas.microsoft.com/office/drawing/2014/main" id="{9ECC80EA-440F-42CD-8C6A-7E09CC4C238D}"/>
                </a:ext>
              </a:extLst>
            </p:cNvPr>
            <p:cNvSpPr/>
            <p:nvPr/>
          </p:nvSpPr>
          <p:spPr>
            <a:xfrm>
              <a:off x="1039808" y="1828800"/>
              <a:ext cx="2443726" cy="3448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80309182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1CB01191-B329-4213-8C99-AEB5DC1CAA89}"/>
              </a:ext>
            </a:extLst>
          </p:cNvPr>
          <p:cNvSpPr/>
          <p:nvPr/>
        </p:nvSpPr>
        <p:spPr>
          <a:xfrm>
            <a:off x="4702755" y="1556099"/>
            <a:ext cx="7221415" cy="1813908"/>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3200" dirty="0">
              <a:cs typeface="+mn-ea"/>
              <a:sym typeface="+mn-lt"/>
            </a:endParaRPr>
          </a:p>
        </p:txBody>
      </p:sp>
      <p:sp>
        <p:nvSpPr>
          <p:cNvPr id="6" name="矩形 5">
            <a:extLst>
              <a:ext uri="{FF2B5EF4-FFF2-40B4-BE49-F238E27FC236}">
                <a16:creationId xmlns="" xmlns:a16="http://schemas.microsoft.com/office/drawing/2014/main" id="{1091E0EF-7030-4627-9463-588184E79301}"/>
              </a:ext>
            </a:extLst>
          </p:cNvPr>
          <p:cNvSpPr/>
          <p:nvPr/>
        </p:nvSpPr>
        <p:spPr>
          <a:xfrm>
            <a:off x="1481500" y="1892650"/>
            <a:ext cx="4041943" cy="370474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 xmlns:a16="http://schemas.microsoft.com/office/drawing/2014/main" id="{AF4A4B4C-10B5-48F1-87E8-705D07857E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0398" y="2526001"/>
            <a:ext cx="7157545" cy="2786804"/>
          </a:xfrm>
          <a:prstGeom prst="rect">
            <a:avLst/>
          </a:prstGeom>
        </p:spPr>
      </p:pic>
      <p:sp>
        <p:nvSpPr>
          <p:cNvPr id="10" name="矩形 9">
            <a:extLst>
              <a:ext uri="{FF2B5EF4-FFF2-40B4-BE49-F238E27FC236}">
                <a16:creationId xmlns="" xmlns:a16="http://schemas.microsoft.com/office/drawing/2014/main" id="{4730BD8D-67B9-419D-8F92-31E2E8718BE0}"/>
              </a:ext>
            </a:extLst>
          </p:cNvPr>
          <p:cNvSpPr/>
          <p:nvPr/>
        </p:nvSpPr>
        <p:spPr>
          <a:xfrm>
            <a:off x="1844193" y="3370007"/>
            <a:ext cx="2240840" cy="1384995"/>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a:t>
            </a:r>
          </a:p>
        </p:txBody>
      </p:sp>
      <p:sp>
        <p:nvSpPr>
          <p:cNvPr id="11" name="文本框 10">
            <a:extLst>
              <a:ext uri="{FF2B5EF4-FFF2-40B4-BE49-F238E27FC236}">
                <a16:creationId xmlns="" xmlns:a16="http://schemas.microsoft.com/office/drawing/2014/main" id="{038386E2-F1B8-42A3-B54A-D8767291EB09}"/>
              </a:ext>
            </a:extLst>
          </p:cNvPr>
          <p:cNvSpPr txBox="1"/>
          <p:nvPr/>
        </p:nvSpPr>
        <p:spPr>
          <a:xfrm flipH="1">
            <a:off x="1875039" y="2740066"/>
            <a:ext cx="1881820" cy="461665"/>
          </a:xfrm>
          <a:prstGeom prst="rect">
            <a:avLst/>
          </a:prstGeom>
          <a:noFill/>
        </p:spPr>
        <p:txBody>
          <a:bodyPr vert="horz" wrap="square" rtlCol="0">
            <a:spAutoFit/>
          </a:bodyPr>
          <a:lstStyle/>
          <a:p>
            <a:r>
              <a:rPr lang="zh-CN" altLang="en-US" sz="2400" dirty="0">
                <a:solidFill>
                  <a:srgbClr val="C13939"/>
                </a:solidFill>
                <a:cs typeface="+mn-ea"/>
                <a:sym typeface="+mn-lt"/>
              </a:rPr>
              <a:t>请</a:t>
            </a:r>
            <a:r>
              <a:rPr lang="zh-CN" altLang="en-US" sz="2400" dirty="0">
                <a:solidFill>
                  <a:srgbClr val="32475C"/>
                </a:solidFill>
                <a:cs typeface="+mn-ea"/>
                <a:sym typeface="+mn-lt"/>
              </a:rPr>
              <a:t>输入标题</a:t>
            </a:r>
          </a:p>
        </p:txBody>
      </p:sp>
    </p:spTree>
    <p:extLst>
      <p:ext uri="{BB962C8B-B14F-4D97-AF65-F5344CB8AC3E}">
        <p14:creationId xmlns:p14="http://schemas.microsoft.com/office/powerpoint/2010/main" val="137911877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A4780890-1885-4C24-BDE3-8AA3A3B06A7B}"/>
              </a:ext>
            </a:extLst>
          </p:cNvPr>
          <p:cNvGrpSpPr/>
          <p:nvPr/>
        </p:nvGrpSpPr>
        <p:grpSpPr>
          <a:xfrm>
            <a:off x="1462012" y="1914614"/>
            <a:ext cx="4516630" cy="3490436"/>
            <a:chOff x="885387" y="2136641"/>
            <a:chExt cx="4516630" cy="1852857"/>
          </a:xfrm>
        </p:grpSpPr>
        <p:grpSp>
          <p:nvGrpSpPr>
            <p:cNvPr id="3" name="Group 19">
              <a:extLst>
                <a:ext uri="{FF2B5EF4-FFF2-40B4-BE49-F238E27FC236}">
                  <a16:creationId xmlns="" xmlns:a16="http://schemas.microsoft.com/office/drawing/2014/main" id="{DA516E85-F3E1-466A-8038-8D6B54872EA7}"/>
                </a:ext>
              </a:extLst>
            </p:cNvPr>
            <p:cNvGrpSpPr/>
            <p:nvPr/>
          </p:nvGrpSpPr>
          <p:grpSpPr>
            <a:xfrm>
              <a:off x="885387" y="2136641"/>
              <a:ext cx="1193527" cy="1852088"/>
              <a:chOff x="2980029" y="2406455"/>
              <a:chExt cx="1592209" cy="2473790"/>
            </a:xfrm>
            <a:solidFill>
              <a:srgbClr val="14A9A9"/>
            </a:solidFill>
          </p:grpSpPr>
          <p:sp>
            <p:nvSpPr>
              <p:cNvPr id="16" name="Freeform 18">
                <a:extLst>
                  <a:ext uri="{FF2B5EF4-FFF2-40B4-BE49-F238E27FC236}">
                    <a16:creationId xmlns="" xmlns:a16="http://schemas.microsoft.com/office/drawing/2014/main" id="{467FB5C4-B7E6-4142-BCD5-68C44AA634F0}"/>
                  </a:ext>
                </a:extLst>
              </p:cNvPr>
              <p:cNvSpPr/>
              <p:nvPr/>
            </p:nvSpPr>
            <p:spPr bwMode="auto">
              <a:xfrm>
                <a:off x="2980029" y="3636985"/>
                <a:ext cx="1592209" cy="1243260"/>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32475C"/>
              </a:solidFill>
              <a:ln w="25400">
                <a:solidFill>
                  <a:srgbClr val="32475C"/>
                </a:solidFill>
                <a:miter lim="800000"/>
                <a:headEnd type="none" w="med" len="med"/>
                <a:tailEnd type="none" w="med" len="med"/>
              </a:ln>
              <a:extLst/>
            </p:spPr>
            <p:txBody>
              <a:bodyPr lIns="0" tIns="0" rIns="0" bIns="0"/>
              <a:lstStyle/>
              <a:p>
                <a:endParaRPr lang="en-US">
                  <a:solidFill>
                    <a:prstClr val="black"/>
                  </a:solidFill>
                  <a:cs typeface="+mn-ea"/>
                  <a:sym typeface="+mn-lt"/>
                </a:endParaRPr>
              </a:p>
            </p:txBody>
          </p:sp>
          <p:cxnSp>
            <p:nvCxnSpPr>
              <p:cNvPr id="17" name="Straight Connector 21">
                <a:extLst>
                  <a:ext uri="{FF2B5EF4-FFF2-40B4-BE49-F238E27FC236}">
                    <a16:creationId xmlns="" xmlns:a16="http://schemas.microsoft.com/office/drawing/2014/main" id="{879A916E-EBCA-4CE0-A2D7-175E9D884E2F}"/>
                  </a:ext>
                </a:extLst>
              </p:cNvPr>
              <p:cNvCxnSpPr>
                <a:endCxn id="16" idx="2"/>
              </p:cNvCxnSpPr>
              <p:nvPr/>
            </p:nvCxnSpPr>
            <p:spPr>
              <a:xfrm>
                <a:off x="3757600" y="2406455"/>
                <a:ext cx="22145" cy="1170000"/>
              </a:xfrm>
              <a:prstGeom prst="line">
                <a:avLst/>
              </a:prstGeom>
              <a:solidFill>
                <a:srgbClr val="32475C"/>
              </a:solidFill>
              <a:ln w="19050">
                <a:solidFill>
                  <a:srgbClr val="32475C"/>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4" name="Group 24">
              <a:extLst>
                <a:ext uri="{FF2B5EF4-FFF2-40B4-BE49-F238E27FC236}">
                  <a16:creationId xmlns="" xmlns:a16="http://schemas.microsoft.com/office/drawing/2014/main" id="{6F95CC84-F903-4895-99F5-AAA1FBEA59A3}"/>
                </a:ext>
              </a:extLst>
            </p:cNvPr>
            <p:cNvGrpSpPr/>
            <p:nvPr/>
          </p:nvGrpSpPr>
          <p:grpSpPr>
            <a:xfrm>
              <a:off x="1675519" y="2145620"/>
              <a:ext cx="1193527" cy="1842331"/>
              <a:chOff x="4103989" y="2406454"/>
              <a:chExt cx="1592209" cy="2460757"/>
            </a:xfrm>
            <a:solidFill>
              <a:srgbClr val="E7404C"/>
            </a:solidFill>
          </p:grpSpPr>
          <p:sp>
            <p:nvSpPr>
              <p:cNvPr id="14" name="Freeform 21">
                <a:extLst>
                  <a:ext uri="{FF2B5EF4-FFF2-40B4-BE49-F238E27FC236}">
                    <a16:creationId xmlns="" xmlns:a16="http://schemas.microsoft.com/office/drawing/2014/main" id="{995DCF48-F330-40F6-B2ED-7180C3F83CDB}"/>
                  </a:ext>
                </a:extLst>
              </p:cNvPr>
              <p:cNvSpPr/>
              <p:nvPr/>
            </p:nvSpPr>
            <p:spPr bwMode="auto">
              <a:xfrm>
                <a:off x="4103989" y="4043732"/>
                <a:ext cx="1592209" cy="823479"/>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13939"/>
              </a:solidFill>
              <a:ln w="25400">
                <a:solidFill>
                  <a:srgbClr val="C13939"/>
                </a:solidFill>
                <a:miter lim="800000"/>
                <a:headEnd type="none" w="med" len="med"/>
                <a:tailEnd type="none" w="med" len="med"/>
              </a:ln>
              <a:extLst/>
            </p:spPr>
            <p:txBody>
              <a:bodyPr lIns="0" tIns="0" rIns="0" bIns="0"/>
              <a:lstStyle/>
              <a:p>
                <a:endParaRPr lang="en-US">
                  <a:solidFill>
                    <a:prstClr val="black"/>
                  </a:solidFill>
                  <a:cs typeface="+mn-ea"/>
                  <a:sym typeface="+mn-lt"/>
                </a:endParaRPr>
              </a:p>
            </p:txBody>
          </p:sp>
          <p:cxnSp>
            <p:nvCxnSpPr>
              <p:cNvPr id="15" name="Straight Connector 26">
                <a:extLst>
                  <a:ext uri="{FF2B5EF4-FFF2-40B4-BE49-F238E27FC236}">
                    <a16:creationId xmlns="" xmlns:a16="http://schemas.microsoft.com/office/drawing/2014/main" id="{856B118E-2E4F-48C3-814E-6245E27236BD}"/>
                  </a:ext>
                </a:extLst>
              </p:cNvPr>
              <p:cNvCxnSpPr/>
              <p:nvPr/>
            </p:nvCxnSpPr>
            <p:spPr>
              <a:xfrm>
                <a:off x="4881901" y="2406454"/>
                <a:ext cx="21804" cy="1594037"/>
              </a:xfrm>
              <a:prstGeom prst="line">
                <a:avLst/>
              </a:prstGeom>
              <a:solidFill>
                <a:srgbClr val="C13939"/>
              </a:solidFill>
              <a:ln w="19050">
                <a:solidFill>
                  <a:srgbClr val="C13939"/>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5" name="Group 30">
              <a:extLst>
                <a:ext uri="{FF2B5EF4-FFF2-40B4-BE49-F238E27FC236}">
                  <a16:creationId xmlns="" xmlns:a16="http://schemas.microsoft.com/office/drawing/2014/main" id="{493AF146-C6BD-4427-B35F-96B181EC77E4}"/>
                </a:ext>
              </a:extLst>
            </p:cNvPr>
            <p:cNvGrpSpPr/>
            <p:nvPr/>
          </p:nvGrpSpPr>
          <p:grpSpPr>
            <a:xfrm>
              <a:off x="3387871" y="2137410"/>
              <a:ext cx="1193527" cy="1852088"/>
              <a:chOff x="6367886" y="2406455"/>
              <a:chExt cx="1592209" cy="2473791"/>
            </a:xfrm>
            <a:solidFill>
              <a:srgbClr val="E7404C"/>
            </a:solidFill>
          </p:grpSpPr>
          <p:sp>
            <p:nvSpPr>
              <p:cNvPr id="12" name="Freeform 24">
                <a:extLst>
                  <a:ext uri="{FF2B5EF4-FFF2-40B4-BE49-F238E27FC236}">
                    <a16:creationId xmlns="" xmlns:a16="http://schemas.microsoft.com/office/drawing/2014/main" id="{CFCB35E4-65C8-44CC-BE69-AC1CC0228495}"/>
                  </a:ext>
                </a:extLst>
              </p:cNvPr>
              <p:cNvSpPr/>
              <p:nvPr/>
            </p:nvSpPr>
            <p:spPr bwMode="auto">
              <a:xfrm>
                <a:off x="6367886" y="3457736"/>
                <a:ext cx="1592209" cy="1422510"/>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13939"/>
              </a:solidFill>
              <a:ln w="25400">
                <a:solidFill>
                  <a:srgbClr val="C13939"/>
                </a:solidFill>
                <a:miter lim="800000"/>
                <a:headEnd type="none" w="med" len="med"/>
                <a:tailEnd type="none" w="med" len="med"/>
              </a:ln>
              <a:extLst/>
            </p:spPr>
            <p:txBody>
              <a:bodyPr lIns="0" tIns="0" rIns="0" bIns="0"/>
              <a:lstStyle/>
              <a:p>
                <a:endParaRPr lang="en-US">
                  <a:solidFill>
                    <a:prstClr val="black"/>
                  </a:solidFill>
                  <a:cs typeface="+mn-ea"/>
                  <a:sym typeface="+mn-lt"/>
                </a:endParaRPr>
              </a:p>
            </p:txBody>
          </p:sp>
          <p:cxnSp>
            <p:nvCxnSpPr>
              <p:cNvPr id="13" name="Straight Connector 32">
                <a:extLst>
                  <a:ext uri="{FF2B5EF4-FFF2-40B4-BE49-F238E27FC236}">
                    <a16:creationId xmlns="" xmlns:a16="http://schemas.microsoft.com/office/drawing/2014/main" id="{F38CFB12-2D15-4A95-801B-7602F0E83A0F}"/>
                  </a:ext>
                </a:extLst>
              </p:cNvPr>
              <p:cNvCxnSpPr/>
              <p:nvPr/>
            </p:nvCxnSpPr>
            <p:spPr>
              <a:xfrm rot="5400000" flipV="1">
                <a:off x="6659990" y="2908313"/>
                <a:ext cx="1008000" cy="4283"/>
              </a:xfrm>
              <a:prstGeom prst="line">
                <a:avLst/>
              </a:prstGeom>
              <a:solidFill>
                <a:srgbClr val="C13939"/>
              </a:solidFill>
              <a:ln w="19050">
                <a:solidFill>
                  <a:srgbClr val="C13939"/>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6" name="Group 35">
              <a:extLst>
                <a:ext uri="{FF2B5EF4-FFF2-40B4-BE49-F238E27FC236}">
                  <a16:creationId xmlns="" xmlns:a16="http://schemas.microsoft.com/office/drawing/2014/main" id="{FC708E3B-DE3C-42A0-9E58-CDD74E64D954}"/>
                </a:ext>
              </a:extLst>
            </p:cNvPr>
            <p:cNvGrpSpPr/>
            <p:nvPr/>
          </p:nvGrpSpPr>
          <p:grpSpPr>
            <a:xfrm>
              <a:off x="2500170" y="2145703"/>
              <a:ext cx="1194157" cy="1842563"/>
              <a:chOff x="5204412" y="2419178"/>
              <a:chExt cx="1593049" cy="2461068"/>
            </a:xfrm>
            <a:solidFill>
              <a:srgbClr val="14A9A9"/>
            </a:solidFill>
          </p:grpSpPr>
          <p:sp>
            <p:nvSpPr>
              <p:cNvPr id="10" name="Freeform 15">
                <a:extLst>
                  <a:ext uri="{FF2B5EF4-FFF2-40B4-BE49-F238E27FC236}">
                    <a16:creationId xmlns="" xmlns:a16="http://schemas.microsoft.com/office/drawing/2014/main" id="{1ACE9BBB-B6A4-43B8-ABC7-6F448443EAEC}"/>
                  </a:ext>
                </a:extLst>
              </p:cNvPr>
              <p:cNvSpPr/>
              <p:nvPr/>
            </p:nvSpPr>
            <p:spPr bwMode="auto">
              <a:xfrm>
                <a:off x="5204412" y="2864055"/>
                <a:ext cx="1593049" cy="2016191"/>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32475C"/>
              </a:solidFill>
              <a:ln w="25400">
                <a:solidFill>
                  <a:srgbClr val="32475C"/>
                </a:solidFill>
                <a:miter lim="800000"/>
                <a:headEnd type="none" w="med" len="med"/>
                <a:tailEnd type="none" w="med" len="med"/>
              </a:ln>
              <a:extLst/>
            </p:spPr>
            <p:txBody>
              <a:bodyPr lIns="0" tIns="0" rIns="0" bIns="0"/>
              <a:lstStyle/>
              <a:p>
                <a:endParaRPr lang="en-US">
                  <a:solidFill>
                    <a:prstClr val="black"/>
                  </a:solidFill>
                  <a:cs typeface="+mn-ea"/>
                  <a:sym typeface="+mn-lt"/>
                </a:endParaRPr>
              </a:p>
            </p:txBody>
          </p:sp>
          <p:cxnSp>
            <p:nvCxnSpPr>
              <p:cNvPr id="11" name="Straight Connector 37">
                <a:extLst>
                  <a:ext uri="{FF2B5EF4-FFF2-40B4-BE49-F238E27FC236}">
                    <a16:creationId xmlns="" xmlns:a16="http://schemas.microsoft.com/office/drawing/2014/main" id="{FFA351D2-34A0-462A-81C4-9C22B7385076}"/>
                  </a:ext>
                </a:extLst>
              </p:cNvPr>
              <p:cNvCxnSpPr/>
              <p:nvPr/>
            </p:nvCxnSpPr>
            <p:spPr>
              <a:xfrm rot="5400000" flipV="1">
                <a:off x="5788028" y="2633036"/>
                <a:ext cx="432000" cy="4284"/>
              </a:xfrm>
              <a:prstGeom prst="line">
                <a:avLst/>
              </a:prstGeom>
              <a:solidFill>
                <a:srgbClr val="32475C"/>
              </a:solidFill>
              <a:ln w="19050">
                <a:solidFill>
                  <a:srgbClr val="32475C"/>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 name="Group 41">
              <a:extLst>
                <a:ext uri="{FF2B5EF4-FFF2-40B4-BE49-F238E27FC236}">
                  <a16:creationId xmlns="" xmlns:a16="http://schemas.microsoft.com/office/drawing/2014/main" id="{7131E868-6D04-4B4F-8321-0443F3066B84}"/>
                </a:ext>
              </a:extLst>
            </p:cNvPr>
            <p:cNvGrpSpPr/>
            <p:nvPr/>
          </p:nvGrpSpPr>
          <p:grpSpPr>
            <a:xfrm>
              <a:off x="4208490" y="2138682"/>
              <a:ext cx="1193527" cy="1848553"/>
              <a:chOff x="7507820" y="2406454"/>
              <a:chExt cx="1592209" cy="2469069"/>
            </a:xfrm>
            <a:solidFill>
              <a:srgbClr val="14A9A9"/>
            </a:solidFill>
          </p:grpSpPr>
          <p:sp>
            <p:nvSpPr>
              <p:cNvPr id="8" name="Freeform 27">
                <a:extLst>
                  <a:ext uri="{FF2B5EF4-FFF2-40B4-BE49-F238E27FC236}">
                    <a16:creationId xmlns="" xmlns:a16="http://schemas.microsoft.com/office/drawing/2014/main" id="{22301012-DC1B-4561-88D2-4530FE8DE37F}"/>
                  </a:ext>
                </a:extLst>
              </p:cNvPr>
              <p:cNvSpPr/>
              <p:nvPr/>
            </p:nvSpPr>
            <p:spPr bwMode="auto">
              <a:xfrm>
                <a:off x="7507820" y="4052044"/>
                <a:ext cx="1592209" cy="823479"/>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32475C"/>
              </a:solidFill>
              <a:ln w="25400">
                <a:solidFill>
                  <a:srgbClr val="32475C"/>
                </a:solidFill>
                <a:miter lim="800000"/>
                <a:headEnd type="none" w="med" len="med"/>
                <a:tailEnd type="none" w="med" len="med"/>
              </a:ln>
              <a:extLst/>
            </p:spPr>
            <p:txBody>
              <a:bodyPr lIns="0" tIns="0" rIns="0" bIns="0"/>
              <a:lstStyle/>
              <a:p>
                <a:endParaRPr lang="en-US">
                  <a:solidFill>
                    <a:prstClr val="black"/>
                  </a:solidFill>
                  <a:cs typeface="+mn-ea"/>
                  <a:sym typeface="+mn-lt"/>
                </a:endParaRPr>
              </a:p>
            </p:txBody>
          </p:sp>
          <p:cxnSp>
            <p:nvCxnSpPr>
              <p:cNvPr id="9" name="Straight Connector 43">
                <a:extLst>
                  <a:ext uri="{FF2B5EF4-FFF2-40B4-BE49-F238E27FC236}">
                    <a16:creationId xmlns="" xmlns:a16="http://schemas.microsoft.com/office/drawing/2014/main" id="{8B4C39AE-BCF1-49D3-AE2B-10CBAC2D4586}"/>
                  </a:ext>
                </a:extLst>
              </p:cNvPr>
              <p:cNvCxnSpPr/>
              <p:nvPr/>
            </p:nvCxnSpPr>
            <p:spPr>
              <a:xfrm>
                <a:off x="8320445" y="2406454"/>
                <a:ext cx="0" cy="1594037"/>
              </a:xfrm>
              <a:prstGeom prst="line">
                <a:avLst/>
              </a:prstGeom>
              <a:solidFill>
                <a:srgbClr val="32475C"/>
              </a:solidFill>
              <a:ln w="19050">
                <a:solidFill>
                  <a:srgbClr val="32475C"/>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 xmlns:a16="http://schemas.microsoft.com/office/drawing/2014/main" id="{96D0DB60-3CF1-4AEB-8F97-FC880E1EA844}"/>
              </a:ext>
            </a:extLst>
          </p:cNvPr>
          <p:cNvGrpSpPr/>
          <p:nvPr/>
        </p:nvGrpSpPr>
        <p:grpSpPr>
          <a:xfrm>
            <a:off x="6879255" y="863185"/>
            <a:ext cx="4200182" cy="5131629"/>
            <a:chOff x="1379603" y="863185"/>
            <a:chExt cx="4200182" cy="5131629"/>
          </a:xfrm>
        </p:grpSpPr>
        <p:pic>
          <p:nvPicPr>
            <p:cNvPr id="19" name="图片 18">
              <a:extLst>
                <a:ext uri="{FF2B5EF4-FFF2-40B4-BE49-F238E27FC236}">
                  <a16:creationId xmlns="" xmlns:a16="http://schemas.microsoft.com/office/drawing/2014/main" id="{B02590B3-CC0B-47E9-95A5-5EE5DD32AA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V="1">
              <a:off x="1379603" y="863185"/>
              <a:ext cx="4200182" cy="5131629"/>
            </a:xfrm>
            <a:prstGeom prst="rect">
              <a:avLst/>
            </a:prstGeom>
            <a:effectLst>
              <a:outerShdw blurRad="50800" dist="38100" dir="5400000" algn="t" rotWithShape="0">
                <a:prstClr val="black">
                  <a:alpha val="40000"/>
                </a:prstClr>
              </a:outerShdw>
            </a:effectLst>
          </p:spPr>
        </p:pic>
        <p:sp>
          <p:nvSpPr>
            <p:cNvPr id="20" name="矩形 19">
              <a:extLst>
                <a:ext uri="{FF2B5EF4-FFF2-40B4-BE49-F238E27FC236}">
                  <a16:creationId xmlns="" xmlns:a16="http://schemas.microsoft.com/office/drawing/2014/main" id="{AA240D0C-C098-4239-8C41-10F412F60674}"/>
                </a:ext>
              </a:extLst>
            </p:cNvPr>
            <p:cNvSpPr/>
            <p:nvPr/>
          </p:nvSpPr>
          <p:spPr>
            <a:xfrm>
              <a:off x="2122619" y="4089195"/>
              <a:ext cx="2740929" cy="1061829"/>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a:t>
              </a:r>
            </a:p>
          </p:txBody>
        </p:sp>
        <p:sp>
          <p:nvSpPr>
            <p:cNvPr id="21" name="文本框 20">
              <a:extLst>
                <a:ext uri="{FF2B5EF4-FFF2-40B4-BE49-F238E27FC236}">
                  <a16:creationId xmlns="" xmlns:a16="http://schemas.microsoft.com/office/drawing/2014/main" id="{BCA8802C-5556-4173-B577-6E5872E559AE}"/>
                </a:ext>
              </a:extLst>
            </p:cNvPr>
            <p:cNvSpPr txBox="1"/>
            <p:nvPr/>
          </p:nvSpPr>
          <p:spPr>
            <a:xfrm flipH="1">
              <a:off x="2560101" y="3429000"/>
              <a:ext cx="2910616" cy="461665"/>
            </a:xfrm>
            <a:prstGeom prst="rect">
              <a:avLst/>
            </a:prstGeom>
            <a:noFill/>
          </p:spPr>
          <p:txBody>
            <a:bodyPr vert="horz" wrap="square" rtlCol="0">
              <a:spAutoFit/>
            </a:bodyPr>
            <a:lstStyle/>
            <a:p>
              <a:r>
                <a:rPr lang="zh-CN" altLang="en-US" sz="2400" dirty="0">
                  <a:solidFill>
                    <a:srgbClr val="32475C"/>
                  </a:solidFill>
                  <a:cs typeface="+mn-ea"/>
                  <a:sym typeface="+mn-lt"/>
                </a:rPr>
                <a:t>请输入标题</a:t>
              </a:r>
            </a:p>
          </p:txBody>
        </p:sp>
      </p:grpSp>
      <p:sp>
        <p:nvSpPr>
          <p:cNvPr id="22" name="矩形 21">
            <a:extLst>
              <a:ext uri="{FF2B5EF4-FFF2-40B4-BE49-F238E27FC236}">
                <a16:creationId xmlns="" xmlns:a16="http://schemas.microsoft.com/office/drawing/2014/main" id="{E03DF9CA-ADA1-40A8-B768-E1F9CBFF6200}"/>
              </a:ext>
            </a:extLst>
          </p:cNvPr>
          <p:cNvSpPr/>
          <p:nvPr/>
        </p:nvSpPr>
        <p:spPr>
          <a:xfrm>
            <a:off x="7819680" y="2169386"/>
            <a:ext cx="2319331" cy="800367"/>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network-user-group_17659">
            <a:extLst>
              <a:ext uri="{FF2B5EF4-FFF2-40B4-BE49-F238E27FC236}">
                <a16:creationId xmlns="" xmlns:a16="http://schemas.microsoft.com/office/drawing/2014/main" id="{C88D4651-7108-4ED1-824C-2050EED38320}"/>
              </a:ext>
            </a:extLst>
          </p:cNvPr>
          <p:cNvSpPr>
            <a:spLocks noChangeAspect="1"/>
          </p:cNvSpPr>
          <p:nvPr/>
        </p:nvSpPr>
        <p:spPr bwMode="auto">
          <a:xfrm>
            <a:off x="8812685" y="2447329"/>
            <a:ext cx="393262" cy="359129"/>
          </a:xfrm>
          <a:custGeom>
            <a:avLst/>
            <a:gdLst>
              <a:gd name="connsiteX0" fmla="*/ 498237 w 608133"/>
              <a:gd name="connsiteY0" fmla="*/ 0 h 555350"/>
              <a:gd name="connsiteX1" fmla="*/ 581972 w 608133"/>
              <a:gd name="connsiteY1" fmla="*/ 83630 h 555350"/>
              <a:gd name="connsiteX2" fmla="*/ 561683 w 608133"/>
              <a:gd name="connsiteY2" fmla="*/ 138109 h 555350"/>
              <a:gd name="connsiteX3" fmla="*/ 565865 w 608133"/>
              <a:gd name="connsiteY3" fmla="*/ 138109 h 555350"/>
              <a:gd name="connsiteX4" fmla="*/ 608133 w 608133"/>
              <a:gd name="connsiteY4" fmla="*/ 180324 h 555350"/>
              <a:gd name="connsiteX5" fmla="*/ 608133 w 608133"/>
              <a:gd name="connsiteY5" fmla="*/ 319055 h 555350"/>
              <a:gd name="connsiteX6" fmla="*/ 565865 w 608133"/>
              <a:gd name="connsiteY6" fmla="*/ 361358 h 555350"/>
              <a:gd name="connsiteX7" fmla="*/ 564175 w 608133"/>
              <a:gd name="connsiteY7" fmla="*/ 361358 h 555350"/>
              <a:gd name="connsiteX8" fmla="*/ 564175 w 608133"/>
              <a:gd name="connsiteY8" fmla="*/ 513065 h 555350"/>
              <a:gd name="connsiteX9" fmla="*/ 534721 w 608133"/>
              <a:gd name="connsiteY9" fmla="*/ 555279 h 555350"/>
              <a:gd name="connsiteX10" fmla="*/ 461753 w 608133"/>
              <a:gd name="connsiteY10" fmla="*/ 555279 h 555350"/>
              <a:gd name="connsiteX11" fmla="*/ 432210 w 608133"/>
              <a:gd name="connsiteY11" fmla="*/ 513065 h 555350"/>
              <a:gd name="connsiteX12" fmla="*/ 432210 w 608133"/>
              <a:gd name="connsiteY12" fmla="*/ 361358 h 555350"/>
              <a:gd name="connsiteX13" fmla="*/ 430609 w 608133"/>
              <a:gd name="connsiteY13" fmla="*/ 361358 h 555350"/>
              <a:gd name="connsiteX14" fmla="*/ 410409 w 608133"/>
              <a:gd name="connsiteY14" fmla="*/ 355937 h 555350"/>
              <a:gd name="connsiteX15" fmla="*/ 430253 w 608133"/>
              <a:gd name="connsiteY15" fmla="*/ 332030 h 555350"/>
              <a:gd name="connsiteX16" fmla="*/ 430609 w 608133"/>
              <a:gd name="connsiteY16" fmla="*/ 332119 h 555350"/>
              <a:gd name="connsiteX17" fmla="*/ 430609 w 608133"/>
              <a:gd name="connsiteY17" fmla="*/ 167348 h 555350"/>
              <a:gd name="connsiteX18" fmla="*/ 430253 w 608133"/>
              <a:gd name="connsiteY18" fmla="*/ 167348 h 555350"/>
              <a:gd name="connsiteX19" fmla="*/ 410409 w 608133"/>
              <a:gd name="connsiteY19" fmla="*/ 143441 h 555350"/>
              <a:gd name="connsiteX20" fmla="*/ 430609 w 608133"/>
              <a:gd name="connsiteY20" fmla="*/ 138109 h 555350"/>
              <a:gd name="connsiteX21" fmla="*/ 434791 w 608133"/>
              <a:gd name="connsiteY21" fmla="*/ 138109 h 555350"/>
              <a:gd name="connsiteX22" fmla="*/ 414502 w 608133"/>
              <a:gd name="connsiteY22" fmla="*/ 83630 h 555350"/>
              <a:gd name="connsiteX23" fmla="*/ 498237 w 608133"/>
              <a:gd name="connsiteY23" fmla="*/ 0 h 555350"/>
              <a:gd name="connsiteX24" fmla="*/ 303044 w 608133"/>
              <a:gd name="connsiteY24" fmla="*/ 0 h 555350"/>
              <a:gd name="connsiteX25" fmla="*/ 386874 w 608133"/>
              <a:gd name="connsiteY25" fmla="*/ 83627 h 555350"/>
              <a:gd name="connsiteX26" fmla="*/ 366584 w 608133"/>
              <a:gd name="connsiteY26" fmla="*/ 138105 h 555350"/>
              <a:gd name="connsiteX27" fmla="*/ 370678 w 608133"/>
              <a:gd name="connsiteY27" fmla="*/ 138105 h 555350"/>
              <a:gd name="connsiteX28" fmla="*/ 390879 w 608133"/>
              <a:gd name="connsiteY28" fmla="*/ 143437 h 555350"/>
              <a:gd name="connsiteX29" fmla="*/ 410724 w 608133"/>
              <a:gd name="connsiteY29" fmla="*/ 167343 h 555350"/>
              <a:gd name="connsiteX30" fmla="*/ 412949 w 608133"/>
              <a:gd name="connsiteY30" fmla="*/ 180318 h 555350"/>
              <a:gd name="connsiteX31" fmla="*/ 412949 w 608133"/>
              <a:gd name="connsiteY31" fmla="*/ 319044 h 555350"/>
              <a:gd name="connsiteX32" fmla="*/ 410724 w 608133"/>
              <a:gd name="connsiteY32" fmla="*/ 332019 h 555350"/>
              <a:gd name="connsiteX33" fmla="*/ 390879 w 608133"/>
              <a:gd name="connsiteY33" fmla="*/ 356014 h 555350"/>
              <a:gd name="connsiteX34" fmla="*/ 370678 w 608133"/>
              <a:gd name="connsiteY34" fmla="*/ 361347 h 555350"/>
              <a:gd name="connsiteX35" fmla="*/ 369076 w 608133"/>
              <a:gd name="connsiteY35" fmla="*/ 361347 h 555350"/>
              <a:gd name="connsiteX36" fmla="*/ 369076 w 608133"/>
              <a:gd name="connsiteY36" fmla="*/ 513048 h 555350"/>
              <a:gd name="connsiteX37" fmla="*/ 339530 w 608133"/>
              <a:gd name="connsiteY37" fmla="*/ 555350 h 555350"/>
              <a:gd name="connsiteX38" fmla="*/ 266646 w 608133"/>
              <a:gd name="connsiteY38" fmla="*/ 555350 h 555350"/>
              <a:gd name="connsiteX39" fmla="*/ 237100 w 608133"/>
              <a:gd name="connsiteY39" fmla="*/ 513048 h 555350"/>
              <a:gd name="connsiteX40" fmla="*/ 237100 w 608133"/>
              <a:gd name="connsiteY40" fmla="*/ 361347 h 555350"/>
              <a:gd name="connsiteX41" fmla="*/ 235498 w 608133"/>
              <a:gd name="connsiteY41" fmla="*/ 361347 h 555350"/>
              <a:gd name="connsiteX42" fmla="*/ 216276 w 608133"/>
              <a:gd name="connsiteY42" fmla="*/ 356548 h 555350"/>
              <a:gd name="connsiteX43" fmla="*/ 195452 w 608133"/>
              <a:gd name="connsiteY43" fmla="*/ 332108 h 555350"/>
              <a:gd name="connsiteX44" fmla="*/ 193138 w 608133"/>
              <a:gd name="connsiteY44" fmla="*/ 319133 h 555350"/>
              <a:gd name="connsiteX45" fmla="*/ 193138 w 608133"/>
              <a:gd name="connsiteY45" fmla="*/ 180318 h 555350"/>
              <a:gd name="connsiteX46" fmla="*/ 195452 w 608133"/>
              <a:gd name="connsiteY46" fmla="*/ 167343 h 555350"/>
              <a:gd name="connsiteX47" fmla="*/ 216276 w 608133"/>
              <a:gd name="connsiteY47" fmla="*/ 142904 h 555350"/>
              <a:gd name="connsiteX48" fmla="*/ 235498 w 608133"/>
              <a:gd name="connsiteY48" fmla="*/ 138105 h 555350"/>
              <a:gd name="connsiteX49" fmla="*/ 239592 w 608133"/>
              <a:gd name="connsiteY49" fmla="*/ 138105 h 555350"/>
              <a:gd name="connsiteX50" fmla="*/ 219302 w 608133"/>
              <a:gd name="connsiteY50" fmla="*/ 83627 h 555350"/>
              <a:gd name="connsiteX51" fmla="*/ 303044 w 608133"/>
              <a:gd name="connsiteY51" fmla="*/ 0 h 555350"/>
              <a:gd name="connsiteX52" fmla="*/ 109931 w 608133"/>
              <a:gd name="connsiteY52" fmla="*/ 0 h 555350"/>
              <a:gd name="connsiteX53" fmla="*/ 193692 w 608133"/>
              <a:gd name="connsiteY53" fmla="*/ 83630 h 555350"/>
              <a:gd name="connsiteX54" fmla="*/ 173397 w 608133"/>
              <a:gd name="connsiteY54" fmla="*/ 138109 h 555350"/>
              <a:gd name="connsiteX55" fmla="*/ 177580 w 608133"/>
              <a:gd name="connsiteY55" fmla="*/ 138109 h 555350"/>
              <a:gd name="connsiteX56" fmla="*/ 196807 w 608133"/>
              <a:gd name="connsiteY56" fmla="*/ 142908 h 555350"/>
              <a:gd name="connsiteX57" fmla="*/ 175978 w 608133"/>
              <a:gd name="connsiteY57" fmla="*/ 167348 h 555350"/>
              <a:gd name="connsiteX58" fmla="*/ 175978 w 608133"/>
              <a:gd name="connsiteY58" fmla="*/ 332119 h 555350"/>
              <a:gd name="connsiteX59" fmla="*/ 196807 w 608133"/>
              <a:gd name="connsiteY59" fmla="*/ 356470 h 555350"/>
              <a:gd name="connsiteX60" fmla="*/ 177580 w 608133"/>
              <a:gd name="connsiteY60" fmla="*/ 361358 h 555350"/>
              <a:gd name="connsiteX61" fmla="*/ 175978 w 608133"/>
              <a:gd name="connsiteY61" fmla="*/ 361358 h 555350"/>
              <a:gd name="connsiteX62" fmla="*/ 175978 w 608133"/>
              <a:gd name="connsiteY62" fmla="*/ 513065 h 555350"/>
              <a:gd name="connsiteX63" fmla="*/ 146426 w 608133"/>
              <a:gd name="connsiteY63" fmla="*/ 555279 h 555350"/>
              <a:gd name="connsiteX64" fmla="*/ 73435 w 608133"/>
              <a:gd name="connsiteY64" fmla="*/ 555279 h 555350"/>
              <a:gd name="connsiteX65" fmla="*/ 43883 w 608133"/>
              <a:gd name="connsiteY65" fmla="*/ 513065 h 555350"/>
              <a:gd name="connsiteX66" fmla="*/ 43883 w 608133"/>
              <a:gd name="connsiteY66" fmla="*/ 361358 h 555350"/>
              <a:gd name="connsiteX67" fmla="*/ 42281 w 608133"/>
              <a:gd name="connsiteY67" fmla="*/ 361358 h 555350"/>
              <a:gd name="connsiteX68" fmla="*/ 0 w 608133"/>
              <a:gd name="connsiteY68" fmla="*/ 319055 h 555350"/>
              <a:gd name="connsiteX69" fmla="*/ 0 w 608133"/>
              <a:gd name="connsiteY69" fmla="*/ 180324 h 555350"/>
              <a:gd name="connsiteX70" fmla="*/ 42281 w 608133"/>
              <a:gd name="connsiteY70" fmla="*/ 138109 h 555350"/>
              <a:gd name="connsiteX71" fmla="*/ 46465 w 608133"/>
              <a:gd name="connsiteY71" fmla="*/ 138109 h 555350"/>
              <a:gd name="connsiteX72" fmla="*/ 26170 w 608133"/>
              <a:gd name="connsiteY72" fmla="*/ 83630 h 555350"/>
              <a:gd name="connsiteX73" fmla="*/ 109931 w 608133"/>
              <a:gd name="connsiteY73" fmla="*/ 0 h 55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133" h="555350">
                <a:moveTo>
                  <a:pt x="498237" y="0"/>
                </a:moveTo>
                <a:cubicBezTo>
                  <a:pt x="544420" y="0"/>
                  <a:pt x="581972" y="37505"/>
                  <a:pt x="581972" y="83630"/>
                </a:cubicBezTo>
                <a:cubicBezTo>
                  <a:pt x="581972" y="104426"/>
                  <a:pt x="574319" y="123445"/>
                  <a:pt x="561683" y="138109"/>
                </a:cubicBezTo>
                <a:lnTo>
                  <a:pt x="565865" y="138109"/>
                </a:lnTo>
                <a:cubicBezTo>
                  <a:pt x="589179" y="138109"/>
                  <a:pt x="608133" y="157039"/>
                  <a:pt x="608133" y="180324"/>
                </a:cubicBezTo>
                <a:lnTo>
                  <a:pt x="608133" y="319055"/>
                </a:lnTo>
                <a:cubicBezTo>
                  <a:pt x="608133" y="342339"/>
                  <a:pt x="589179" y="361358"/>
                  <a:pt x="565865" y="361358"/>
                </a:cubicBezTo>
                <a:lnTo>
                  <a:pt x="564175" y="361358"/>
                </a:lnTo>
                <a:lnTo>
                  <a:pt x="564175" y="513065"/>
                </a:lnTo>
                <a:cubicBezTo>
                  <a:pt x="564175" y="537149"/>
                  <a:pt x="551539" y="555279"/>
                  <a:pt x="534721" y="555279"/>
                </a:cubicBezTo>
                <a:lnTo>
                  <a:pt x="461753" y="555279"/>
                </a:lnTo>
                <a:cubicBezTo>
                  <a:pt x="444935" y="555279"/>
                  <a:pt x="432210" y="537149"/>
                  <a:pt x="432210" y="513065"/>
                </a:cubicBezTo>
                <a:lnTo>
                  <a:pt x="432210" y="361358"/>
                </a:lnTo>
                <a:lnTo>
                  <a:pt x="430609" y="361358"/>
                </a:lnTo>
                <a:cubicBezTo>
                  <a:pt x="423223" y="361358"/>
                  <a:pt x="416460" y="359225"/>
                  <a:pt x="410409" y="355937"/>
                </a:cubicBezTo>
                <a:cubicBezTo>
                  <a:pt x="419841" y="350871"/>
                  <a:pt x="426960" y="342339"/>
                  <a:pt x="430253" y="332030"/>
                </a:cubicBezTo>
                <a:cubicBezTo>
                  <a:pt x="430431" y="332030"/>
                  <a:pt x="430520" y="332119"/>
                  <a:pt x="430609" y="332119"/>
                </a:cubicBezTo>
                <a:lnTo>
                  <a:pt x="430609" y="167348"/>
                </a:lnTo>
                <a:cubicBezTo>
                  <a:pt x="430520" y="167348"/>
                  <a:pt x="430431" y="167348"/>
                  <a:pt x="430253" y="167348"/>
                </a:cubicBezTo>
                <a:cubicBezTo>
                  <a:pt x="426960" y="157128"/>
                  <a:pt x="419841" y="148596"/>
                  <a:pt x="410409" y="143441"/>
                </a:cubicBezTo>
                <a:cubicBezTo>
                  <a:pt x="416460" y="140153"/>
                  <a:pt x="423223" y="138109"/>
                  <a:pt x="430609" y="138109"/>
                </a:cubicBezTo>
                <a:lnTo>
                  <a:pt x="434791" y="138109"/>
                </a:lnTo>
                <a:cubicBezTo>
                  <a:pt x="422155" y="123445"/>
                  <a:pt x="414502" y="104426"/>
                  <a:pt x="414502" y="83630"/>
                </a:cubicBezTo>
                <a:cubicBezTo>
                  <a:pt x="414502" y="37505"/>
                  <a:pt x="452054" y="0"/>
                  <a:pt x="498237" y="0"/>
                </a:cubicBezTo>
                <a:close/>
                <a:moveTo>
                  <a:pt x="303044" y="0"/>
                </a:moveTo>
                <a:cubicBezTo>
                  <a:pt x="349230" y="0"/>
                  <a:pt x="386874" y="37592"/>
                  <a:pt x="386874" y="83627"/>
                </a:cubicBezTo>
                <a:cubicBezTo>
                  <a:pt x="386874" y="104423"/>
                  <a:pt x="379132" y="123441"/>
                  <a:pt x="366584" y="138105"/>
                </a:cubicBezTo>
                <a:lnTo>
                  <a:pt x="370678" y="138105"/>
                </a:lnTo>
                <a:cubicBezTo>
                  <a:pt x="378064" y="138105"/>
                  <a:pt x="384827" y="140149"/>
                  <a:pt x="390879" y="143437"/>
                </a:cubicBezTo>
                <a:cubicBezTo>
                  <a:pt x="400223" y="148591"/>
                  <a:pt x="407342" y="157123"/>
                  <a:pt x="410724" y="167343"/>
                </a:cubicBezTo>
                <a:cubicBezTo>
                  <a:pt x="412059" y="171520"/>
                  <a:pt x="412949" y="175786"/>
                  <a:pt x="412949" y="180318"/>
                </a:cubicBezTo>
                <a:lnTo>
                  <a:pt x="412949" y="319044"/>
                </a:lnTo>
                <a:cubicBezTo>
                  <a:pt x="412949" y="323666"/>
                  <a:pt x="412059" y="327931"/>
                  <a:pt x="410724" y="332019"/>
                </a:cubicBezTo>
                <a:cubicBezTo>
                  <a:pt x="407431" y="342328"/>
                  <a:pt x="400223" y="350860"/>
                  <a:pt x="390879" y="356014"/>
                </a:cubicBezTo>
                <a:cubicBezTo>
                  <a:pt x="384827" y="359214"/>
                  <a:pt x="378064" y="361347"/>
                  <a:pt x="370678" y="361347"/>
                </a:cubicBezTo>
                <a:lnTo>
                  <a:pt x="369076" y="361347"/>
                </a:lnTo>
                <a:lnTo>
                  <a:pt x="369076" y="513048"/>
                </a:lnTo>
                <a:cubicBezTo>
                  <a:pt x="369076" y="537132"/>
                  <a:pt x="356439" y="555350"/>
                  <a:pt x="339530" y="555350"/>
                </a:cubicBezTo>
                <a:lnTo>
                  <a:pt x="266646" y="555350"/>
                </a:lnTo>
                <a:cubicBezTo>
                  <a:pt x="249826" y="555350"/>
                  <a:pt x="237100" y="537132"/>
                  <a:pt x="237100" y="513048"/>
                </a:cubicBezTo>
                <a:lnTo>
                  <a:pt x="237100" y="361347"/>
                </a:lnTo>
                <a:lnTo>
                  <a:pt x="235498" y="361347"/>
                </a:lnTo>
                <a:cubicBezTo>
                  <a:pt x="228557" y="361347"/>
                  <a:pt x="222060" y="359480"/>
                  <a:pt x="216276" y="356548"/>
                </a:cubicBezTo>
                <a:cubicBezTo>
                  <a:pt x="206398" y="351393"/>
                  <a:pt x="198922" y="342684"/>
                  <a:pt x="195452" y="332108"/>
                </a:cubicBezTo>
                <a:cubicBezTo>
                  <a:pt x="194117" y="327931"/>
                  <a:pt x="193138" y="323666"/>
                  <a:pt x="193138" y="319133"/>
                </a:cubicBezTo>
                <a:lnTo>
                  <a:pt x="193138" y="180318"/>
                </a:lnTo>
                <a:cubicBezTo>
                  <a:pt x="193138" y="175786"/>
                  <a:pt x="194117" y="171431"/>
                  <a:pt x="195452" y="167343"/>
                </a:cubicBezTo>
                <a:cubicBezTo>
                  <a:pt x="198922" y="156678"/>
                  <a:pt x="206398" y="147969"/>
                  <a:pt x="216276" y="142904"/>
                </a:cubicBezTo>
                <a:cubicBezTo>
                  <a:pt x="222060" y="139971"/>
                  <a:pt x="228557" y="138105"/>
                  <a:pt x="235498" y="138105"/>
                </a:cubicBezTo>
                <a:lnTo>
                  <a:pt x="239592" y="138105"/>
                </a:lnTo>
                <a:cubicBezTo>
                  <a:pt x="226955" y="123441"/>
                  <a:pt x="219302" y="104423"/>
                  <a:pt x="219302" y="83627"/>
                </a:cubicBezTo>
                <a:cubicBezTo>
                  <a:pt x="219302" y="37592"/>
                  <a:pt x="256856" y="0"/>
                  <a:pt x="303044" y="0"/>
                </a:cubicBezTo>
                <a:close/>
                <a:moveTo>
                  <a:pt x="109931" y="0"/>
                </a:moveTo>
                <a:cubicBezTo>
                  <a:pt x="156128" y="0"/>
                  <a:pt x="193692" y="37505"/>
                  <a:pt x="193692" y="83630"/>
                </a:cubicBezTo>
                <a:cubicBezTo>
                  <a:pt x="193692" y="104426"/>
                  <a:pt x="186036" y="123445"/>
                  <a:pt x="173397" y="138109"/>
                </a:cubicBezTo>
                <a:lnTo>
                  <a:pt x="177580" y="138109"/>
                </a:lnTo>
                <a:cubicBezTo>
                  <a:pt x="184523" y="138109"/>
                  <a:pt x="191021" y="139975"/>
                  <a:pt x="196807" y="142908"/>
                </a:cubicBezTo>
                <a:cubicBezTo>
                  <a:pt x="186927" y="147974"/>
                  <a:pt x="179450" y="156683"/>
                  <a:pt x="175978" y="167348"/>
                </a:cubicBezTo>
                <a:lnTo>
                  <a:pt x="175978" y="332119"/>
                </a:lnTo>
                <a:cubicBezTo>
                  <a:pt x="179450" y="342695"/>
                  <a:pt x="186927" y="351404"/>
                  <a:pt x="196807" y="356470"/>
                </a:cubicBezTo>
                <a:cubicBezTo>
                  <a:pt x="190932" y="359492"/>
                  <a:pt x="184523" y="361358"/>
                  <a:pt x="177580" y="361358"/>
                </a:cubicBezTo>
                <a:lnTo>
                  <a:pt x="175978" y="361358"/>
                </a:lnTo>
                <a:lnTo>
                  <a:pt x="175978" y="513065"/>
                </a:lnTo>
                <a:cubicBezTo>
                  <a:pt x="175978" y="537149"/>
                  <a:pt x="163249" y="555279"/>
                  <a:pt x="146426" y="555279"/>
                </a:cubicBezTo>
                <a:lnTo>
                  <a:pt x="73435" y="555279"/>
                </a:lnTo>
                <a:cubicBezTo>
                  <a:pt x="56612" y="555279"/>
                  <a:pt x="43883" y="537149"/>
                  <a:pt x="43883" y="513065"/>
                </a:cubicBezTo>
                <a:lnTo>
                  <a:pt x="43883" y="361358"/>
                </a:lnTo>
                <a:lnTo>
                  <a:pt x="42281" y="361358"/>
                </a:lnTo>
                <a:cubicBezTo>
                  <a:pt x="18960" y="361358"/>
                  <a:pt x="0" y="342428"/>
                  <a:pt x="0" y="319055"/>
                </a:cubicBezTo>
                <a:lnTo>
                  <a:pt x="0" y="180324"/>
                </a:lnTo>
                <a:cubicBezTo>
                  <a:pt x="0" y="157039"/>
                  <a:pt x="18960" y="138109"/>
                  <a:pt x="42281" y="138109"/>
                </a:cubicBezTo>
                <a:lnTo>
                  <a:pt x="46465" y="138109"/>
                </a:lnTo>
                <a:cubicBezTo>
                  <a:pt x="33825" y="123445"/>
                  <a:pt x="26170" y="104426"/>
                  <a:pt x="26170" y="83630"/>
                </a:cubicBezTo>
                <a:cubicBezTo>
                  <a:pt x="26170" y="37505"/>
                  <a:pt x="63733" y="0"/>
                  <a:pt x="109931" y="0"/>
                </a:cubicBezTo>
                <a:close/>
              </a:path>
            </a:pathLst>
          </a:custGeom>
          <a:solidFill>
            <a:schemeClr val="bg1"/>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362918290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422FD43-5B6C-44A1-BD6E-9B21583B66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pic>
        <p:nvPicPr>
          <p:cNvPr id="41" name="图片 40">
            <a:extLst>
              <a:ext uri="{FF2B5EF4-FFF2-40B4-BE49-F238E27FC236}">
                <a16:creationId xmlns="" xmlns:a16="http://schemas.microsoft.com/office/drawing/2014/main" id="{F139332A-1B26-42D7-9CAA-2F7D084707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938076" y="3457759"/>
            <a:ext cx="3395871" cy="3450062"/>
          </a:xfrm>
          <a:prstGeom prst="rect">
            <a:avLst/>
          </a:prstGeom>
        </p:spPr>
      </p:pic>
      <p:pic>
        <p:nvPicPr>
          <p:cNvPr id="40" name="图片 39">
            <a:extLst>
              <a:ext uri="{FF2B5EF4-FFF2-40B4-BE49-F238E27FC236}">
                <a16:creationId xmlns="" xmlns:a16="http://schemas.microsoft.com/office/drawing/2014/main" id="{154AC72C-5813-4EEA-98EB-4502CBCC7C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45539" y="-241613"/>
            <a:ext cx="2560128" cy="2464904"/>
          </a:xfrm>
          <a:prstGeom prst="rect">
            <a:avLst/>
          </a:prstGeom>
        </p:spPr>
      </p:pic>
      <p:pic>
        <p:nvPicPr>
          <p:cNvPr id="26" name="图片 25">
            <a:extLst>
              <a:ext uri="{FF2B5EF4-FFF2-40B4-BE49-F238E27FC236}">
                <a16:creationId xmlns="" xmlns:a16="http://schemas.microsoft.com/office/drawing/2014/main" id="{87155621-2502-4EBB-BF7B-5FF668CDBE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31872" y="0"/>
            <a:ext cx="2560128" cy="2464904"/>
          </a:xfrm>
          <a:prstGeom prst="rect">
            <a:avLst/>
          </a:prstGeom>
        </p:spPr>
      </p:pic>
      <p:pic>
        <p:nvPicPr>
          <p:cNvPr id="7" name="图片 6">
            <a:extLst>
              <a:ext uri="{FF2B5EF4-FFF2-40B4-BE49-F238E27FC236}">
                <a16:creationId xmlns="" xmlns:a16="http://schemas.microsoft.com/office/drawing/2014/main" id="{4BB47CC1-D9A5-4DEB-936F-8F0FFFCF1A2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flipV="1">
            <a:off x="2902718" y="-2710564"/>
            <a:ext cx="6386561" cy="11807687"/>
          </a:xfrm>
          <a:prstGeom prst="rect">
            <a:avLst/>
          </a:prstGeom>
          <a:effectLst>
            <a:outerShdw blurRad="50800" dist="38100" dir="5400000" algn="t" rotWithShape="0">
              <a:prstClr val="black">
                <a:alpha val="40000"/>
              </a:prstClr>
            </a:outerShdw>
          </a:effectLst>
        </p:spPr>
      </p:pic>
      <p:sp>
        <p:nvSpPr>
          <p:cNvPr id="25" name="文本框 24">
            <a:extLst>
              <a:ext uri="{FF2B5EF4-FFF2-40B4-BE49-F238E27FC236}">
                <a16:creationId xmlns="" xmlns:a16="http://schemas.microsoft.com/office/drawing/2014/main" id="{121F4224-1C68-45C3-B63F-132E616B6C6F}"/>
              </a:ext>
            </a:extLst>
          </p:cNvPr>
          <p:cNvSpPr txBox="1"/>
          <p:nvPr/>
        </p:nvSpPr>
        <p:spPr>
          <a:xfrm>
            <a:off x="4531832" y="4168242"/>
            <a:ext cx="4012279" cy="461665"/>
          </a:xfrm>
          <a:prstGeom prst="rect">
            <a:avLst/>
          </a:prstGeom>
          <a:noFill/>
        </p:spPr>
        <p:txBody>
          <a:bodyPr vert="horz" wrap="square" rtlCol="0">
            <a:spAutoFit/>
          </a:bodyPr>
          <a:lstStyle>
            <a:defPPr>
              <a:defRPr lang="en-US"/>
            </a:defPPr>
            <a:lvl1pPr>
              <a:defRPr sz="2400">
                <a:solidFill>
                  <a:srgbClr val="232731"/>
                </a:solidFill>
                <a:latin typeface="字魂36号-正文宋楷" panose="02000000000000000000" pitchFamily="2" charset="-122"/>
                <a:ea typeface="字魂36号-正文宋楷" panose="02000000000000000000" pitchFamily="2" charset="-122"/>
              </a:defRPr>
            </a:lvl1pPr>
          </a:lstStyle>
          <a:p>
            <a:pPr algn="ctr"/>
            <a:r>
              <a:rPr lang="en-US" altLang="zh-CN" dirty="0" smtClean="0">
                <a:solidFill>
                  <a:srgbClr val="32475C"/>
                </a:solidFill>
                <a:latin typeface="+mn-lt"/>
                <a:ea typeface="+mn-ea"/>
                <a:cs typeface="+mn-ea"/>
                <a:sym typeface="+mn-lt"/>
              </a:rPr>
              <a:t>—</a:t>
            </a:r>
            <a:r>
              <a:rPr lang="zh-CN" altLang="en-US" dirty="0" smtClean="0">
                <a:solidFill>
                  <a:srgbClr val="32475C"/>
                </a:solidFill>
                <a:latin typeface="+mn-lt"/>
                <a:ea typeface="+mn-ea"/>
                <a:cs typeface="+mn-ea"/>
                <a:sym typeface="+mn-lt"/>
              </a:rPr>
              <a:t>某某介绍</a:t>
            </a:r>
            <a:r>
              <a:rPr lang="en-US" altLang="zh-CN" dirty="0">
                <a:solidFill>
                  <a:srgbClr val="32475C"/>
                </a:solidFill>
                <a:latin typeface="+mn-lt"/>
                <a:ea typeface="+mn-ea"/>
                <a:cs typeface="+mn-ea"/>
                <a:sym typeface="+mn-lt"/>
              </a:rPr>
              <a:t>PPT</a:t>
            </a:r>
            <a:r>
              <a:rPr lang="zh-CN" altLang="en-US" dirty="0">
                <a:solidFill>
                  <a:srgbClr val="32475C"/>
                </a:solidFill>
                <a:latin typeface="+mn-lt"/>
                <a:ea typeface="+mn-ea"/>
                <a:cs typeface="+mn-ea"/>
                <a:sym typeface="+mn-lt"/>
              </a:rPr>
              <a:t>模板</a:t>
            </a:r>
            <a:r>
              <a:rPr lang="en-US" altLang="zh-CN" dirty="0">
                <a:solidFill>
                  <a:srgbClr val="32475C"/>
                </a:solidFill>
                <a:latin typeface="+mn-lt"/>
                <a:ea typeface="+mn-ea"/>
                <a:cs typeface="+mn-ea"/>
                <a:sym typeface="+mn-lt"/>
              </a:rPr>
              <a:t>—</a:t>
            </a:r>
            <a:endParaRPr lang="zh-CN" altLang="en-US" dirty="0">
              <a:solidFill>
                <a:srgbClr val="32475C"/>
              </a:solidFill>
              <a:latin typeface="+mn-lt"/>
              <a:ea typeface="+mn-ea"/>
              <a:cs typeface="+mn-ea"/>
              <a:sym typeface="+mn-lt"/>
            </a:endParaRPr>
          </a:p>
        </p:txBody>
      </p:sp>
      <p:sp>
        <p:nvSpPr>
          <p:cNvPr id="28" name="矩形 27">
            <a:extLst>
              <a:ext uri="{FF2B5EF4-FFF2-40B4-BE49-F238E27FC236}">
                <a16:creationId xmlns="" xmlns:a16="http://schemas.microsoft.com/office/drawing/2014/main" id="{33D55BF1-1DAF-4141-8190-0FC945C65B94}"/>
              </a:ext>
            </a:extLst>
          </p:cNvPr>
          <p:cNvSpPr/>
          <p:nvPr/>
        </p:nvSpPr>
        <p:spPr>
          <a:xfrm>
            <a:off x="4255992" y="4797565"/>
            <a:ext cx="4563956" cy="613694"/>
          </a:xfrm>
          <a:prstGeom prst="rect">
            <a:avLst/>
          </a:prstGeom>
          <a:noFill/>
        </p:spPr>
        <p:txBody>
          <a:bodyPr vert="horz" wrap="square" rtlCol="0">
            <a:spAutoFit/>
          </a:bodyPr>
          <a:lstStyle/>
          <a:p>
            <a:pPr algn="ctr">
              <a:lnSpc>
                <a:spcPct val="150000"/>
              </a:lnSpc>
            </a:pPr>
            <a:r>
              <a:rPr lang="zh-CN" altLang="en-US" sz="1200" dirty="0">
                <a:solidFill>
                  <a:schemeClr val="bg1">
                    <a:lumMod val="65000"/>
                  </a:schemeClr>
                </a:solidFill>
                <a:cs typeface="+mn-ea"/>
                <a:sym typeface="+mn-lt"/>
              </a:rPr>
              <a:t>用户可以在投影仪或用户可以在用户可以在投影仪或用户可以在用户可以在投影仪或用户可以在用户</a:t>
            </a:r>
          </a:p>
        </p:txBody>
      </p:sp>
      <p:grpSp>
        <p:nvGrpSpPr>
          <p:cNvPr id="39" name="组合 38">
            <a:extLst>
              <a:ext uri="{FF2B5EF4-FFF2-40B4-BE49-F238E27FC236}">
                <a16:creationId xmlns="" xmlns:a16="http://schemas.microsoft.com/office/drawing/2014/main" id="{5E1BE049-8C15-4657-8678-7F5A4C06C0D8}"/>
              </a:ext>
            </a:extLst>
          </p:cNvPr>
          <p:cNvGrpSpPr/>
          <p:nvPr/>
        </p:nvGrpSpPr>
        <p:grpSpPr>
          <a:xfrm>
            <a:off x="2351938" y="2006683"/>
            <a:ext cx="8372064" cy="1642054"/>
            <a:chOff x="2296031" y="3051283"/>
            <a:chExt cx="8372064" cy="1642054"/>
          </a:xfrm>
        </p:grpSpPr>
        <p:sp>
          <p:nvSpPr>
            <p:cNvPr id="36" name="矩形 35">
              <a:extLst>
                <a:ext uri="{FF2B5EF4-FFF2-40B4-BE49-F238E27FC236}">
                  <a16:creationId xmlns="" xmlns:a16="http://schemas.microsoft.com/office/drawing/2014/main" id="{AC8948EB-D038-4500-B493-97A9DAFBFC2C}"/>
                </a:ext>
              </a:extLst>
            </p:cNvPr>
            <p:cNvSpPr/>
            <p:nvPr/>
          </p:nvSpPr>
          <p:spPr>
            <a:xfrm>
              <a:off x="5088835" y="3055909"/>
              <a:ext cx="5049273" cy="1629988"/>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a:extLst>
                <a:ext uri="{FF2B5EF4-FFF2-40B4-BE49-F238E27FC236}">
                  <a16:creationId xmlns="" xmlns:a16="http://schemas.microsoft.com/office/drawing/2014/main" id="{3F755684-F7DF-4F32-9332-C9906C7E693F}"/>
                </a:ext>
              </a:extLst>
            </p:cNvPr>
            <p:cNvSpPr/>
            <p:nvPr/>
          </p:nvSpPr>
          <p:spPr>
            <a:xfrm>
              <a:off x="2649847" y="3063349"/>
              <a:ext cx="3840819" cy="1629988"/>
            </a:xfrm>
            <a:prstGeom prst="rect">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 xmlns:a16="http://schemas.microsoft.com/office/drawing/2014/main" id="{DB1364DF-BD2F-45E2-9924-83CC80414DEF}"/>
                </a:ext>
              </a:extLst>
            </p:cNvPr>
            <p:cNvSpPr txBox="1"/>
            <p:nvPr/>
          </p:nvSpPr>
          <p:spPr>
            <a:xfrm>
              <a:off x="2296031" y="3051283"/>
              <a:ext cx="8372064" cy="1446550"/>
            </a:xfrm>
            <a:prstGeom prst="rect">
              <a:avLst/>
            </a:prstGeom>
            <a:noFill/>
          </p:spPr>
          <p:txBody>
            <a:bodyPr wrap="square" rtlCol="0">
              <a:spAutoFit/>
            </a:bodyPr>
            <a:lstStyle/>
            <a:p>
              <a:pPr algn="ctr"/>
              <a:r>
                <a:rPr lang="zh-CN" altLang="en-US" sz="8800" spc="600" dirty="0">
                  <a:solidFill>
                    <a:schemeClr val="bg1"/>
                  </a:solidFill>
                  <a:cs typeface="+mn-ea"/>
                  <a:sym typeface="+mn-lt"/>
                </a:rPr>
                <a:t>感谢观看</a:t>
              </a:r>
            </a:p>
          </p:txBody>
        </p:sp>
      </p:grpSp>
      <p:sp>
        <p:nvSpPr>
          <p:cNvPr id="53" name="矩形 52">
            <a:extLst>
              <a:ext uri="{FF2B5EF4-FFF2-40B4-BE49-F238E27FC236}">
                <a16:creationId xmlns="" xmlns:a16="http://schemas.microsoft.com/office/drawing/2014/main" id="{464B2176-C38E-4EDA-A279-E531B5A5D423}"/>
              </a:ext>
            </a:extLst>
          </p:cNvPr>
          <p:cNvSpPr/>
          <p:nvPr/>
        </p:nvSpPr>
        <p:spPr>
          <a:xfrm>
            <a:off x="2273056" y="1666902"/>
            <a:ext cx="8344297" cy="2333682"/>
          </a:xfrm>
          <a:prstGeom prst="rect">
            <a:avLst/>
          </a:prstGeom>
          <a:noFill/>
          <a:ln>
            <a:solidFill>
              <a:srgbClr val="324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09647241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1782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3284D815-0188-425C-A83A-2EF040CD13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pic>
        <p:nvPicPr>
          <p:cNvPr id="4" name="图片 3">
            <a:extLst>
              <a:ext uri="{FF2B5EF4-FFF2-40B4-BE49-F238E27FC236}">
                <a16:creationId xmlns="" xmlns:a16="http://schemas.microsoft.com/office/drawing/2014/main" id="{79EECA05-B2D7-4D74-BF81-93C7A9364D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31872" y="0"/>
            <a:ext cx="2560128" cy="2464904"/>
          </a:xfrm>
          <a:prstGeom prst="rect">
            <a:avLst/>
          </a:prstGeom>
        </p:spPr>
      </p:pic>
      <p:pic>
        <p:nvPicPr>
          <p:cNvPr id="5" name="图片 4">
            <a:extLst>
              <a:ext uri="{FF2B5EF4-FFF2-40B4-BE49-F238E27FC236}">
                <a16:creationId xmlns="" xmlns:a16="http://schemas.microsoft.com/office/drawing/2014/main" id="{F8348A05-0598-46AA-AC47-7256A72C7B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8832" y="4118732"/>
            <a:ext cx="2717583" cy="2760950"/>
          </a:xfrm>
          <a:prstGeom prst="rect">
            <a:avLst/>
          </a:prstGeom>
        </p:spPr>
      </p:pic>
      <p:sp>
        <p:nvSpPr>
          <p:cNvPr id="3" name="矩形 2">
            <a:extLst>
              <a:ext uri="{FF2B5EF4-FFF2-40B4-BE49-F238E27FC236}">
                <a16:creationId xmlns="" xmlns:a16="http://schemas.microsoft.com/office/drawing/2014/main" id="{D7B929D7-28ED-4BAF-A764-BF587EBCA198}"/>
              </a:ext>
            </a:extLst>
          </p:cNvPr>
          <p:cNvSpPr/>
          <p:nvPr/>
        </p:nvSpPr>
        <p:spPr>
          <a:xfrm>
            <a:off x="1129746" y="1083364"/>
            <a:ext cx="9932505" cy="4691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 xmlns:a16="http://schemas.microsoft.com/office/drawing/2014/main" id="{9FBD975B-6AB2-49C0-9E88-CE49978CEB18}"/>
              </a:ext>
            </a:extLst>
          </p:cNvPr>
          <p:cNvGrpSpPr/>
          <p:nvPr/>
        </p:nvGrpSpPr>
        <p:grpSpPr>
          <a:xfrm>
            <a:off x="4989876" y="704106"/>
            <a:ext cx="2450786" cy="758514"/>
            <a:chOff x="6197417" y="2178875"/>
            <a:chExt cx="2450786" cy="758514"/>
          </a:xfrm>
        </p:grpSpPr>
        <p:sp>
          <p:nvSpPr>
            <p:cNvPr id="8" name="矩形 7">
              <a:extLst>
                <a:ext uri="{FF2B5EF4-FFF2-40B4-BE49-F238E27FC236}">
                  <a16:creationId xmlns="" xmlns:a16="http://schemas.microsoft.com/office/drawing/2014/main" id="{97D11B30-C8F8-42FD-A365-A216219F9EEA}"/>
                </a:ext>
              </a:extLst>
            </p:cNvPr>
            <p:cNvSpPr/>
            <p:nvPr/>
          </p:nvSpPr>
          <p:spPr>
            <a:xfrm>
              <a:off x="6678439" y="2178875"/>
              <a:ext cx="702366" cy="758514"/>
            </a:xfrm>
            <a:prstGeom prst="rect">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cs typeface="+mn-ea"/>
                <a:sym typeface="+mn-lt"/>
              </a:endParaRPr>
            </a:p>
          </p:txBody>
        </p:sp>
        <p:sp>
          <p:nvSpPr>
            <p:cNvPr id="9" name="矩形 8">
              <a:extLst>
                <a:ext uri="{FF2B5EF4-FFF2-40B4-BE49-F238E27FC236}">
                  <a16:creationId xmlns="" xmlns:a16="http://schemas.microsoft.com/office/drawing/2014/main" id="{545EDB21-54D0-4980-B2BD-C9526381ACA5}"/>
                </a:ext>
              </a:extLst>
            </p:cNvPr>
            <p:cNvSpPr/>
            <p:nvPr/>
          </p:nvSpPr>
          <p:spPr>
            <a:xfrm>
              <a:off x="7383054" y="2178875"/>
              <a:ext cx="702367" cy="758514"/>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cs typeface="+mn-ea"/>
                <a:sym typeface="+mn-lt"/>
              </a:endParaRPr>
            </a:p>
          </p:txBody>
        </p:sp>
        <p:sp>
          <p:nvSpPr>
            <p:cNvPr id="10" name="文本框 9">
              <a:extLst>
                <a:ext uri="{FF2B5EF4-FFF2-40B4-BE49-F238E27FC236}">
                  <a16:creationId xmlns="" xmlns:a16="http://schemas.microsoft.com/office/drawing/2014/main" id="{283FB1B0-E74C-4CF1-8BD0-A5CECACE9F36}"/>
                </a:ext>
              </a:extLst>
            </p:cNvPr>
            <p:cNvSpPr txBox="1"/>
            <p:nvPr/>
          </p:nvSpPr>
          <p:spPr>
            <a:xfrm>
              <a:off x="6197417" y="2258496"/>
              <a:ext cx="2450786" cy="584775"/>
            </a:xfrm>
            <a:prstGeom prst="rect">
              <a:avLst/>
            </a:prstGeom>
            <a:noFill/>
          </p:spPr>
          <p:txBody>
            <a:bodyPr vert="horz" wrap="square" rtlCol="0">
              <a:spAutoFit/>
            </a:bodyPr>
            <a:lstStyle/>
            <a:p>
              <a:pPr algn="ctr"/>
              <a:r>
                <a:rPr lang="zh-CN" altLang="en-US" sz="3200" b="1" spc="600" dirty="0">
                  <a:solidFill>
                    <a:schemeClr val="bg1"/>
                  </a:solidFill>
                  <a:cs typeface="+mn-ea"/>
                  <a:sym typeface="+mn-lt"/>
                </a:rPr>
                <a:t>目 录</a:t>
              </a:r>
            </a:p>
          </p:txBody>
        </p:sp>
      </p:grpSp>
      <p:grpSp>
        <p:nvGrpSpPr>
          <p:cNvPr id="27" name="组合 26">
            <a:extLst>
              <a:ext uri="{FF2B5EF4-FFF2-40B4-BE49-F238E27FC236}">
                <a16:creationId xmlns="" xmlns:a16="http://schemas.microsoft.com/office/drawing/2014/main" id="{D58E5A59-DDAE-4048-9E79-6A48546355E7}"/>
              </a:ext>
            </a:extLst>
          </p:cNvPr>
          <p:cNvGrpSpPr/>
          <p:nvPr/>
        </p:nvGrpSpPr>
        <p:grpSpPr>
          <a:xfrm>
            <a:off x="2461917" y="2190809"/>
            <a:ext cx="3212911" cy="1053551"/>
            <a:chOff x="2461917" y="2190809"/>
            <a:chExt cx="3212911" cy="1053551"/>
          </a:xfrm>
        </p:grpSpPr>
        <p:grpSp>
          <p:nvGrpSpPr>
            <p:cNvPr id="11" name="组合 10">
              <a:extLst>
                <a:ext uri="{FF2B5EF4-FFF2-40B4-BE49-F238E27FC236}">
                  <a16:creationId xmlns="" xmlns:a16="http://schemas.microsoft.com/office/drawing/2014/main" id="{0093F393-CED3-4E19-AC79-E8FC287F690D}"/>
                </a:ext>
              </a:extLst>
            </p:cNvPr>
            <p:cNvGrpSpPr/>
            <p:nvPr/>
          </p:nvGrpSpPr>
          <p:grpSpPr>
            <a:xfrm>
              <a:off x="2760950" y="2314350"/>
              <a:ext cx="2913878" cy="786970"/>
              <a:chOff x="1755743" y="4108396"/>
              <a:chExt cx="2913878" cy="786970"/>
            </a:xfrm>
          </p:grpSpPr>
          <p:sp>
            <p:nvSpPr>
              <p:cNvPr id="12" name="矩形 11">
                <a:extLst>
                  <a:ext uri="{FF2B5EF4-FFF2-40B4-BE49-F238E27FC236}">
                    <a16:creationId xmlns="" xmlns:a16="http://schemas.microsoft.com/office/drawing/2014/main" id="{2A8B1F3C-4F0A-4B12-B753-C9BEE526FBC6}"/>
                  </a:ext>
                </a:extLst>
              </p:cNvPr>
              <p:cNvSpPr/>
              <p:nvPr/>
            </p:nvSpPr>
            <p:spPr>
              <a:xfrm>
                <a:off x="1767993" y="4517955"/>
                <a:ext cx="2901628" cy="377411"/>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a:t>
                </a:r>
              </a:p>
            </p:txBody>
          </p:sp>
          <p:sp>
            <p:nvSpPr>
              <p:cNvPr id="13" name="文本框 12">
                <a:extLst>
                  <a:ext uri="{FF2B5EF4-FFF2-40B4-BE49-F238E27FC236}">
                    <a16:creationId xmlns="" xmlns:a16="http://schemas.microsoft.com/office/drawing/2014/main" id="{4CECC3D4-4DC6-44B8-8DC5-5D606A11FB70}"/>
                  </a:ext>
                </a:extLst>
              </p:cNvPr>
              <p:cNvSpPr txBox="1"/>
              <p:nvPr/>
            </p:nvSpPr>
            <p:spPr>
              <a:xfrm flipH="1">
                <a:off x="1755743" y="4108396"/>
                <a:ext cx="2342783" cy="461665"/>
              </a:xfrm>
              <a:prstGeom prst="rect">
                <a:avLst/>
              </a:prstGeom>
              <a:noFill/>
            </p:spPr>
            <p:txBody>
              <a:bodyPr vert="horz" wrap="square" rtlCol="0">
                <a:spAutoFit/>
              </a:bodyPr>
              <a:lstStyle/>
              <a:p>
                <a:r>
                  <a:rPr lang="zh-CN" altLang="en-US" sz="2400" dirty="0" smtClean="0">
                    <a:solidFill>
                      <a:srgbClr val="C13939"/>
                    </a:solidFill>
                    <a:cs typeface="+mn-ea"/>
                    <a:sym typeface="+mn-lt"/>
                  </a:rPr>
                  <a:t>某某</a:t>
                </a:r>
                <a:r>
                  <a:rPr lang="zh-CN" altLang="en-US" sz="2400" dirty="0" smtClean="0">
                    <a:solidFill>
                      <a:srgbClr val="32475C"/>
                    </a:solidFill>
                    <a:cs typeface="+mn-ea"/>
                    <a:sym typeface="+mn-lt"/>
                  </a:rPr>
                  <a:t>个人</a:t>
                </a:r>
                <a:r>
                  <a:rPr lang="zh-CN" altLang="en-US" sz="2400" dirty="0">
                    <a:solidFill>
                      <a:srgbClr val="32475C"/>
                    </a:solidFill>
                    <a:cs typeface="+mn-ea"/>
                    <a:sym typeface="+mn-lt"/>
                  </a:rPr>
                  <a:t>介绍</a:t>
                </a:r>
              </a:p>
            </p:txBody>
          </p:sp>
        </p:grpSp>
        <p:sp>
          <p:nvSpPr>
            <p:cNvPr id="23" name="矩形 22">
              <a:extLst>
                <a:ext uri="{FF2B5EF4-FFF2-40B4-BE49-F238E27FC236}">
                  <a16:creationId xmlns="" xmlns:a16="http://schemas.microsoft.com/office/drawing/2014/main" id="{0FE23015-1EC3-4C41-B321-3FF9065BD2B4}"/>
                </a:ext>
              </a:extLst>
            </p:cNvPr>
            <p:cNvSpPr/>
            <p:nvPr/>
          </p:nvSpPr>
          <p:spPr>
            <a:xfrm>
              <a:off x="2461917" y="2190809"/>
              <a:ext cx="3197841" cy="1053551"/>
            </a:xfrm>
            <a:prstGeom prst="rect">
              <a:avLst/>
            </a:prstGeom>
            <a:noFill/>
            <a:ln>
              <a:solidFill>
                <a:srgbClr val="324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a:extLst>
              <a:ext uri="{FF2B5EF4-FFF2-40B4-BE49-F238E27FC236}">
                <a16:creationId xmlns="" xmlns:a16="http://schemas.microsoft.com/office/drawing/2014/main" id="{FF1FC0E2-B0A2-46D9-A909-7FB3D4A60904}"/>
              </a:ext>
            </a:extLst>
          </p:cNvPr>
          <p:cNvGrpSpPr/>
          <p:nvPr/>
        </p:nvGrpSpPr>
        <p:grpSpPr>
          <a:xfrm>
            <a:off x="2461916" y="3595607"/>
            <a:ext cx="3212912" cy="1053551"/>
            <a:chOff x="2461916" y="3595607"/>
            <a:chExt cx="3212912" cy="1053551"/>
          </a:xfrm>
        </p:grpSpPr>
        <p:grpSp>
          <p:nvGrpSpPr>
            <p:cNvPr id="17" name="组合 16">
              <a:extLst>
                <a:ext uri="{FF2B5EF4-FFF2-40B4-BE49-F238E27FC236}">
                  <a16:creationId xmlns="" xmlns:a16="http://schemas.microsoft.com/office/drawing/2014/main" id="{139657B2-0AA3-4635-AF55-84FECAAC49E9}"/>
                </a:ext>
              </a:extLst>
            </p:cNvPr>
            <p:cNvGrpSpPr/>
            <p:nvPr/>
          </p:nvGrpSpPr>
          <p:grpSpPr>
            <a:xfrm>
              <a:off x="2760950" y="3748385"/>
              <a:ext cx="2913878" cy="786970"/>
              <a:chOff x="1755743" y="4108396"/>
              <a:chExt cx="2913878" cy="786970"/>
            </a:xfrm>
          </p:grpSpPr>
          <p:sp>
            <p:nvSpPr>
              <p:cNvPr id="18" name="矩形 17">
                <a:extLst>
                  <a:ext uri="{FF2B5EF4-FFF2-40B4-BE49-F238E27FC236}">
                    <a16:creationId xmlns="" xmlns:a16="http://schemas.microsoft.com/office/drawing/2014/main" id="{EB53789E-59F8-4966-A54D-552E3A417F66}"/>
                  </a:ext>
                </a:extLst>
              </p:cNvPr>
              <p:cNvSpPr/>
              <p:nvPr/>
            </p:nvSpPr>
            <p:spPr>
              <a:xfrm>
                <a:off x="1767993" y="4517955"/>
                <a:ext cx="2901628" cy="377411"/>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a:t>
                </a:r>
              </a:p>
            </p:txBody>
          </p:sp>
          <p:sp>
            <p:nvSpPr>
              <p:cNvPr id="19" name="文本框 18">
                <a:extLst>
                  <a:ext uri="{FF2B5EF4-FFF2-40B4-BE49-F238E27FC236}">
                    <a16:creationId xmlns="" xmlns:a16="http://schemas.microsoft.com/office/drawing/2014/main" id="{9942606B-6B91-4E8C-A310-2EEF25418780}"/>
                  </a:ext>
                </a:extLst>
              </p:cNvPr>
              <p:cNvSpPr txBox="1"/>
              <p:nvPr/>
            </p:nvSpPr>
            <p:spPr>
              <a:xfrm flipH="1">
                <a:off x="1755743" y="4108396"/>
                <a:ext cx="2342783" cy="461665"/>
              </a:xfrm>
              <a:prstGeom prst="rect">
                <a:avLst/>
              </a:prstGeom>
              <a:noFill/>
            </p:spPr>
            <p:txBody>
              <a:bodyPr vert="horz" wrap="square" rtlCol="0">
                <a:spAutoFit/>
              </a:bodyPr>
              <a:lstStyle/>
              <a:p>
                <a:r>
                  <a:rPr lang="zh-CN" altLang="en-US" sz="2400" dirty="0" smtClean="0">
                    <a:solidFill>
                      <a:srgbClr val="C13939"/>
                    </a:solidFill>
                    <a:cs typeface="+mn-ea"/>
                    <a:sym typeface="+mn-lt"/>
                  </a:rPr>
                  <a:t>某某</a:t>
                </a:r>
                <a:r>
                  <a:rPr lang="zh-CN" altLang="en-US" sz="2400" dirty="0" smtClean="0">
                    <a:solidFill>
                      <a:srgbClr val="32475C"/>
                    </a:solidFill>
                    <a:cs typeface="+mn-ea"/>
                    <a:sym typeface="+mn-lt"/>
                  </a:rPr>
                  <a:t>工作</a:t>
                </a:r>
                <a:r>
                  <a:rPr lang="zh-CN" altLang="en-US" sz="2400" dirty="0">
                    <a:solidFill>
                      <a:srgbClr val="32475C"/>
                    </a:solidFill>
                    <a:cs typeface="+mn-ea"/>
                    <a:sym typeface="+mn-lt"/>
                  </a:rPr>
                  <a:t>经验</a:t>
                </a:r>
              </a:p>
            </p:txBody>
          </p:sp>
        </p:grpSp>
        <p:sp>
          <p:nvSpPr>
            <p:cNvPr id="24" name="矩形 23">
              <a:extLst>
                <a:ext uri="{FF2B5EF4-FFF2-40B4-BE49-F238E27FC236}">
                  <a16:creationId xmlns="" xmlns:a16="http://schemas.microsoft.com/office/drawing/2014/main" id="{3F9DB1AC-E806-4E4E-8290-9B535E9DA4C0}"/>
                </a:ext>
              </a:extLst>
            </p:cNvPr>
            <p:cNvSpPr/>
            <p:nvPr/>
          </p:nvSpPr>
          <p:spPr>
            <a:xfrm>
              <a:off x="2461916" y="3595607"/>
              <a:ext cx="3197841" cy="1053551"/>
            </a:xfrm>
            <a:prstGeom prst="rect">
              <a:avLst/>
            </a:prstGeom>
            <a:noFill/>
            <a:ln>
              <a:solidFill>
                <a:srgbClr val="324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a:extLst>
              <a:ext uri="{FF2B5EF4-FFF2-40B4-BE49-F238E27FC236}">
                <a16:creationId xmlns="" xmlns:a16="http://schemas.microsoft.com/office/drawing/2014/main" id="{A33C480C-DDC7-402B-B534-076B49A1CC5C}"/>
              </a:ext>
            </a:extLst>
          </p:cNvPr>
          <p:cNvGrpSpPr/>
          <p:nvPr/>
        </p:nvGrpSpPr>
        <p:grpSpPr>
          <a:xfrm>
            <a:off x="6991929" y="2190809"/>
            <a:ext cx="3240231" cy="1053551"/>
            <a:chOff x="6991929" y="2190809"/>
            <a:chExt cx="3240231" cy="1053551"/>
          </a:xfrm>
        </p:grpSpPr>
        <p:grpSp>
          <p:nvGrpSpPr>
            <p:cNvPr id="14" name="组合 13">
              <a:extLst>
                <a:ext uri="{FF2B5EF4-FFF2-40B4-BE49-F238E27FC236}">
                  <a16:creationId xmlns="" xmlns:a16="http://schemas.microsoft.com/office/drawing/2014/main" id="{FE1D1280-DE75-493B-99ED-4B748A02C48A}"/>
                </a:ext>
              </a:extLst>
            </p:cNvPr>
            <p:cNvGrpSpPr/>
            <p:nvPr/>
          </p:nvGrpSpPr>
          <p:grpSpPr>
            <a:xfrm>
              <a:off x="7318282" y="2314350"/>
              <a:ext cx="2913878" cy="786970"/>
              <a:chOff x="1755743" y="4108396"/>
              <a:chExt cx="2913878" cy="786970"/>
            </a:xfrm>
          </p:grpSpPr>
          <p:sp>
            <p:nvSpPr>
              <p:cNvPr id="15" name="矩形 14">
                <a:extLst>
                  <a:ext uri="{FF2B5EF4-FFF2-40B4-BE49-F238E27FC236}">
                    <a16:creationId xmlns="" xmlns:a16="http://schemas.microsoft.com/office/drawing/2014/main" id="{F9A823CE-9DA1-4058-9680-128265C4779F}"/>
                  </a:ext>
                </a:extLst>
              </p:cNvPr>
              <p:cNvSpPr/>
              <p:nvPr/>
            </p:nvSpPr>
            <p:spPr>
              <a:xfrm>
                <a:off x="1767993" y="4517955"/>
                <a:ext cx="2901628" cy="377411"/>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a:t>
                </a:r>
              </a:p>
            </p:txBody>
          </p:sp>
          <p:sp>
            <p:nvSpPr>
              <p:cNvPr id="16" name="文本框 15">
                <a:extLst>
                  <a:ext uri="{FF2B5EF4-FFF2-40B4-BE49-F238E27FC236}">
                    <a16:creationId xmlns="" xmlns:a16="http://schemas.microsoft.com/office/drawing/2014/main" id="{2021DD07-E822-491A-B0F6-60FD96AF29C1}"/>
                  </a:ext>
                </a:extLst>
              </p:cNvPr>
              <p:cNvSpPr txBox="1"/>
              <p:nvPr/>
            </p:nvSpPr>
            <p:spPr>
              <a:xfrm flipH="1">
                <a:off x="1755743" y="4108396"/>
                <a:ext cx="2342783" cy="461665"/>
              </a:xfrm>
              <a:prstGeom prst="rect">
                <a:avLst/>
              </a:prstGeom>
              <a:noFill/>
            </p:spPr>
            <p:txBody>
              <a:bodyPr vert="horz" wrap="square" rtlCol="0">
                <a:spAutoFit/>
              </a:bodyPr>
              <a:lstStyle/>
              <a:p>
                <a:r>
                  <a:rPr lang="zh-CN" altLang="en-US" sz="2400" dirty="0" smtClean="0">
                    <a:solidFill>
                      <a:srgbClr val="C13939"/>
                    </a:solidFill>
                    <a:cs typeface="+mn-ea"/>
                    <a:sym typeface="+mn-lt"/>
                  </a:rPr>
                  <a:t>某某</a:t>
                </a:r>
                <a:r>
                  <a:rPr lang="zh-CN" altLang="en-US" sz="2400" dirty="0" smtClean="0">
                    <a:solidFill>
                      <a:srgbClr val="32475C"/>
                    </a:solidFill>
                    <a:cs typeface="+mn-ea"/>
                    <a:sym typeface="+mn-lt"/>
                  </a:rPr>
                  <a:t>基本</a:t>
                </a:r>
                <a:r>
                  <a:rPr lang="zh-CN" altLang="en-US" sz="2400" dirty="0">
                    <a:solidFill>
                      <a:srgbClr val="32475C"/>
                    </a:solidFill>
                    <a:cs typeface="+mn-ea"/>
                    <a:sym typeface="+mn-lt"/>
                  </a:rPr>
                  <a:t>情况</a:t>
                </a:r>
              </a:p>
            </p:txBody>
          </p:sp>
        </p:grpSp>
        <p:sp>
          <p:nvSpPr>
            <p:cNvPr id="25" name="矩形 24">
              <a:extLst>
                <a:ext uri="{FF2B5EF4-FFF2-40B4-BE49-F238E27FC236}">
                  <a16:creationId xmlns="" xmlns:a16="http://schemas.microsoft.com/office/drawing/2014/main" id="{91FBA0E8-93CA-480F-AA8E-632062AD7FE2}"/>
                </a:ext>
              </a:extLst>
            </p:cNvPr>
            <p:cNvSpPr/>
            <p:nvPr/>
          </p:nvSpPr>
          <p:spPr>
            <a:xfrm>
              <a:off x="6991929" y="2190809"/>
              <a:ext cx="3197841" cy="1053551"/>
            </a:xfrm>
            <a:prstGeom prst="rect">
              <a:avLst/>
            </a:prstGeom>
            <a:noFill/>
            <a:ln>
              <a:solidFill>
                <a:srgbClr val="324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a:extLst>
              <a:ext uri="{FF2B5EF4-FFF2-40B4-BE49-F238E27FC236}">
                <a16:creationId xmlns="" xmlns:a16="http://schemas.microsoft.com/office/drawing/2014/main" id="{7C387C46-2A8C-48F4-BF39-CD6487FDB9B7}"/>
              </a:ext>
            </a:extLst>
          </p:cNvPr>
          <p:cNvGrpSpPr/>
          <p:nvPr/>
        </p:nvGrpSpPr>
        <p:grpSpPr>
          <a:xfrm>
            <a:off x="6991927" y="3595607"/>
            <a:ext cx="3240233" cy="1053551"/>
            <a:chOff x="6991927" y="3595607"/>
            <a:chExt cx="3240233" cy="1053551"/>
          </a:xfrm>
        </p:grpSpPr>
        <p:grpSp>
          <p:nvGrpSpPr>
            <p:cNvPr id="20" name="组合 19">
              <a:extLst>
                <a:ext uri="{FF2B5EF4-FFF2-40B4-BE49-F238E27FC236}">
                  <a16:creationId xmlns="" xmlns:a16="http://schemas.microsoft.com/office/drawing/2014/main" id="{0E71229F-6F38-4F17-9F34-CD7DA5DF900B}"/>
                </a:ext>
              </a:extLst>
            </p:cNvPr>
            <p:cNvGrpSpPr/>
            <p:nvPr/>
          </p:nvGrpSpPr>
          <p:grpSpPr>
            <a:xfrm>
              <a:off x="7318282" y="3748385"/>
              <a:ext cx="2913878" cy="786970"/>
              <a:chOff x="1755743" y="4108396"/>
              <a:chExt cx="2913878" cy="786970"/>
            </a:xfrm>
          </p:grpSpPr>
          <p:sp>
            <p:nvSpPr>
              <p:cNvPr id="21" name="矩形 20">
                <a:extLst>
                  <a:ext uri="{FF2B5EF4-FFF2-40B4-BE49-F238E27FC236}">
                    <a16:creationId xmlns="" xmlns:a16="http://schemas.microsoft.com/office/drawing/2014/main" id="{2C936D9F-DF9C-4D88-9815-ADB73CE0A2FA}"/>
                  </a:ext>
                </a:extLst>
              </p:cNvPr>
              <p:cNvSpPr/>
              <p:nvPr/>
            </p:nvSpPr>
            <p:spPr>
              <a:xfrm>
                <a:off x="1767993" y="4517955"/>
                <a:ext cx="2901628" cy="377411"/>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a:t>
                </a:r>
              </a:p>
            </p:txBody>
          </p:sp>
          <p:sp>
            <p:nvSpPr>
              <p:cNvPr id="22" name="文本框 21">
                <a:extLst>
                  <a:ext uri="{FF2B5EF4-FFF2-40B4-BE49-F238E27FC236}">
                    <a16:creationId xmlns="" xmlns:a16="http://schemas.microsoft.com/office/drawing/2014/main" id="{5B25D253-2C03-434B-8DAF-90F77AD8D8F2}"/>
                  </a:ext>
                </a:extLst>
              </p:cNvPr>
              <p:cNvSpPr txBox="1"/>
              <p:nvPr/>
            </p:nvSpPr>
            <p:spPr>
              <a:xfrm flipH="1">
                <a:off x="1755743" y="4108396"/>
                <a:ext cx="2342783" cy="461665"/>
              </a:xfrm>
              <a:prstGeom prst="rect">
                <a:avLst/>
              </a:prstGeom>
              <a:noFill/>
            </p:spPr>
            <p:txBody>
              <a:bodyPr vert="horz" wrap="square" rtlCol="0">
                <a:spAutoFit/>
              </a:bodyPr>
              <a:lstStyle/>
              <a:p>
                <a:r>
                  <a:rPr lang="zh-CN" altLang="en-US" sz="2400" dirty="0" smtClean="0">
                    <a:solidFill>
                      <a:srgbClr val="C13939"/>
                    </a:solidFill>
                    <a:cs typeface="+mn-ea"/>
                    <a:sym typeface="+mn-lt"/>
                  </a:rPr>
                  <a:t>某某</a:t>
                </a:r>
                <a:r>
                  <a:rPr lang="zh-CN" altLang="en-US" sz="2400" dirty="0" smtClean="0">
                    <a:solidFill>
                      <a:srgbClr val="32475C"/>
                    </a:solidFill>
                    <a:cs typeface="+mn-ea"/>
                    <a:sym typeface="+mn-lt"/>
                  </a:rPr>
                  <a:t>获奖</a:t>
                </a:r>
                <a:r>
                  <a:rPr lang="zh-CN" altLang="en-US" sz="2400" dirty="0">
                    <a:solidFill>
                      <a:srgbClr val="32475C"/>
                    </a:solidFill>
                    <a:cs typeface="+mn-ea"/>
                    <a:sym typeface="+mn-lt"/>
                  </a:rPr>
                  <a:t>情况</a:t>
                </a:r>
              </a:p>
            </p:txBody>
          </p:sp>
        </p:grpSp>
        <p:sp>
          <p:nvSpPr>
            <p:cNvPr id="26" name="矩形 25">
              <a:extLst>
                <a:ext uri="{FF2B5EF4-FFF2-40B4-BE49-F238E27FC236}">
                  <a16:creationId xmlns="" xmlns:a16="http://schemas.microsoft.com/office/drawing/2014/main" id="{1EAD4A13-013F-4379-B0E1-D7029A8E9915}"/>
                </a:ext>
              </a:extLst>
            </p:cNvPr>
            <p:cNvSpPr/>
            <p:nvPr/>
          </p:nvSpPr>
          <p:spPr>
            <a:xfrm>
              <a:off x="6991927" y="3595607"/>
              <a:ext cx="3197841" cy="1053551"/>
            </a:xfrm>
            <a:prstGeom prst="rect">
              <a:avLst/>
            </a:prstGeom>
            <a:noFill/>
            <a:ln>
              <a:solidFill>
                <a:srgbClr val="324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97412368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9959D4F-3998-4C49-B313-A6499C50D9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sp>
        <p:nvSpPr>
          <p:cNvPr id="10" name="矩形 9">
            <a:extLst>
              <a:ext uri="{FF2B5EF4-FFF2-40B4-BE49-F238E27FC236}">
                <a16:creationId xmlns="" xmlns:a16="http://schemas.microsoft.com/office/drawing/2014/main" id="{FA6E948F-EFB0-4469-A132-60FD0050D7C7}"/>
              </a:ext>
            </a:extLst>
          </p:cNvPr>
          <p:cNvSpPr/>
          <p:nvPr/>
        </p:nvSpPr>
        <p:spPr>
          <a:xfrm>
            <a:off x="2650435" y="2002780"/>
            <a:ext cx="7169955" cy="246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 xmlns:a16="http://schemas.microsoft.com/office/drawing/2014/main" id="{EB8D996C-F681-4902-ADC5-14050BBF2F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31872" y="0"/>
            <a:ext cx="2560128" cy="2464904"/>
          </a:xfrm>
          <a:prstGeom prst="rect">
            <a:avLst/>
          </a:prstGeom>
        </p:spPr>
      </p:pic>
      <p:pic>
        <p:nvPicPr>
          <p:cNvPr id="4" name="图片 3">
            <a:extLst>
              <a:ext uri="{FF2B5EF4-FFF2-40B4-BE49-F238E27FC236}">
                <a16:creationId xmlns="" xmlns:a16="http://schemas.microsoft.com/office/drawing/2014/main" id="{54B260DE-BCC4-49A4-B7E2-45B47C55FC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88832" y="4118732"/>
            <a:ext cx="2717583" cy="2760950"/>
          </a:xfrm>
          <a:prstGeom prst="rect">
            <a:avLst/>
          </a:prstGeom>
        </p:spPr>
      </p:pic>
      <p:sp>
        <p:nvSpPr>
          <p:cNvPr id="8" name="矩形 7">
            <a:extLst>
              <a:ext uri="{FF2B5EF4-FFF2-40B4-BE49-F238E27FC236}">
                <a16:creationId xmlns="" xmlns:a16="http://schemas.microsoft.com/office/drawing/2014/main" id="{46EE1ECE-8418-47C9-966E-F403ABA47498}"/>
              </a:ext>
            </a:extLst>
          </p:cNvPr>
          <p:cNvSpPr/>
          <p:nvPr/>
        </p:nvSpPr>
        <p:spPr>
          <a:xfrm>
            <a:off x="3567078" y="3340794"/>
            <a:ext cx="5707729" cy="700576"/>
          </a:xfrm>
          <a:prstGeom prst="rect">
            <a:avLst/>
          </a:prstGeom>
          <a:noFill/>
        </p:spPr>
        <p:txBody>
          <a:bodyPr vert="horz" wrap="square" rtlCol="0">
            <a:spAutoFit/>
          </a:bodyPr>
          <a:lstStyle/>
          <a:p>
            <a:pPr algn="ctr">
              <a:lnSpc>
                <a:spcPct val="150000"/>
              </a:lnSpc>
            </a:pPr>
            <a:r>
              <a:rPr lang="zh-CN" altLang="en-US" sz="1400" dirty="0">
                <a:solidFill>
                  <a:schemeClr val="tx1">
                    <a:lumMod val="50000"/>
                    <a:lumOff val="50000"/>
                  </a:schemeClr>
                </a:solidFill>
                <a:cs typeface="+mn-ea"/>
                <a:sym typeface="+mn-lt"/>
              </a:rPr>
              <a:t>用户可以在投影仪或用户可以在投可以在投用户可以在投影仪或用户可以在投可以在投用户可以在在投影仪或用户可以在投可以在投</a:t>
            </a:r>
          </a:p>
        </p:txBody>
      </p:sp>
      <p:sp>
        <p:nvSpPr>
          <p:cNvPr id="9" name="文本框 8">
            <a:extLst>
              <a:ext uri="{FF2B5EF4-FFF2-40B4-BE49-F238E27FC236}">
                <a16:creationId xmlns="" xmlns:a16="http://schemas.microsoft.com/office/drawing/2014/main" id="{8CE61E70-0D77-4530-86E6-89A34D7899BB}"/>
              </a:ext>
            </a:extLst>
          </p:cNvPr>
          <p:cNvSpPr txBox="1"/>
          <p:nvPr/>
        </p:nvSpPr>
        <p:spPr>
          <a:xfrm flipH="1">
            <a:off x="4471573" y="2464904"/>
            <a:ext cx="3898738" cy="769441"/>
          </a:xfrm>
          <a:prstGeom prst="rect">
            <a:avLst/>
          </a:prstGeom>
          <a:noFill/>
        </p:spPr>
        <p:txBody>
          <a:bodyPr vert="horz" wrap="square" rtlCol="0">
            <a:spAutoFit/>
          </a:bodyPr>
          <a:lstStyle/>
          <a:p>
            <a:r>
              <a:rPr lang="zh-CN" altLang="en-US" sz="4400" dirty="0" smtClean="0">
                <a:solidFill>
                  <a:srgbClr val="C13939"/>
                </a:solidFill>
                <a:cs typeface="+mn-ea"/>
                <a:sym typeface="+mn-lt"/>
              </a:rPr>
              <a:t>某某</a:t>
            </a:r>
            <a:r>
              <a:rPr lang="zh-CN" altLang="en-US" sz="4400" dirty="0" smtClean="0">
                <a:solidFill>
                  <a:srgbClr val="32475C"/>
                </a:solidFill>
                <a:cs typeface="+mn-ea"/>
                <a:sym typeface="+mn-lt"/>
              </a:rPr>
              <a:t>个人</a:t>
            </a:r>
            <a:r>
              <a:rPr lang="zh-CN" altLang="en-US" sz="4400" dirty="0">
                <a:solidFill>
                  <a:srgbClr val="32475C"/>
                </a:solidFill>
                <a:cs typeface="+mn-ea"/>
                <a:sym typeface="+mn-lt"/>
              </a:rPr>
              <a:t>介绍</a:t>
            </a:r>
          </a:p>
        </p:txBody>
      </p:sp>
    </p:spTree>
    <p:extLst>
      <p:ext uri="{BB962C8B-B14F-4D97-AF65-F5344CB8AC3E}">
        <p14:creationId xmlns:p14="http://schemas.microsoft.com/office/powerpoint/2010/main" val="191829660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B92F7AA6-3D15-478C-98D8-B6CC327B07BF}"/>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345096" y="1754834"/>
            <a:ext cx="3935896" cy="4697895"/>
          </a:xfrm>
          <a:prstGeom prst="rect">
            <a:avLst/>
          </a:prstGeom>
        </p:spPr>
      </p:pic>
      <p:grpSp>
        <p:nvGrpSpPr>
          <p:cNvPr id="24" name="组合 23">
            <a:extLst>
              <a:ext uri="{FF2B5EF4-FFF2-40B4-BE49-F238E27FC236}">
                <a16:creationId xmlns="" xmlns:a16="http://schemas.microsoft.com/office/drawing/2014/main" id="{0C828E58-A635-4BF6-93DA-279113D13139}"/>
              </a:ext>
            </a:extLst>
          </p:cNvPr>
          <p:cNvGrpSpPr/>
          <p:nvPr/>
        </p:nvGrpSpPr>
        <p:grpSpPr>
          <a:xfrm>
            <a:off x="6383826" y="1630018"/>
            <a:ext cx="3986836" cy="1110135"/>
            <a:chOff x="6383826" y="1643270"/>
            <a:chExt cx="3986836" cy="1110135"/>
          </a:xfrm>
        </p:grpSpPr>
        <p:sp>
          <p:nvSpPr>
            <p:cNvPr id="15" name="矩形 14">
              <a:extLst>
                <a:ext uri="{FF2B5EF4-FFF2-40B4-BE49-F238E27FC236}">
                  <a16:creationId xmlns="" xmlns:a16="http://schemas.microsoft.com/office/drawing/2014/main" id="{123DB2A0-062E-4A70-A157-B8E7CC6E4DC3}"/>
                </a:ext>
              </a:extLst>
            </p:cNvPr>
            <p:cNvSpPr/>
            <p:nvPr/>
          </p:nvSpPr>
          <p:spPr>
            <a:xfrm>
              <a:off x="6399530" y="2052829"/>
              <a:ext cx="3971132" cy="700576"/>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用户可以在投影仪或用户可以在用户可以在投影仪或用户可以在用户可以用户可以在投影仪或用</a:t>
              </a:r>
            </a:p>
          </p:txBody>
        </p:sp>
        <p:sp>
          <p:nvSpPr>
            <p:cNvPr id="16" name="文本框 15">
              <a:extLst>
                <a:ext uri="{FF2B5EF4-FFF2-40B4-BE49-F238E27FC236}">
                  <a16:creationId xmlns="" xmlns:a16="http://schemas.microsoft.com/office/drawing/2014/main" id="{2DA7334E-8B9F-4498-9B7C-4542243B2BB6}"/>
                </a:ext>
              </a:extLst>
            </p:cNvPr>
            <p:cNvSpPr txBox="1"/>
            <p:nvPr/>
          </p:nvSpPr>
          <p:spPr>
            <a:xfrm flipH="1">
              <a:off x="6383826" y="1643270"/>
              <a:ext cx="3003270" cy="461665"/>
            </a:xfrm>
            <a:prstGeom prst="rect">
              <a:avLst/>
            </a:prstGeom>
            <a:noFill/>
          </p:spPr>
          <p:txBody>
            <a:bodyPr vert="horz" wrap="square" rtlCol="0">
              <a:spAutoFit/>
            </a:bodyPr>
            <a:lstStyle/>
            <a:p>
              <a:r>
                <a:rPr lang="zh-CN" altLang="en-US" sz="2400" dirty="0">
                  <a:solidFill>
                    <a:srgbClr val="C13939"/>
                  </a:solidFill>
                  <a:cs typeface="+mn-ea"/>
                  <a:sym typeface="+mn-lt"/>
                </a:rPr>
                <a:t>个人</a:t>
              </a:r>
              <a:r>
                <a:rPr lang="zh-CN" altLang="en-US" sz="2400" dirty="0">
                  <a:solidFill>
                    <a:srgbClr val="32475C"/>
                  </a:solidFill>
                  <a:cs typeface="+mn-ea"/>
                  <a:sym typeface="+mn-lt"/>
                </a:rPr>
                <a:t>情况</a:t>
              </a:r>
            </a:p>
          </p:txBody>
        </p:sp>
      </p:grpSp>
      <p:grpSp>
        <p:nvGrpSpPr>
          <p:cNvPr id="23" name="组合 22">
            <a:extLst>
              <a:ext uri="{FF2B5EF4-FFF2-40B4-BE49-F238E27FC236}">
                <a16:creationId xmlns="" xmlns:a16="http://schemas.microsoft.com/office/drawing/2014/main" id="{B8D69442-FAB6-4CF4-A86F-5E133469D2B5}"/>
              </a:ext>
            </a:extLst>
          </p:cNvPr>
          <p:cNvGrpSpPr/>
          <p:nvPr/>
        </p:nvGrpSpPr>
        <p:grpSpPr>
          <a:xfrm>
            <a:off x="5653505" y="1754834"/>
            <a:ext cx="238539" cy="2711834"/>
            <a:chOff x="5857461" y="1754834"/>
            <a:chExt cx="337751" cy="3839727"/>
          </a:xfrm>
        </p:grpSpPr>
        <p:cxnSp>
          <p:nvCxnSpPr>
            <p:cNvPr id="20" name="直接连接符 19">
              <a:extLst>
                <a:ext uri="{FF2B5EF4-FFF2-40B4-BE49-F238E27FC236}">
                  <a16:creationId xmlns="" xmlns:a16="http://schemas.microsoft.com/office/drawing/2014/main" id="{3F9F0FFD-C49E-4BC0-8505-4363812462E0}"/>
                </a:ext>
              </a:extLst>
            </p:cNvPr>
            <p:cNvCxnSpPr>
              <a:cxnSpLocks/>
            </p:cNvCxnSpPr>
            <p:nvPr/>
          </p:nvCxnSpPr>
          <p:spPr>
            <a:xfrm>
              <a:off x="6026336" y="1913858"/>
              <a:ext cx="0" cy="3479777"/>
            </a:xfrm>
            <a:prstGeom prst="line">
              <a:avLst/>
            </a:prstGeom>
            <a:ln>
              <a:solidFill>
                <a:srgbClr val="32475C"/>
              </a:solidFill>
              <a:prstDash val="dash"/>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 xmlns:a16="http://schemas.microsoft.com/office/drawing/2014/main" id="{E210F9EA-A4CD-4E36-BAFE-8F91F83C20EF}"/>
                </a:ext>
              </a:extLst>
            </p:cNvPr>
            <p:cNvSpPr/>
            <p:nvPr/>
          </p:nvSpPr>
          <p:spPr>
            <a:xfrm>
              <a:off x="5857461" y="1754834"/>
              <a:ext cx="337751" cy="337751"/>
            </a:xfrm>
            <a:prstGeom prst="ellipse">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 xmlns:a16="http://schemas.microsoft.com/office/drawing/2014/main" id="{F090A958-ED65-468E-B95A-53B98745B273}"/>
                </a:ext>
              </a:extLst>
            </p:cNvPr>
            <p:cNvSpPr/>
            <p:nvPr/>
          </p:nvSpPr>
          <p:spPr>
            <a:xfrm>
              <a:off x="5857461" y="3505822"/>
              <a:ext cx="337751" cy="337751"/>
            </a:xfrm>
            <a:prstGeom prst="ellipse">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 xmlns:a16="http://schemas.microsoft.com/office/drawing/2014/main" id="{F7337F0B-E01E-419B-9188-83367B0842E5}"/>
                </a:ext>
              </a:extLst>
            </p:cNvPr>
            <p:cNvSpPr/>
            <p:nvPr/>
          </p:nvSpPr>
          <p:spPr>
            <a:xfrm>
              <a:off x="5857461" y="5256810"/>
              <a:ext cx="337751" cy="337751"/>
            </a:xfrm>
            <a:prstGeom prst="ellipse">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a:extLst>
              <a:ext uri="{FF2B5EF4-FFF2-40B4-BE49-F238E27FC236}">
                <a16:creationId xmlns="" xmlns:a16="http://schemas.microsoft.com/office/drawing/2014/main" id="{C227FBDB-9C90-4A71-B133-4EB905A27116}"/>
              </a:ext>
            </a:extLst>
          </p:cNvPr>
          <p:cNvGrpSpPr/>
          <p:nvPr/>
        </p:nvGrpSpPr>
        <p:grpSpPr>
          <a:xfrm>
            <a:off x="6383826" y="2860274"/>
            <a:ext cx="3986836" cy="1110135"/>
            <a:chOff x="6383826" y="1643270"/>
            <a:chExt cx="3986836" cy="1110135"/>
          </a:xfrm>
        </p:grpSpPr>
        <p:sp>
          <p:nvSpPr>
            <p:cNvPr id="26" name="矩形 25">
              <a:extLst>
                <a:ext uri="{FF2B5EF4-FFF2-40B4-BE49-F238E27FC236}">
                  <a16:creationId xmlns="" xmlns:a16="http://schemas.microsoft.com/office/drawing/2014/main" id="{0EA80262-F20B-4931-A3D6-069CEFA8AF31}"/>
                </a:ext>
              </a:extLst>
            </p:cNvPr>
            <p:cNvSpPr/>
            <p:nvPr/>
          </p:nvSpPr>
          <p:spPr>
            <a:xfrm>
              <a:off x="6399530" y="2052829"/>
              <a:ext cx="3971132" cy="700576"/>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用户可以在投影仪或用户可以在用户可以在投影仪或用户可以在用户可以用户可以在投影仪或用</a:t>
              </a:r>
            </a:p>
          </p:txBody>
        </p:sp>
        <p:sp>
          <p:nvSpPr>
            <p:cNvPr id="27" name="文本框 26">
              <a:extLst>
                <a:ext uri="{FF2B5EF4-FFF2-40B4-BE49-F238E27FC236}">
                  <a16:creationId xmlns="" xmlns:a16="http://schemas.microsoft.com/office/drawing/2014/main" id="{D0BB13D2-C934-48BE-AE4F-4C8B92D590B0}"/>
                </a:ext>
              </a:extLst>
            </p:cNvPr>
            <p:cNvSpPr txBox="1"/>
            <p:nvPr/>
          </p:nvSpPr>
          <p:spPr>
            <a:xfrm flipH="1">
              <a:off x="6383826" y="1643270"/>
              <a:ext cx="3003270" cy="461665"/>
            </a:xfrm>
            <a:prstGeom prst="rect">
              <a:avLst/>
            </a:prstGeom>
            <a:noFill/>
          </p:spPr>
          <p:txBody>
            <a:bodyPr vert="horz" wrap="square" rtlCol="0">
              <a:spAutoFit/>
            </a:bodyPr>
            <a:lstStyle/>
            <a:p>
              <a:r>
                <a:rPr lang="zh-CN" altLang="en-US" sz="2400" dirty="0">
                  <a:solidFill>
                    <a:srgbClr val="C13939"/>
                  </a:solidFill>
                  <a:cs typeface="+mn-ea"/>
                  <a:sym typeface="+mn-lt"/>
                </a:rPr>
                <a:t>个人</a:t>
              </a:r>
              <a:r>
                <a:rPr lang="zh-CN" altLang="en-US" sz="2400" dirty="0">
                  <a:solidFill>
                    <a:srgbClr val="32475C"/>
                  </a:solidFill>
                  <a:cs typeface="+mn-ea"/>
                  <a:sym typeface="+mn-lt"/>
                </a:rPr>
                <a:t>情况</a:t>
              </a:r>
            </a:p>
          </p:txBody>
        </p:sp>
      </p:grpSp>
      <p:grpSp>
        <p:nvGrpSpPr>
          <p:cNvPr id="28" name="组合 27">
            <a:extLst>
              <a:ext uri="{FF2B5EF4-FFF2-40B4-BE49-F238E27FC236}">
                <a16:creationId xmlns="" xmlns:a16="http://schemas.microsoft.com/office/drawing/2014/main" id="{B7E3E0E0-24F1-4A40-8D3D-A9B396A09BB8}"/>
              </a:ext>
            </a:extLst>
          </p:cNvPr>
          <p:cNvGrpSpPr/>
          <p:nvPr/>
        </p:nvGrpSpPr>
        <p:grpSpPr>
          <a:xfrm>
            <a:off x="6383826" y="4090529"/>
            <a:ext cx="3986836" cy="1110135"/>
            <a:chOff x="6383826" y="1643270"/>
            <a:chExt cx="3986836" cy="1110135"/>
          </a:xfrm>
        </p:grpSpPr>
        <p:sp>
          <p:nvSpPr>
            <p:cNvPr id="29" name="矩形 28">
              <a:extLst>
                <a:ext uri="{FF2B5EF4-FFF2-40B4-BE49-F238E27FC236}">
                  <a16:creationId xmlns="" xmlns:a16="http://schemas.microsoft.com/office/drawing/2014/main" id="{824E36D7-E282-4069-8364-B57CB126DF0E}"/>
                </a:ext>
              </a:extLst>
            </p:cNvPr>
            <p:cNvSpPr/>
            <p:nvPr/>
          </p:nvSpPr>
          <p:spPr>
            <a:xfrm>
              <a:off x="6399530" y="2052829"/>
              <a:ext cx="3971132" cy="700576"/>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用户可以在投影仪或用户可以在用户可以在投影仪或用户可以在用户可以用户可以在投影仪或用</a:t>
              </a:r>
            </a:p>
          </p:txBody>
        </p:sp>
        <p:sp>
          <p:nvSpPr>
            <p:cNvPr id="30" name="文本框 29">
              <a:extLst>
                <a:ext uri="{FF2B5EF4-FFF2-40B4-BE49-F238E27FC236}">
                  <a16:creationId xmlns="" xmlns:a16="http://schemas.microsoft.com/office/drawing/2014/main" id="{9F024FAC-EE87-4B00-846C-3751DFECA769}"/>
                </a:ext>
              </a:extLst>
            </p:cNvPr>
            <p:cNvSpPr txBox="1"/>
            <p:nvPr/>
          </p:nvSpPr>
          <p:spPr>
            <a:xfrm flipH="1">
              <a:off x="6383826" y="1643270"/>
              <a:ext cx="3003270" cy="461665"/>
            </a:xfrm>
            <a:prstGeom prst="rect">
              <a:avLst/>
            </a:prstGeom>
            <a:noFill/>
          </p:spPr>
          <p:txBody>
            <a:bodyPr vert="horz" wrap="square" rtlCol="0">
              <a:spAutoFit/>
            </a:bodyPr>
            <a:lstStyle/>
            <a:p>
              <a:r>
                <a:rPr lang="zh-CN" altLang="en-US" sz="2400" dirty="0">
                  <a:solidFill>
                    <a:srgbClr val="C13939"/>
                  </a:solidFill>
                  <a:cs typeface="+mn-ea"/>
                  <a:sym typeface="+mn-lt"/>
                </a:rPr>
                <a:t>个人</a:t>
              </a:r>
              <a:r>
                <a:rPr lang="zh-CN" altLang="en-US" sz="2400" dirty="0">
                  <a:solidFill>
                    <a:srgbClr val="32475C"/>
                  </a:solidFill>
                  <a:cs typeface="+mn-ea"/>
                  <a:sym typeface="+mn-lt"/>
                </a:rPr>
                <a:t>情况</a:t>
              </a:r>
            </a:p>
          </p:txBody>
        </p:sp>
      </p:grpSp>
    </p:spTree>
    <p:extLst>
      <p:ext uri="{BB962C8B-B14F-4D97-AF65-F5344CB8AC3E}">
        <p14:creationId xmlns:p14="http://schemas.microsoft.com/office/powerpoint/2010/main" val="215344299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ppt展示模板-8.png">
            <a:extLst>
              <a:ext uri="{FF2B5EF4-FFF2-40B4-BE49-F238E27FC236}">
                <a16:creationId xmlns="" xmlns:a16="http://schemas.microsoft.com/office/drawing/2014/main" id="{BDCC5F04-8D2A-475E-BCD2-B00CD0095B6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6424"/>
          <a:stretch/>
        </p:blipFill>
        <p:spPr bwMode="auto">
          <a:xfrm>
            <a:off x="0" y="1655270"/>
            <a:ext cx="3737113" cy="426845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 xmlns:a16="http://schemas.microsoft.com/office/drawing/2014/main" id="{5FF89FED-0C8C-41C1-B593-792F4349C4C5}"/>
              </a:ext>
            </a:extLst>
          </p:cNvPr>
          <p:cNvSpPr/>
          <p:nvPr/>
        </p:nvSpPr>
        <p:spPr>
          <a:xfrm>
            <a:off x="1219823" y="2160103"/>
            <a:ext cx="1046922" cy="2822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 xmlns:a16="http://schemas.microsoft.com/office/drawing/2014/main" id="{5E7DC239-C74E-4D6B-B3A1-BC5BE6E97674}"/>
              </a:ext>
            </a:extLst>
          </p:cNvPr>
          <p:cNvSpPr txBox="1"/>
          <p:nvPr/>
        </p:nvSpPr>
        <p:spPr>
          <a:xfrm flipH="1">
            <a:off x="1404730" y="2478156"/>
            <a:ext cx="677108" cy="2385391"/>
          </a:xfrm>
          <a:prstGeom prst="rect">
            <a:avLst/>
          </a:prstGeom>
          <a:noFill/>
        </p:spPr>
        <p:txBody>
          <a:bodyPr vert="eaVert" wrap="square" rtlCol="0">
            <a:spAutoFit/>
          </a:bodyPr>
          <a:lstStyle/>
          <a:p>
            <a:r>
              <a:rPr lang="zh-CN" altLang="en-US" sz="3200" dirty="0">
                <a:solidFill>
                  <a:srgbClr val="C13939"/>
                </a:solidFill>
                <a:cs typeface="+mn-ea"/>
                <a:sym typeface="+mn-lt"/>
              </a:rPr>
              <a:t>请</a:t>
            </a:r>
            <a:r>
              <a:rPr lang="zh-CN" altLang="en-US" sz="3200" dirty="0">
                <a:solidFill>
                  <a:srgbClr val="32475C"/>
                </a:solidFill>
                <a:cs typeface="+mn-ea"/>
                <a:sym typeface="+mn-lt"/>
              </a:rPr>
              <a:t>输入标题</a:t>
            </a:r>
          </a:p>
        </p:txBody>
      </p:sp>
      <p:grpSp>
        <p:nvGrpSpPr>
          <p:cNvPr id="5" name="组合 4">
            <a:extLst>
              <a:ext uri="{FF2B5EF4-FFF2-40B4-BE49-F238E27FC236}">
                <a16:creationId xmlns="" xmlns:a16="http://schemas.microsoft.com/office/drawing/2014/main" id="{D9276D23-0461-40EC-A576-E31E2B986E6A}"/>
              </a:ext>
            </a:extLst>
          </p:cNvPr>
          <p:cNvGrpSpPr/>
          <p:nvPr/>
        </p:nvGrpSpPr>
        <p:grpSpPr>
          <a:xfrm>
            <a:off x="3922020" y="1905000"/>
            <a:ext cx="3629288" cy="3448878"/>
            <a:chOff x="1039808" y="1828800"/>
            <a:chExt cx="2678581" cy="3448878"/>
          </a:xfrm>
        </p:grpSpPr>
        <p:grpSp>
          <p:nvGrpSpPr>
            <p:cNvPr id="6" name="组合 5">
              <a:extLst>
                <a:ext uri="{FF2B5EF4-FFF2-40B4-BE49-F238E27FC236}">
                  <a16:creationId xmlns="" xmlns:a16="http://schemas.microsoft.com/office/drawing/2014/main" id="{124236A7-6354-4725-B62F-903E3C88642B}"/>
                </a:ext>
              </a:extLst>
            </p:cNvPr>
            <p:cNvGrpSpPr/>
            <p:nvPr/>
          </p:nvGrpSpPr>
          <p:grpSpPr>
            <a:xfrm>
              <a:off x="1335366" y="2600485"/>
              <a:ext cx="2383023" cy="2045190"/>
              <a:chOff x="1755741" y="4710288"/>
              <a:chExt cx="2383023" cy="2045190"/>
            </a:xfrm>
          </p:grpSpPr>
          <p:sp>
            <p:nvSpPr>
              <p:cNvPr id="8" name="矩形 7">
                <a:extLst>
                  <a:ext uri="{FF2B5EF4-FFF2-40B4-BE49-F238E27FC236}">
                    <a16:creationId xmlns="" xmlns:a16="http://schemas.microsoft.com/office/drawing/2014/main" id="{23372D4E-B605-4617-8B69-F123202C3740}"/>
                  </a:ext>
                </a:extLst>
              </p:cNvPr>
              <p:cNvSpPr/>
              <p:nvPr/>
            </p:nvSpPr>
            <p:spPr>
              <a:xfrm>
                <a:off x="1755741" y="5370483"/>
                <a:ext cx="2022931" cy="1384995"/>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用户可以在投影仪或用户可以在用户可以在投影仪用户可以用户可以在投影仪或用户可以在用户可以在投影仪用户可以用户可以</a:t>
                </a:r>
              </a:p>
            </p:txBody>
          </p:sp>
          <p:sp>
            <p:nvSpPr>
              <p:cNvPr id="9" name="文本框 8">
                <a:extLst>
                  <a:ext uri="{FF2B5EF4-FFF2-40B4-BE49-F238E27FC236}">
                    <a16:creationId xmlns="" xmlns:a16="http://schemas.microsoft.com/office/drawing/2014/main" id="{FDAE6335-C037-4E90-84B2-D80412384001}"/>
                  </a:ext>
                </a:extLst>
              </p:cNvPr>
              <p:cNvSpPr txBox="1"/>
              <p:nvPr/>
            </p:nvSpPr>
            <p:spPr>
              <a:xfrm flipH="1">
                <a:off x="1990596" y="4710288"/>
                <a:ext cx="2148168" cy="461665"/>
              </a:xfrm>
              <a:prstGeom prst="rect">
                <a:avLst/>
              </a:prstGeom>
              <a:noFill/>
            </p:spPr>
            <p:txBody>
              <a:bodyPr vert="horz" wrap="square" rtlCol="0">
                <a:spAutoFit/>
              </a:bodyPr>
              <a:lstStyle/>
              <a:p>
                <a:r>
                  <a:rPr lang="zh-CN" altLang="en-US" sz="2400" dirty="0" smtClean="0">
                    <a:solidFill>
                      <a:srgbClr val="C13939"/>
                    </a:solidFill>
                    <a:cs typeface="+mn-ea"/>
                    <a:sym typeface="+mn-lt"/>
                  </a:rPr>
                  <a:t>某某</a:t>
                </a:r>
                <a:r>
                  <a:rPr lang="zh-CN" altLang="en-US" sz="2400" dirty="0" smtClean="0">
                    <a:solidFill>
                      <a:srgbClr val="32475C"/>
                    </a:solidFill>
                    <a:cs typeface="+mn-ea"/>
                    <a:sym typeface="+mn-lt"/>
                  </a:rPr>
                  <a:t>个人</a:t>
                </a:r>
                <a:r>
                  <a:rPr lang="zh-CN" altLang="en-US" sz="2400" dirty="0">
                    <a:solidFill>
                      <a:srgbClr val="32475C"/>
                    </a:solidFill>
                    <a:cs typeface="+mn-ea"/>
                    <a:sym typeface="+mn-lt"/>
                  </a:rPr>
                  <a:t>信息</a:t>
                </a:r>
              </a:p>
            </p:txBody>
          </p:sp>
        </p:grpSp>
        <p:sp>
          <p:nvSpPr>
            <p:cNvPr id="7" name="矩形 6">
              <a:extLst>
                <a:ext uri="{FF2B5EF4-FFF2-40B4-BE49-F238E27FC236}">
                  <a16:creationId xmlns="" xmlns:a16="http://schemas.microsoft.com/office/drawing/2014/main" id="{89A4CCEA-C778-4128-8D41-E980839FDA27}"/>
                </a:ext>
              </a:extLst>
            </p:cNvPr>
            <p:cNvSpPr/>
            <p:nvPr/>
          </p:nvSpPr>
          <p:spPr>
            <a:xfrm>
              <a:off x="1039808" y="1828800"/>
              <a:ext cx="2443726" cy="3448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a:extLst>
              <a:ext uri="{FF2B5EF4-FFF2-40B4-BE49-F238E27FC236}">
                <a16:creationId xmlns="" xmlns:a16="http://schemas.microsoft.com/office/drawing/2014/main" id="{26DFB374-7FC7-471F-946B-B1691BA6D3B8}"/>
              </a:ext>
            </a:extLst>
          </p:cNvPr>
          <p:cNvGrpSpPr/>
          <p:nvPr/>
        </p:nvGrpSpPr>
        <p:grpSpPr>
          <a:xfrm>
            <a:off x="7782081" y="1905000"/>
            <a:ext cx="3547040" cy="3448878"/>
            <a:chOff x="1039808" y="1828800"/>
            <a:chExt cx="2617878" cy="3448878"/>
          </a:xfrm>
        </p:grpSpPr>
        <p:grpSp>
          <p:nvGrpSpPr>
            <p:cNvPr id="11" name="组合 10">
              <a:extLst>
                <a:ext uri="{FF2B5EF4-FFF2-40B4-BE49-F238E27FC236}">
                  <a16:creationId xmlns="" xmlns:a16="http://schemas.microsoft.com/office/drawing/2014/main" id="{068D5425-D4E1-4080-ACDA-1AE04FF03869}"/>
                </a:ext>
              </a:extLst>
            </p:cNvPr>
            <p:cNvGrpSpPr/>
            <p:nvPr/>
          </p:nvGrpSpPr>
          <p:grpSpPr>
            <a:xfrm>
              <a:off x="1274663" y="2594930"/>
              <a:ext cx="2383023" cy="2045190"/>
              <a:chOff x="1695038" y="4704733"/>
              <a:chExt cx="2383023" cy="2045190"/>
            </a:xfrm>
          </p:grpSpPr>
          <p:sp>
            <p:nvSpPr>
              <p:cNvPr id="13" name="矩形 12">
                <a:extLst>
                  <a:ext uri="{FF2B5EF4-FFF2-40B4-BE49-F238E27FC236}">
                    <a16:creationId xmlns="" xmlns:a16="http://schemas.microsoft.com/office/drawing/2014/main" id="{D1E7EB55-F77A-46AA-87A0-928D0939936D}"/>
                  </a:ext>
                </a:extLst>
              </p:cNvPr>
              <p:cNvSpPr/>
              <p:nvPr/>
            </p:nvSpPr>
            <p:spPr>
              <a:xfrm>
                <a:off x="1695038" y="5364928"/>
                <a:ext cx="2022931" cy="1384995"/>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用户可以在投影仪或用户可以在用户可以在投影仪用户可以用户可以在投影仪或用户可以在用户可以在投影仪用户可以用户可以</a:t>
                </a:r>
              </a:p>
            </p:txBody>
          </p:sp>
          <p:sp>
            <p:nvSpPr>
              <p:cNvPr id="14" name="文本框 13">
                <a:extLst>
                  <a:ext uri="{FF2B5EF4-FFF2-40B4-BE49-F238E27FC236}">
                    <a16:creationId xmlns="" xmlns:a16="http://schemas.microsoft.com/office/drawing/2014/main" id="{017325A8-8A29-439C-8F0E-67113B832D4A}"/>
                  </a:ext>
                </a:extLst>
              </p:cNvPr>
              <p:cNvSpPr txBox="1"/>
              <p:nvPr/>
            </p:nvSpPr>
            <p:spPr>
              <a:xfrm flipH="1">
                <a:off x="1929893" y="4704733"/>
                <a:ext cx="2148168" cy="461665"/>
              </a:xfrm>
              <a:prstGeom prst="rect">
                <a:avLst/>
              </a:prstGeom>
              <a:noFill/>
            </p:spPr>
            <p:txBody>
              <a:bodyPr vert="horz" wrap="square" rtlCol="0">
                <a:spAutoFit/>
              </a:bodyPr>
              <a:lstStyle/>
              <a:p>
                <a:r>
                  <a:rPr lang="zh-CN" altLang="en-US" sz="2400" dirty="0" smtClean="0">
                    <a:solidFill>
                      <a:srgbClr val="C13939"/>
                    </a:solidFill>
                    <a:cs typeface="+mn-ea"/>
                    <a:sym typeface="+mn-lt"/>
                  </a:rPr>
                  <a:t>某某</a:t>
                </a:r>
                <a:r>
                  <a:rPr lang="zh-CN" altLang="en-US" sz="2400" dirty="0" smtClean="0">
                    <a:solidFill>
                      <a:srgbClr val="32475C"/>
                    </a:solidFill>
                    <a:cs typeface="+mn-ea"/>
                    <a:sym typeface="+mn-lt"/>
                  </a:rPr>
                  <a:t>个人</a:t>
                </a:r>
                <a:r>
                  <a:rPr lang="zh-CN" altLang="en-US" sz="2400" dirty="0">
                    <a:solidFill>
                      <a:srgbClr val="32475C"/>
                    </a:solidFill>
                    <a:cs typeface="+mn-ea"/>
                    <a:sym typeface="+mn-lt"/>
                  </a:rPr>
                  <a:t>信息</a:t>
                </a:r>
              </a:p>
            </p:txBody>
          </p:sp>
        </p:grpSp>
        <p:sp>
          <p:nvSpPr>
            <p:cNvPr id="12" name="矩形 11">
              <a:extLst>
                <a:ext uri="{FF2B5EF4-FFF2-40B4-BE49-F238E27FC236}">
                  <a16:creationId xmlns="" xmlns:a16="http://schemas.microsoft.com/office/drawing/2014/main" id="{0F916301-18CF-42B7-85FC-BCE7A51B73D5}"/>
                </a:ext>
              </a:extLst>
            </p:cNvPr>
            <p:cNvSpPr/>
            <p:nvPr/>
          </p:nvSpPr>
          <p:spPr>
            <a:xfrm>
              <a:off x="1039808" y="1828800"/>
              <a:ext cx="2443726" cy="3448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17701195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BDEFB59-EABF-4954-BFE4-46F8F87FA78B}"/>
              </a:ext>
            </a:extLst>
          </p:cNvPr>
          <p:cNvSpPr/>
          <p:nvPr/>
        </p:nvSpPr>
        <p:spPr>
          <a:xfrm flipV="1">
            <a:off x="1337187" y="1344561"/>
            <a:ext cx="6656439" cy="4171336"/>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09719457-4F46-4C26-A521-D9C56EF48201}"/>
              </a:ext>
            </a:extLst>
          </p:cNvPr>
          <p:cNvSpPr/>
          <p:nvPr/>
        </p:nvSpPr>
        <p:spPr>
          <a:xfrm>
            <a:off x="5948516" y="1745973"/>
            <a:ext cx="5579165" cy="3443696"/>
          </a:xfrm>
          <a:prstGeom prst="rect">
            <a:avLst/>
          </a:prstGeom>
          <a:solidFill>
            <a:srgbClr val="C1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 xmlns:a16="http://schemas.microsoft.com/office/drawing/2014/main" id="{02F89880-8EDB-4D1F-96BF-47D0588604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24082" y="1745973"/>
            <a:ext cx="5903476" cy="3443696"/>
          </a:xfrm>
          <a:prstGeom prst="rect">
            <a:avLst/>
          </a:prstGeom>
        </p:spPr>
      </p:pic>
      <p:sp>
        <p:nvSpPr>
          <p:cNvPr id="7" name="矩形 6">
            <a:extLst>
              <a:ext uri="{FF2B5EF4-FFF2-40B4-BE49-F238E27FC236}">
                <a16:creationId xmlns="" xmlns:a16="http://schemas.microsoft.com/office/drawing/2014/main" id="{50C73312-31C2-4608-BE5B-2A9B69AB4AF3}"/>
              </a:ext>
            </a:extLst>
          </p:cNvPr>
          <p:cNvSpPr/>
          <p:nvPr/>
        </p:nvSpPr>
        <p:spPr>
          <a:xfrm>
            <a:off x="8591122" y="3324455"/>
            <a:ext cx="2181906" cy="700576"/>
          </a:xfrm>
          <a:prstGeom prst="rect">
            <a:avLst/>
          </a:prstGeom>
          <a:noFill/>
        </p:spPr>
        <p:txBody>
          <a:bodyPr vert="horz" wrap="square" rtlCol="0">
            <a:spAutoFit/>
          </a:bodyPr>
          <a:lstStyle/>
          <a:p>
            <a:pPr>
              <a:lnSpc>
                <a:spcPct val="150000"/>
              </a:lnSpc>
            </a:pPr>
            <a:r>
              <a:rPr lang="zh-CN" altLang="en-US" sz="1400" dirty="0">
                <a:solidFill>
                  <a:schemeClr val="bg1"/>
                </a:solidFill>
                <a:cs typeface="+mn-ea"/>
                <a:sym typeface="+mn-lt"/>
              </a:rPr>
              <a:t>用户可以在投影仪或用户可以在用户可以在投影仪</a:t>
            </a:r>
          </a:p>
        </p:txBody>
      </p:sp>
      <p:sp>
        <p:nvSpPr>
          <p:cNvPr id="8" name="文本框 7">
            <a:extLst>
              <a:ext uri="{FF2B5EF4-FFF2-40B4-BE49-F238E27FC236}">
                <a16:creationId xmlns="" xmlns:a16="http://schemas.microsoft.com/office/drawing/2014/main" id="{2F09A6D0-8F3B-45BF-B41A-16583A51C36C}"/>
              </a:ext>
            </a:extLst>
          </p:cNvPr>
          <p:cNvSpPr txBox="1"/>
          <p:nvPr/>
        </p:nvSpPr>
        <p:spPr>
          <a:xfrm flipH="1">
            <a:off x="8591122" y="2733295"/>
            <a:ext cx="2263691" cy="461665"/>
          </a:xfrm>
          <a:prstGeom prst="rect">
            <a:avLst/>
          </a:prstGeom>
          <a:noFill/>
        </p:spPr>
        <p:txBody>
          <a:bodyPr vert="horz" wrap="square" rtlCol="0">
            <a:spAutoFit/>
          </a:bodyPr>
          <a:lstStyle/>
          <a:p>
            <a:r>
              <a:rPr lang="zh-CN" altLang="en-US" sz="2400" dirty="0" smtClean="0">
                <a:solidFill>
                  <a:schemeClr val="bg1"/>
                </a:solidFill>
                <a:cs typeface="+mn-ea"/>
                <a:sym typeface="+mn-lt"/>
              </a:rPr>
              <a:t>某某个人</a:t>
            </a:r>
            <a:r>
              <a:rPr lang="zh-CN" altLang="en-US" sz="2400" dirty="0">
                <a:solidFill>
                  <a:schemeClr val="bg1"/>
                </a:solidFill>
                <a:cs typeface="+mn-ea"/>
                <a:sym typeface="+mn-lt"/>
              </a:rPr>
              <a:t>信息</a:t>
            </a:r>
          </a:p>
        </p:txBody>
      </p:sp>
    </p:spTree>
    <p:extLst>
      <p:ext uri="{BB962C8B-B14F-4D97-AF65-F5344CB8AC3E}">
        <p14:creationId xmlns:p14="http://schemas.microsoft.com/office/powerpoint/2010/main" val="129337250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extLst>
              <a:ext uri="{FF2B5EF4-FFF2-40B4-BE49-F238E27FC236}">
                <a16:creationId xmlns="" xmlns:a16="http://schemas.microsoft.com/office/drawing/2014/main" id="{52231BC7-39B6-4456-8DC3-6C0D77EE73C5}"/>
              </a:ext>
            </a:extLst>
          </p:cNvPr>
          <p:cNvSpPr/>
          <p:nvPr/>
        </p:nvSpPr>
        <p:spPr>
          <a:xfrm>
            <a:off x="1540524" y="1686339"/>
            <a:ext cx="5404819" cy="3740426"/>
          </a:xfrm>
          <a:prstGeom prst="ellipse">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 xmlns:a16="http://schemas.microsoft.com/office/drawing/2014/main" id="{9B1A64B2-F775-4341-9D00-062271D16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6543" y="1815547"/>
            <a:ext cx="5192783" cy="3465444"/>
          </a:xfrm>
          <a:prstGeom prst="ellipse">
            <a:avLst/>
          </a:prstGeom>
        </p:spPr>
      </p:pic>
      <p:grpSp>
        <p:nvGrpSpPr>
          <p:cNvPr id="4" name="组合 3">
            <a:extLst>
              <a:ext uri="{FF2B5EF4-FFF2-40B4-BE49-F238E27FC236}">
                <a16:creationId xmlns="" xmlns:a16="http://schemas.microsoft.com/office/drawing/2014/main" id="{4B3A0295-9EFE-450C-97C0-AD3D44FCB734}"/>
              </a:ext>
            </a:extLst>
          </p:cNvPr>
          <p:cNvGrpSpPr/>
          <p:nvPr/>
        </p:nvGrpSpPr>
        <p:grpSpPr>
          <a:xfrm>
            <a:off x="7248315" y="1832113"/>
            <a:ext cx="3614048" cy="3448878"/>
            <a:chOff x="1039808" y="1828800"/>
            <a:chExt cx="2667333" cy="3448878"/>
          </a:xfrm>
        </p:grpSpPr>
        <p:grpSp>
          <p:nvGrpSpPr>
            <p:cNvPr id="5" name="组合 4">
              <a:extLst>
                <a:ext uri="{FF2B5EF4-FFF2-40B4-BE49-F238E27FC236}">
                  <a16:creationId xmlns="" xmlns:a16="http://schemas.microsoft.com/office/drawing/2014/main" id="{0EB95064-F7D8-49DC-8EF2-EA902B06BF60}"/>
                </a:ext>
              </a:extLst>
            </p:cNvPr>
            <p:cNvGrpSpPr/>
            <p:nvPr/>
          </p:nvGrpSpPr>
          <p:grpSpPr>
            <a:xfrm>
              <a:off x="1324118" y="2475923"/>
              <a:ext cx="2383023" cy="2045190"/>
              <a:chOff x="1744493" y="4585726"/>
              <a:chExt cx="2383023" cy="2045190"/>
            </a:xfrm>
          </p:grpSpPr>
          <p:sp>
            <p:nvSpPr>
              <p:cNvPr id="7" name="矩形 6">
                <a:extLst>
                  <a:ext uri="{FF2B5EF4-FFF2-40B4-BE49-F238E27FC236}">
                    <a16:creationId xmlns="" xmlns:a16="http://schemas.microsoft.com/office/drawing/2014/main" id="{24F8C168-9821-4E5C-A309-3282A0688E99}"/>
                  </a:ext>
                </a:extLst>
              </p:cNvPr>
              <p:cNvSpPr/>
              <p:nvPr/>
            </p:nvSpPr>
            <p:spPr>
              <a:xfrm>
                <a:off x="1744493" y="5245921"/>
                <a:ext cx="2022931" cy="1384995"/>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用户可以在投影仪或用户可以在用户可以在投影仪用户可以用户可以在投影仪或用户可以在用户可以在投影仪用户可以用户可以</a:t>
                </a:r>
              </a:p>
            </p:txBody>
          </p:sp>
          <p:sp>
            <p:nvSpPr>
              <p:cNvPr id="8" name="文本框 7">
                <a:extLst>
                  <a:ext uri="{FF2B5EF4-FFF2-40B4-BE49-F238E27FC236}">
                    <a16:creationId xmlns="" xmlns:a16="http://schemas.microsoft.com/office/drawing/2014/main" id="{12707686-B3D6-455C-A7D8-AD73E36E4746}"/>
                  </a:ext>
                </a:extLst>
              </p:cNvPr>
              <p:cNvSpPr txBox="1"/>
              <p:nvPr/>
            </p:nvSpPr>
            <p:spPr>
              <a:xfrm flipH="1">
                <a:off x="1979348" y="4585726"/>
                <a:ext cx="2148168" cy="461665"/>
              </a:xfrm>
              <a:prstGeom prst="rect">
                <a:avLst/>
              </a:prstGeom>
              <a:noFill/>
            </p:spPr>
            <p:txBody>
              <a:bodyPr vert="horz" wrap="square" rtlCol="0">
                <a:spAutoFit/>
              </a:bodyPr>
              <a:lstStyle/>
              <a:p>
                <a:r>
                  <a:rPr lang="zh-CN" altLang="en-US" sz="2400" dirty="0" smtClean="0">
                    <a:solidFill>
                      <a:srgbClr val="C13939"/>
                    </a:solidFill>
                    <a:cs typeface="+mn-ea"/>
                    <a:sym typeface="+mn-lt"/>
                  </a:rPr>
                  <a:t>某某</a:t>
                </a:r>
                <a:r>
                  <a:rPr lang="zh-CN" altLang="en-US" sz="2400" dirty="0" smtClean="0">
                    <a:solidFill>
                      <a:srgbClr val="32475C"/>
                    </a:solidFill>
                    <a:cs typeface="+mn-ea"/>
                    <a:sym typeface="+mn-lt"/>
                  </a:rPr>
                  <a:t>个人</a:t>
                </a:r>
                <a:r>
                  <a:rPr lang="zh-CN" altLang="en-US" sz="2400" dirty="0">
                    <a:solidFill>
                      <a:srgbClr val="32475C"/>
                    </a:solidFill>
                    <a:cs typeface="+mn-ea"/>
                    <a:sym typeface="+mn-lt"/>
                  </a:rPr>
                  <a:t>信息</a:t>
                </a:r>
              </a:p>
            </p:txBody>
          </p:sp>
        </p:grpSp>
        <p:sp>
          <p:nvSpPr>
            <p:cNvPr id="6" name="矩形 5">
              <a:extLst>
                <a:ext uri="{FF2B5EF4-FFF2-40B4-BE49-F238E27FC236}">
                  <a16:creationId xmlns="" xmlns:a16="http://schemas.microsoft.com/office/drawing/2014/main" id="{89CE9CCF-E600-4F9C-82D0-DC5CD1D172A5}"/>
                </a:ext>
              </a:extLst>
            </p:cNvPr>
            <p:cNvSpPr/>
            <p:nvPr/>
          </p:nvSpPr>
          <p:spPr>
            <a:xfrm>
              <a:off x="1039808" y="1828800"/>
              <a:ext cx="2443726" cy="3448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TextBox 10"/>
          <p:cNvSpPr txBox="1"/>
          <p:nvPr/>
        </p:nvSpPr>
        <p:spPr>
          <a:xfrm>
            <a:off x="1250238" y="6379836"/>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p>
        </p:txBody>
      </p:sp>
    </p:spTree>
    <p:extLst>
      <p:ext uri="{BB962C8B-B14F-4D97-AF65-F5344CB8AC3E}">
        <p14:creationId xmlns:p14="http://schemas.microsoft.com/office/powerpoint/2010/main" val="6394452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F3596E8D-096F-4AB9-A32C-B9FCA46B7190}"/>
              </a:ext>
            </a:extLst>
          </p:cNvPr>
          <p:cNvGrpSpPr/>
          <p:nvPr/>
        </p:nvGrpSpPr>
        <p:grpSpPr>
          <a:xfrm>
            <a:off x="1525570" y="982453"/>
            <a:ext cx="4200182" cy="5131629"/>
            <a:chOff x="1379603" y="863185"/>
            <a:chExt cx="4200182" cy="5131629"/>
          </a:xfrm>
        </p:grpSpPr>
        <p:pic>
          <p:nvPicPr>
            <p:cNvPr id="2" name="图片 1">
              <a:extLst>
                <a:ext uri="{FF2B5EF4-FFF2-40B4-BE49-F238E27FC236}">
                  <a16:creationId xmlns="" xmlns:a16="http://schemas.microsoft.com/office/drawing/2014/main" id="{F98D8811-DFBD-47CB-B894-05677780C7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V="1">
              <a:off x="1379603" y="863185"/>
              <a:ext cx="4200182" cy="5131629"/>
            </a:xfrm>
            <a:prstGeom prst="rect">
              <a:avLst/>
            </a:prstGeom>
            <a:effectLst>
              <a:outerShdw blurRad="50800" dist="38100" dir="5400000" algn="t" rotWithShape="0">
                <a:prstClr val="black">
                  <a:alpha val="40000"/>
                </a:prstClr>
              </a:outerShdw>
            </a:effectLst>
          </p:spPr>
        </p:pic>
        <p:sp>
          <p:nvSpPr>
            <p:cNvPr id="3" name="矩形 2">
              <a:extLst>
                <a:ext uri="{FF2B5EF4-FFF2-40B4-BE49-F238E27FC236}">
                  <a16:creationId xmlns="" xmlns:a16="http://schemas.microsoft.com/office/drawing/2014/main" id="{52ACDCB4-7156-42CA-A7EC-CE90DF54BF85}"/>
                </a:ext>
              </a:extLst>
            </p:cNvPr>
            <p:cNvSpPr/>
            <p:nvPr/>
          </p:nvSpPr>
          <p:spPr>
            <a:xfrm>
              <a:off x="2122619" y="4089195"/>
              <a:ext cx="2740929" cy="1061829"/>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a:t>
              </a:r>
            </a:p>
          </p:txBody>
        </p:sp>
        <p:sp>
          <p:nvSpPr>
            <p:cNvPr id="4" name="文本框 3">
              <a:extLst>
                <a:ext uri="{FF2B5EF4-FFF2-40B4-BE49-F238E27FC236}">
                  <a16:creationId xmlns="" xmlns:a16="http://schemas.microsoft.com/office/drawing/2014/main" id="{A273D284-608D-418B-898E-7B20C3F361D4}"/>
                </a:ext>
              </a:extLst>
            </p:cNvPr>
            <p:cNvSpPr txBox="1"/>
            <p:nvPr/>
          </p:nvSpPr>
          <p:spPr>
            <a:xfrm flipH="1">
              <a:off x="2440831" y="3429000"/>
              <a:ext cx="2910616" cy="461665"/>
            </a:xfrm>
            <a:prstGeom prst="rect">
              <a:avLst/>
            </a:prstGeom>
            <a:noFill/>
          </p:spPr>
          <p:txBody>
            <a:bodyPr vert="horz" wrap="square" rtlCol="0">
              <a:spAutoFit/>
            </a:bodyPr>
            <a:lstStyle/>
            <a:p>
              <a:r>
                <a:rPr lang="zh-CN" altLang="en-US" sz="2400" dirty="0" smtClean="0">
                  <a:solidFill>
                    <a:srgbClr val="C13939"/>
                  </a:solidFill>
                  <a:cs typeface="+mn-ea"/>
                  <a:sym typeface="+mn-lt"/>
                </a:rPr>
                <a:t>某某</a:t>
              </a:r>
              <a:r>
                <a:rPr lang="zh-CN" altLang="en-US" sz="2400" dirty="0" smtClean="0">
                  <a:solidFill>
                    <a:srgbClr val="32475C"/>
                  </a:solidFill>
                  <a:cs typeface="+mn-ea"/>
                  <a:sym typeface="+mn-lt"/>
                </a:rPr>
                <a:t>个人</a:t>
              </a:r>
              <a:r>
                <a:rPr lang="zh-CN" altLang="en-US" sz="2400" dirty="0">
                  <a:solidFill>
                    <a:srgbClr val="32475C"/>
                  </a:solidFill>
                  <a:cs typeface="+mn-ea"/>
                  <a:sym typeface="+mn-lt"/>
                </a:rPr>
                <a:t>信息</a:t>
              </a:r>
            </a:p>
          </p:txBody>
        </p:sp>
        <p:pic>
          <p:nvPicPr>
            <p:cNvPr id="6" name="图片 5">
              <a:extLst>
                <a:ext uri="{FF2B5EF4-FFF2-40B4-BE49-F238E27FC236}">
                  <a16:creationId xmlns="" xmlns:a16="http://schemas.microsoft.com/office/drawing/2014/main" id="{1E43AB10-395F-4E44-BD9B-BF05122F4F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9434" y="1631528"/>
              <a:ext cx="1737522" cy="1737522"/>
            </a:xfrm>
            <a:prstGeom prst="ellipse">
              <a:avLst/>
            </a:prstGeom>
          </p:spPr>
        </p:pic>
      </p:grpSp>
      <p:grpSp>
        <p:nvGrpSpPr>
          <p:cNvPr id="8" name="组合 7">
            <a:extLst>
              <a:ext uri="{FF2B5EF4-FFF2-40B4-BE49-F238E27FC236}">
                <a16:creationId xmlns="" xmlns:a16="http://schemas.microsoft.com/office/drawing/2014/main" id="{389339E1-03F7-47A4-9485-6CC884E4EC67}"/>
              </a:ext>
            </a:extLst>
          </p:cNvPr>
          <p:cNvGrpSpPr/>
          <p:nvPr/>
        </p:nvGrpSpPr>
        <p:grpSpPr>
          <a:xfrm>
            <a:off x="5577651" y="982454"/>
            <a:ext cx="4200182" cy="5131629"/>
            <a:chOff x="1379603" y="863185"/>
            <a:chExt cx="4200182" cy="5131629"/>
          </a:xfrm>
        </p:grpSpPr>
        <p:pic>
          <p:nvPicPr>
            <p:cNvPr id="9" name="图片 8">
              <a:extLst>
                <a:ext uri="{FF2B5EF4-FFF2-40B4-BE49-F238E27FC236}">
                  <a16:creationId xmlns="" xmlns:a16="http://schemas.microsoft.com/office/drawing/2014/main" id="{6D9A22B4-85DA-4401-8BD8-8E9AE83A85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V="1">
              <a:off x="1379603" y="863185"/>
              <a:ext cx="4200182" cy="5131629"/>
            </a:xfrm>
            <a:prstGeom prst="rect">
              <a:avLst/>
            </a:prstGeom>
            <a:effectLst>
              <a:outerShdw blurRad="50800" dist="38100" dir="5400000" algn="t" rotWithShape="0">
                <a:prstClr val="black">
                  <a:alpha val="40000"/>
                </a:prstClr>
              </a:outerShdw>
            </a:effectLst>
          </p:spPr>
        </p:pic>
        <p:sp>
          <p:nvSpPr>
            <p:cNvPr id="10" name="矩形 9">
              <a:extLst>
                <a:ext uri="{FF2B5EF4-FFF2-40B4-BE49-F238E27FC236}">
                  <a16:creationId xmlns="" xmlns:a16="http://schemas.microsoft.com/office/drawing/2014/main" id="{1DB8D505-CCEC-4B25-86CD-9D396EB4A7F3}"/>
                </a:ext>
              </a:extLst>
            </p:cNvPr>
            <p:cNvSpPr/>
            <p:nvPr/>
          </p:nvSpPr>
          <p:spPr>
            <a:xfrm>
              <a:off x="2122619" y="4089195"/>
              <a:ext cx="2740929" cy="1061829"/>
            </a:xfrm>
            <a:prstGeom prst="rect">
              <a:avLst/>
            </a:prstGeom>
            <a:noFill/>
          </p:spPr>
          <p:txBody>
            <a:bodyPr vert="horz" wrap="square" rtlCol="0">
              <a:spAutoFit/>
            </a:bodyPr>
            <a:lstStyle/>
            <a:p>
              <a:pPr>
                <a:lnSpc>
                  <a:spcPct val="150000"/>
                </a:lnSpc>
              </a:pPr>
              <a:r>
                <a:rPr lang="zh-CN" altLang="en-US" sz="1400" dirty="0">
                  <a:solidFill>
                    <a:schemeClr val="tx1">
                      <a:lumMod val="50000"/>
                      <a:lumOff val="50000"/>
                    </a:schemeClr>
                  </a:solidFill>
                  <a:cs typeface="+mn-ea"/>
                  <a:sym typeface="+mn-lt"/>
                </a:rPr>
                <a:t>用户可以在投影仪或用户可以在用户可以在投影仪用户可以用户可以在投影仪或用户可以在用户</a:t>
              </a:r>
            </a:p>
          </p:txBody>
        </p:sp>
        <p:sp>
          <p:nvSpPr>
            <p:cNvPr id="11" name="文本框 10">
              <a:extLst>
                <a:ext uri="{FF2B5EF4-FFF2-40B4-BE49-F238E27FC236}">
                  <a16:creationId xmlns="" xmlns:a16="http://schemas.microsoft.com/office/drawing/2014/main" id="{ED79C320-96A1-4372-AD10-0C1F2DCA1AA3}"/>
                </a:ext>
              </a:extLst>
            </p:cNvPr>
            <p:cNvSpPr txBox="1"/>
            <p:nvPr/>
          </p:nvSpPr>
          <p:spPr>
            <a:xfrm flipH="1">
              <a:off x="2440831" y="3429000"/>
              <a:ext cx="2910616" cy="461665"/>
            </a:xfrm>
            <a:prstGeom prst="rect">
              <a:avLst/>
            </a:prstGeom>
            <a:noFill/>
          </p:spPr>
          <p:txBody>
            <a:bodyPr vert="horz" wrap="square" rtlCol="0">
              <a:spAutoFit/>
            </a:bodyPr>
            <a:lstStyle/>
            <a:p>
              <a:r>
                <a:rPr lang="zh-CN" altLang="en-US" sz="2400" dirty="0" smtClean="0">
                  <a:solidFill>
                    <a:srgbClr val="C13939"/>
                  </a:solidFill>
                  <a:cs typeface="+mn-ea"/>
                  <a:sym typeface="+mn-lt"/>
                </a:rPr>
                <a:t>某某</a:t>
              </a:r>
              <a:r>
                <a:rPr lang="zh-CN" altLang="en-US" sz="2400" dirty="0" smtClean="0">
                  <a:solidFill>
                    <a:srgbClr val="32475C"/>
                  </a:solidFill>
                  <a:cs typeface="+mn-ea"/>
                  <a:sym typeface="+mn-lt"/>
                </a:rPr>
                <a:t>个人</a:t>
              </a:r>
              <a:r>
                <a:rPr lang="zh-CN" altLang="en-US" sz="2400" dirty="0">
                  <a:solidFill>
                    <a:srgbClr val="32475C"/>
                  </a:solidFill>
                  <a:cs typeface="+mn-ea"/>
                  <a:sym typeface="+mn-lt"/>
                </a:rPr>
                <a:t>信息</a:t>
              </a:r>
            </a:p>
          </p:txBody>
        </p:sp>
        <p:pic>
          <p:nvPicPr>
            <p:cNvPr id="12" name="图片 11">
              <a:extLst>
                <a:ext uri="{FF2B5EF4-FFF2-40B4-BE49-F238E27FC236}">
                  <a16:creationId xmlns="" xmlns:a16="http://schemas.microsoft.com/office/drawing/2014/main" id="{CB200EC1-D7EF-4B13-A8F1-ED927BDF4E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9434" y="1631528"/>
              <a:ext cx="1737522" cy="1737522"/>
            </a:xfrm>
            <a:prstGeom prst="diamond">
              <a:avLst/>
            </a:prstGeom>
          </p:spPr>
        </p:pic>
      </p:grpSp>
      <p:grpSp>
        <p:nvGrpSpPr>
          <p:cNvPr id="15" name="组合 14">
            <a:extLst>
              <a:ext uri="{FF2B5EF4-FFF2-40B4-BE49-F238E27FC236}">
                <a16:creationId xmlns="" xmlns:a16="http://schemas.microsoft.com/office/drawing/2014/main" id="{91E6294D-2D59-4B37-87E3-FB2210A23929}"/>
              </a:ext>
            </a:extLst>
          </p:cNvPr>
          <p:cNvGrpSpPr/>
          <p:nvPr/>
        </p:nvGrpSpPr>
        <p:grpSpPr>
          <a:xfrm>
            <a:off x="10178264" y="2136912"/>
            <a:ext cx="1046922" cy="2822713"/>
            <a:chOff x="10178264" y="2136912"/>
            <a:chExt cx="1046922" cy="2822713"/>
          </a:xfrm>
        </p:grpSpPr>
        <p:sp>
          <p:nvSpPr>
            <p:cNvPr id="13" name="矩形 12">
              <a:extLst>
                <a:ext uri="{FF2B5EF4-FFF2-40B4-BE49-F238E27FC236}">
                  <a16:creationId xmlns="" xmlns:a16="http://schemas.microsoft.com/office/drawing/2014/main" id="{3579606F-5863-4F4D-8414-001F8F5A01AA}"/>
                </a:ext>
              </a:extLst>
            </p:cNvPr>
            <p:cNvSpPr/>
            <p:nvPr/>
          </p:nvSpPr>
          <p:spPr>
            <a:xfrm>
              <a:off x="10178264" y="2136912"/>
              <a:ext cx="1046922" cy="2822713"/>
            </a:xfrm>
            <a:prstGeom prst="rect">
              <a:avLst/>
            </a:prstGeom>
            <a:solidFill>
              <a:srgbClr val="324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 xmlns:a16="http://schemas.microsoft.com/office/drawing/2014/main" id="{4B7E49C1-57FF-4131-8CEA-F47A6A679827}"/>
                </a:ext>
              </a:extLst>
            </p:cNvPr>
            <p:cNvSpPr txBox="1"/>
            <p:nvPr/>
          </p:nvSpPr>
          <p:spPr>
            <a:xfrm flipH="1">
              <a:off x="10372964" y="2382076"/>
              <a:ext cx="677108" cy="2385391"/>
            </a:xfrm>
            <a:prstGeom prst="rect">
              <a:avLst/>
            </a:prstGeom>
            <a:noFill/>
          </p:spPr>
          <p:txBody>
            <a:bodyPr vert="eaVert" wrap="square" rtlCol="0">
              <a:spAutoFit/>
            </a:bodyPr>
            <a:lstStyle/>
            <a:p>
              <a:r>
                <a:rPr lang="zh-CN" altLang="en-US" sz="3200" dirty="0">
                  <a:solidFill>
                    <a:schemeClr val="bg1"/>
                  </a:solidFill>
                  <a:cs typeface="+mn-ea"/>
                  <a:sym typeface="+mn-lt"/>
                </a:rPr>
                <a:t>请输入标题</a:t>
              </a:r>
            </a:p>
          </p:txBody>
        </p:sp>
      </p:grpSp>
    </p:spTree>
    <p:extLst>
      <p:ext uri="{BB962C8B-B14F-4D97-AF65-F5344CB8AC3E}">
        <p14:creationId xmlns:p14="http://schemas.microsoft.com/office/powerpoint/2010/main" val="183125404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vpxp511z">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TotalTime>
  <Words>1322</Words>
  <Application>Microsoft Office PowerPoint</Application>
  <PresentationFormat>宽屏</PresentationFormat>
  <Paragraphs>126</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等线</vt:lpstr>
      <vt:lpstr>宋体</vt:lpstr>
      <vt:lpstr>微软雅黑</vt:lpstr>
      <vt:lpstr>Arial</vt:lpstr>
      <vt:lpstr>Calibri</vt:lpstr>
      <vt:lpstr>Calibri Light</vt:lpstr>
      <vt:lpstr>Wingdings</vt:lpstr>
      <vt:lpstr>Office Theme</vt:lpstr>
      <vt:lpstr>自定义设计方案</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72</cp:revision>
  <dcterms:created xsi:type="dcterms:W3CDTF">2017-08-18T03:02:00Z</dcterms:created>
  <dcterms:modified xsi:type="dcterms:W3CDTF">2023-01-21T05:01:06Z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