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1" r:id="rId3"/>
  </p:sldMasterIdLst>
  <p:notesMasterIdLst>
    <p:notesMasterId r:id="rId24"/>
  </p:notesMasterIdLst>
  <p:sldIdLst>
    <p:sldId id="256" r:id="rId4"/>
    <p:sldId id="294" r:id="rId5"/>
    <p:sldId id="295" r:id="rId6"/>
    <p:sldId id="296" r:id="rId7"/>
    <p:sldId id="297" r:id="rId8"/>
    <p:sldId id="298" r:id="rId9"/>
    <p:sldId id="299" r:id="rId10"/>
    <p:sldId id="292" r:id="rId11"/>
    <p:sldId id="267" r:id="rId12"/>
    <p:sldId id="266" r:id="rId13"/>
    <p:sldId id="300" r:id="rId14"/>
    <p:sldId id="272" r:id="rId15"/>
    <p:sldId id="269" r:id="rId16"/>
    <p:sldId id="301" r:id="rId17"/>
    <p:sldId id="273" r:id="rId18"/>
    <p:sldId id="274" r:id="rId19"/>
    <p:sldId id="302" r:id="rId20"/>
    <p:sldId id="275" r:id="rId21"/>
    <p:sldId id="303" r:id="rId22"/>
    <p:sldId id="304" r:id="rId23"/>
    <p:sldId id="305" r:id="rId25"/>
    <p:sldId id="306" r:id="rId26"/>
    <p:sldId id="281" r:id="rId27"/>
    <p:sldId id="307" r:id="rId28"/>
    <p:sldId id="308" r:id="rId29"/>
    <p:sldId id="309" r:id="rId30"/>
    <p:sldId id="310" r:id="rId31"/>
    <p:sldId id="311" r:id="rId32"/>
    <p:sldId id="286" r:id="rId33"/>
    <p:sldId id="287" r:id="rId34"/>
    <p:sldId id="288" r:id="rId35"/>
    <p:sldId id="290" r:id="rId36"/>
    <p:sldId id="289" r:id="rId37"/>
    <p:sldId id="291" r:id="rId38"/>
    <p:sldId id="312" r:id="rId39"/>
    <p:sldId id="313" r:id="rId40"/>
    <p:sldId id="293" r:id="rId41"/>
    <p:sldId id="31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B676"/>
    <a:srgbClr val="FFFFFF"/>
    <a:srgbClr val="FFE4A3"/>
    <a:srgbClr val="FF9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264"/>
      </p:cViewPr>
      <p:guideLst>
        <p:guide orient="horz" pos="2160"/>
        <p:guide pos="3840"/>
      </p:guideLst>
    </p:cSldViewPr>
  </p:slideViewPr>
  <p:notesTextViewPr>
    <p:cViewPr>
      <p:scale>
        <a:sx n="1" d="1"/>
        <a:sy n="1" d="1"/>
      </p:scale>
      <p:origin x="0" y="0"/>
    </p:cViewPr>
  </p:notesTextViewPr>
  <p:sorterViewPr>
    <p:cViewPr>
      <p:scale>
        <a:sx n="136" d="100"/>
        <a:sy n="13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项目盈利情况（万）</c:v>
                </c:pt>
              </c:strCache>
            </c:strRef>
          </c:tx>
          <c:spPr>
            <a:gradFill flip="none" rotWithShape="1">
              <a:gsLst>
                <a:gs pos="0">
                  <a:srgbClr val="E87E5B"/>
                </a:gs>
                <a:gs pos="100000">
                  <a:srgbClr val="FEF8A4"/>
                </a:gs>
              </a:gsLst>
              <a:lin ang="0" scaled="1"/>
              <a:tileRect/>
            </a:gradFill>
            <a:ln>
              <a:noFill/>
            </a:ln>
            <a:effectLst/>
          </c:spPr>
          <c:invertIfNegative val="0"/>
          <c:dLbls>
            <c:dLbl>
              <c:idx val="0"/>
              <c:layout>
                <c:manualLayout>
                  <c:x val="0.435556245285015"/>
                  <c:y val="0"/>
                </c:manualLayout>
              </c:layout>
              <c:tx>
                <c:rich>
                  <a:bodyPr rot="0" spcFirstLastPara="0" vertOverflow="ellipsis" vert="horz" wrap="square" lIns="38100" tIns="19050" rIns="38100" bIns="19050" anchor="ctr" anchorCtr="1"/>
                  <a:lstStyle/>
                  <a:p>
                    <a:fld id="{112bc18d-281f-4c08-8293-c84bc0f790de}"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272031088321985"/>
                  <c:y val="-1.25692666087702e-16"/>
                </c:manualLayout>
              </c:layout>
              <c:tx>
                <c:rich>
                  <a:bodyPr rot="0" spcFirstLastPara="0" vertOverflow="ellipsis" vert="horz" wrap="square" lIns="38100" tIns="19050" rIns="38100" bIns="19050" anchor="ctr" anchorCtr="1"/>
                  <a:lstStyle/>
                  <a:p>
                    <a:fld id="{8f9c3ca2-33e9-4459-bf11-7f70533ae5c3}"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363185438601913"/>
                  <c:y val="-1.25692666087702e-16"/>
                </c:manualLayout>
              </c:layout>
              <c:tx>
                <c:rich>
                  <a:bodyPr rot="0" spcFirstLastPara="0" vertOverflow="ellipsis" vert="horz" wrap="square" lIns="38100" tIns="19050" rIns="38100" bIns="19050" anchor="ctr" anchorCtr="1"/>
                  <a:lstStyle/>
                  <a:p>
                    <a:fld id="{7c757e82-9b9f-4db0-b637-77b75b162a49}"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451575768207951"/>
                  <c:y val="-6.28463330438508e-17"/>
                </c:manualLayout>
              </c:layout>
              <c:tx>
                <c:rich>
                  <a:bodyPr rot="0" spcFirstLastPara="0" vertOverflow="ellipsis" vert="horz" wrap="square" lIns="38100" tIns="19050" rIns="38100" bIns="19050" anchor="ctr" anchorCtr="1"/>
                  <a:lstStyle/>
                  <a:p>
                    <a:fld id="{491d810f-3776-4717-bdbf-85481a7416e5}"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416772484031626"/>
                  <c:y val="0"/>
                </c:manualLayout>
              </c:layout>
              <c:tx>
                <c:rich>
                  <a:bodyPr rot="0" spcFirstLastPara="0" vertOverflow="ellipsis" vert="horz" wrap="square" lIns="38100" tIns="19050" rIns="38100" bIns="19050" anchor="ctr" anchorCtr="1"/>
                  <a:lstStyle/>
                  <a:p>
                    <a:fld id="{e3a7baab-69a8-4065-8b57-26481c63564a}"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381969199855302"/>
                  <c:y val="0"/>
                </c:manualLayout>
              </c:layout>
              <c:tx>
                <c:rich>
                  <a:bodyPr rot="0" spcFirstLastPara="0" vertOverflow="ellipsis" vert="horz" wrap="square" lIns="38100" tIns="19050" rIns="38100" bIns="19050" anchor="ctr" anchorCtr="1"/>
                  <a:lstStyle/>
                  <a:p>
                    <a:fld id="{33040863-50de-4dae-8b46-8357890a5633}"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428928602988773"/>
                  <c:y val="0"/>
                </c:manualLayout>
              </c:layout>
              <c:tx>
                <c:rich>
                  <a:bodyPr rot="0" spcFirstLastPara="0" vertOverflow="ellipsis" vert="horz" wrap="square" lIns="38100" tIns="19050" rIns="38100" bIns="19050" anchor="ctr" anchorCtr="1"/>
                  <a:lstStyle/>
                  <a:p>
                    <a:fld id="{abb4f739-9f24-49d5-8acd-ce5e56eb1284}"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Sheet1!$A$2:$A$8</c:f>
              <c:strCache>
                <c:ptCount val="7"/>
                <c:pt idx="0">
                  <c:v>Text here 1</c:v>
                </c:pt>
                <c:pt idx="1">
                  <c:v>Text here 2</c:v>
                </c:pt>
                <c:pt idx="2">
                  <c:v>Text here 3</c:v>
                </c:pt>
                <c:pt idx="3">
                  <c:v>Text here 4</c:v>
                </c:pt>
                <c:pt idx="4">
                  <c:v>Text here 5</c:v>
                </c:pt>
                <c:pt idx="5">
                  <c:v>Text here 6</c:v>
                </c:pt>
                <c:pt idx="6">
                  <c:v>Text here 7</c:v>
                </c:pt>
              </c:strCache>
            </c:strRef>
          </c:cat>
          <c:val>
            <c:numRef>
              <c:f>Sheet1!$B$2:$B$8</c:f>
              <c:numCache>
                <c:formatCode>General</c:formatCode>
                <c:ptCount val="7"/>
                <c:pt idx="0">
                  <c:v>43</c:v>
                </c:pt>
                <c:pt idx="1">
                  <c:v>25</c:v>
                </c:pt>
                <c:pt idx="2">
                  <c:v>35</c:v>
                </c:pt>
                <c:pt idx="3">
                  <c:v>45</c:v>
                </c:pt>
                <c:pt idx="4">
                  <c:v>41</c:v>
                </c:pt>
                <c:pt idx="5">
                  <c:v>37</c:v>
                </c:pt>
                <c:pt idx="6">
                  <c:v>42</c:v>
                </c:pt>
              </c:numCache>
            </c:numRef>
          </c:val>
        </c:ser>
        <c:dLbls>
          <c:showLegendKey val="0"/>
          <c:showVal val="0"/>
          <c:showCatName val="0"/>
          <c:showSerName val="0"/>
          <c:showPercent val="0"/>
          <c:showBubbleSize val="0"/>
        </c:dLbls>
        <c:gapWidth val="150"/>
        <c:overlap val="100"/>
        <c:axId val="627607424"/>
        <c:axId val="627608960"/>
      </c:barChart>
      <c:catAx>
        <c:axId val="627607424"/>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27608960"/>
        <c:crosses val="autoZero"/>
        <c:auto val="1"/>
        <c:lblAlgn val="ctr"/>
        <c:lblOffset val="100"/>
        <c:noMultiLvlLbl val="0"/>
      </c:catAx>
      <c:valAx>
        <c:axId val="627608960"/>
        <c:scaling>
          <c:orientation val="minMax"/>
        </c:scaling>
        <c:delete val="1"/>
        <c:axPos val="b"/>
        <c:majorGridlines>
          <c:spPr>
            <a:ln w="9525" cap="flat" cmpd="sng" algn="ctr">
              <a:solidFill>
                <a:schemeClr val="accent6">
                  <a:lumMod val="10000"/>
                  <a:lumOff val="90000"/>
                  <a:alpha val="10000"/>
                </a:schemeClr>
              </a:solidFill>
              <a:prstDash val="solid"/>
              <a:round/>
            </a:ln>
            <a:effectLst/>
          </c:spPr>
        </c:majorGridlines>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27607424"/>
        <c:crosses val="autoZero"/>
        <c:crossBetween val="between"/>
      </c:valAx>
      <c:spPr>
        <a:noFill/>
        <a:ln>
          <a:noFill/>
        </a:ln>
        <a:effectLst/>
      </c:spPr>
    </c:plotArea>
    <c:legend>
      <c:legendPos val="b"/>
      <c:layout>
        <c:manualLayout>
          <c:xMode val="edge"/>
          <c:yMode val="edge"/>
          <c:x val="0.00148594134503923"/>
          <c:y val="0.902206757120021"/>
          <c:w val="0.419302088588832"/>
          <c:h val="0.0659427153330539"/>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项目进行情况</c:v>
                </c:pt>
              </c:strCache>
            </c:strRef>
          </c:tx>
          <c:spPr>
            <a:gradFill flip="none" rotWithShape="1">
              <a:gsLst>
                <a:gs pos="0">
                  <a:srgbClr val="E87E5B"/>
                </a:gs>
                <a:gs pos="100000">
                  <a:srgbClr val="FEF8A4"/>
                </a:gs>
              </a:gsLst>
              <a:lin ang="10800000" scaled="1"/>
              <a:tileRect/>
            </a:gradFill>
            <a:ln>
              <a:noFill/>
            </a:ln>
            <a:effectLst/>
          </c:spPr>
          <c:invertIfNegative val="0"/>
          <c:dLbls>
            <c:dLbl>
              <c:idx val="0"/>
              <c:layout>
                <c:manualLayout>
                  <c:x val="-0.312535668469008"/>
                  <c:y val="0.00342802140273016"/>
                </c:manualLayout>
              </c:layout>
              <c:tx>
                <c:rich>
                  <a:bodyPr rot="0" spcFirstLastPara="0" vertOverflow="ellipsis" vert="horz" wrap="square" lIns="38100" tIns="19050" rIns="38100" bIns="19050" anchor="ctr" anchorCtr="1"/>
                  <a:lstStyle/>
                  <a:p>
                    <a:fld id="{baa2c4eb-df02-4c2d-89ac-c6db664b4277}"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417235439537837"/>
                  <c:y val="1.25692666087702e-16"/>
                </c:manualLayout>
              </c:layout>
              <c:tx>
                <c:rich>
                  <a:bodyPr rot="0" spcFirstLastPara="0" vertOverflow="ellipsis" vert="horz" wrap="square" lIns="38100" tIns="19050" rIns="38100" bIns="19050" anchor="ctr" anchorCtr="1"/>
                  <a:lstStyle/>
                  <a:p>
                    <a:fld id="{d7ec734a-4910-42cb-873d-942f92b31a87}"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366412632438576"/>
                  <c:y val="1.25692666087702e-16"/>
                </c:manualLayout>
              </c:layout>
              <c:tx>
                <c:rich>
                  <a:bodyPr rot="0" spcFirstLastPara="0" vertOverflow="ellipsis" vert="horz" wrap="square" lIns="38100" tIns="19050" rIns="38100" bIns="19050" anchor="ctr" anchorCtr="1"/>
                  <a:lstStyle/>
                  <a:p>
                    <a:fld id="{b8bfdb5f-5d9e-4d45-aca8-f3b364115540}"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294042043412036"/>
                  <c:y val="0.00342802140273016"/>
                </c:manualLayout>
              </c:layout>
              <c:tx>
                <c:rich>
                  <a:bodyPr rot="0" spcFirstLastPara="0" vertOverflow="ellipsis" vert="horz" wrap="square" lIns="38100" tIns="19050" rIns="38100" bIns="19050" anchor="ctr" anchorCtr="1"/>
                  <a:lstStyle/>
                  <a:p>
                    <a:fld id="{01f67140-1172-48cd-938f-e877f08bbe22}"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436019200791225"/>
                  <c:y val="0"/>
                </c:manualLayout>
              </c:layout>
              <c:tx>
                <c:rich>
                  <a:bodyPr rot="0" spcFirstLastPara="0" vertOverflow="ellipsis" vert="horz" wrap="square" lIns="38100" tIns="19050" rIns="38100" bIns="19050" anchor="ctr" anchorCtr="1"/>
                  <a:lstStyle/>
                  <a:p>
                    <a:fld id="{33a41b72-49a6-405e-8f1a-ebab601bcf7b}"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303433924038731"/>
                  <c:y val="0"/>
                </c:manualLayout>
              </c:layout>
              <c:tx>
                <c:rich>
                  <a:bodyPr rot="0" spcFirstLastPara="0" vertOverflow="ellipsis" vert="horz" wrap="square" lIns="38100" tIns="19050" rIns="38100" bIns="19050" anchor="ctr" anchorCtr="1"/>
                  <a:lstStyle/>
                  <a:p>
                    <a:fld id="{e88c3acd-bf9d-437b-985c-f9c5ce33dbda}"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355921586176545"/>
                  <c:y val="2.69922945096863e-7"/>
                </c:manualLayout>
              </c:layout>
              <c:tx>
                <c:rich>
                  <a:bodyPr rot="0" spcFirstLastPara="0" vertOverflow="ellipsis" vert="horz" wrap="square" lIns="38100" tIns="19050" rIns="38100" bIns="19050" anchor="ctr" anchorCtr="1"/>
                  <a:lstStyle/>
                  <a:p>
                    <a:fld id="{e4c24686-1ea4-4b2f-b2e2-7ef088a3d127}"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Base"/>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Sheet1!$A$2:$A$8</c:f>
              <c:strCache>
                <c:ptCount val="7"/>
                <c:pt idx="0">
                  <c:v>Text here 7</c:v>
                </c:pt>
                <c:pt idx="1">
                  <c:v>Text here 6</c:v>
                </c:pt>
                <c:pt idx="2">
                  <c:v>Text here 5</c:v>
                </c:pt>
                <c:pt idx="3">
                  <c:v>Text here 4</c:v>
                </c:pt>
                <c:pt idx="4">
                  <c:v>Text here 3</c:v>
                </c:pt>
                <c:pt idx="5">
                  <c:v>Text here 2</c:v>
                </c:pt>
                <c:pt idx="6">
                  <c:v>Text here 1</c:v>
                </c:pt>
              </c:strCache>
            </c:strRef>
          </c:cat>
          <c:val>
            <c:numRef>
              <c:f>Sheet1!$B$2:$B$8</c:f>
              <c:numCache>
                <c:formatCode>General</c:formatCode>
                <c:ptCount val="7"/>
                <c:pt idx="0">
                  <c:v>-3</c:v>
                </c:pt>
                <c:pt idx="1">
                  <c:v>-4.1</c:v>
                </c:pt>
                <c:pt idx="2">
                  <c:v>-3.5</c:v>
                </c:pt>
                <c:pt idx="3">
                  <c:v>-2.7</c:v>
                </c:pt>
                <c:pt idx="4">
                  <c:v>-4.3</c:v>
                </c:pt>
                <c:pt idx="5">
                  <c:v>-2.8</c:v>
                </c:pt>
                <c:pt idx="6">
                  <c:v>-3.3</c:v>
                </c:pt>
              </c:numCache>
            </c:numRef>
          </c:val>
        </c:ser>
        <c:dLbls>
          <c:showLegendKey val="0"/>
          <c:showVal val="0"/>
          <c:showCatName val="0"/>
          <c:showSerName val="0"/>
          <c:showPercent val="0"/>
          <c:showBubbleSize val="0"/>
        </c:dLbls>
        <c:gapWidth val="150"/>
        <c:overlap val="100"/>
        <c:axId val="640304256"/>
        <c:axId val="640305792"/>
      </c:barChart>
      <c:catAx>
        <c:axId val="640304256"/>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40305792"/>
        <c:crosses val="autoZero"/>
        <c:auto val="1"/>
        <c:lblAlgn val="ctr"/>
        <c:lblOffset val="100"/>
        <c:noMultiLvlLbl val="0"/>
      </c:catAx>
      <c:valAx>
        <c:axId val="640305792"/>
        <c:scaling>
          <c:orientation val="minMax"/>
          <c:max val="0"/>
          <c:min val="-5"/>
        </c:scaling>
        <c:delete val="1"/>
        <c:axPos val="b"/>
        <c:majorGridlines>
          <c:spPr>
            <a:ln w="9525" cap="flat" cmpd="sng" algn="ctr">
              <a:solidFill>
                <a:schemeClr val="accent6">
                  <a:lumMod val="10000"/>
                  <a:lumOff val="90000"/>
                  <a:alpha val="10000"/>
                </a:schemeClr>
              </a:solidFill>
              <a:prstDash val="solid"/>
              <a:round/>
            </a:ln>
            <a:effectLst/>
          </c:spPr>
        </c:majorGridlines>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40304256"/>
        <c:crosses val="autoZero"/>
        <c:crossBetween val="between"/>
      </c:valAx>
      <c:spPr>
        <a:noFill/>
        <a:ln>
          <a:noFill/>
        </a:ln>
        <a:effectLst/>
      </c:spPr>
    </c:plotArea>
    <c:legend>
      <c:legendPos val="b"/>
      <c:layout>
        <c:manualLayout>
          <c:xMode val="edge"/>
          <c:yMode val="edge"/>
          <c:x val="0.687017047297206"/>
          <c:y val="0.898778625665731"/>
          <c:w val="0.286618648727123"/>
          <c:h val="0.0745427012064346"/>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flip="none" rotWithShape="1">
              <a:gsLst>
                <a:gs pos="100000">
                  <a:srgbClr val="FEF8A4"/>
                </a:gs>
                <a:gs pos="0">
                  <a:srgbClr val="E87E5B"/>
                </a:gs>
              </a:gsLst>
              <a:lin ang="16200000" scaled="1"/>
              <a:tileRect/>
            </a:gradFill>
            <a:ln>
              <a:noFill/>
            </a:ln>
            <a:effectLst>
              <a:outerShdw blurRad="254000" dist="63500" dir="18900000" algn="bl" rotWithShape="0">
                <a:prstClr val="black">
                  <a:alpha val="80000"/>
                </a:prstClr>
              </a:outerShdw>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C00000"/>
            </a:solidFill>
            <a:ln>
              <a:noFill/>
            </a:ln>
            <a:effectLst>
              <a:outerShdw blurRad="254000" dist="63500" dir="18900000" algn="bl" rotWithShape="0">
                <a:prstClr val="black">
                  <a:alpha val="80000"/>
                </a:prstClr>
              </a:outerShdw>
            </a:effectLst>
          </c:spPr>
          <c:invertIfNegative val="0"/>
          <c:dLbls>
            <c:delete val="1"/>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652253056"/>
        <c:axId val="665814144"/>
      </c:barChart>
      <c:lineChart>
        <c:grouping val="standard"/>
        <c:varyColors val="0"/>
        <c:ser>
          <c:idx val="2"/>
          <c:order val="2"/>
          <c:tx>
            <c:strRef>
              <c:f>Sheet1!$D$1</c:f>
              <c:strCache>
                <c:ptCount val="1"/>
                <c:pt idx="0">
                  <c:v>系列 3</c:v>
                </c:pt>
              </c:strCache>
            </c:strRef>
          </c:tx>
          <c:spPr>
            <a:ln w="28575" cap="rnd" cmpd="sng" algn="ctr">
              <a:solidFill>
                <a:schemeClr val="accent6">
                  <a:lumMod val="10000"/>
                  <a:lumOff val="90000"/>
                </a:schemeClr>
              </a:solidFill>
              <a:prstDash val="solid"/>
              <a:round/>
            </a:ln>
            <a:effectLst>
              <a:outerShdw blurRad="50800" dist="50800" dir="2700000" algn="tl" rotWithShape="0">
                <a:prstClr val="black">
                  <a:alpha val="70000"/>
                </a:prstClr>
              </a:outerShdw>
            </a:effectLst>
          </c:spPr>
          <c:marker>
            <c:symbol val="square"/>
            <c:size val="10"/>
            <c:spPr>
              <a:solidFill>
                <a:schemeClr val="accent6">
                  <a:lumMod val="10000"/>
                  <a:lumOff val="90000"/>
                </a:schemeClr>
              </a:solidFill>
              <a:ln w="9525" cap="flat" cmpd="sng" algn="ctr">
                <a:solidFill>
                  <a:srgbClr val="FFFDB7"/>
                </a:solidFill>
                <a:prstDash val="solid"/>
                <a:round/>
              </a:ln>
              <a:effectLst>
                <a:outerShdw blurRad="50800" dist="50800" dir="2700000" algn="tl" rotWithShape="0">
                  <a:prstClr val="black">
                    <a:alpha val="70000"/>
                  </a:prstClr>
                </a:outerShdw>
              </a:effectLst>
            </c:spPr>
          </c:marker>
          <c:dLbls>
            <c:dLbl>
              <c:idx val="0"/>
              <c:layout>
                <c:manualLayout>
                  <c:x val="-0.0180014870663278"/>
                  <c:y val="-0.0977067769842726"/>
                </c:manualLayout>
              </c:layout>
              <c:tx>
                <c:rich>
                  <a:bodyPr rot="0" spcFirstLastPara="0" vertOverflow="ellipsis" vert="horz" wrap="square" lIns="38100" tIns="19050" rIns="38100" bIns="19050" anchor="ctr" anchorCtr="1"/>
                  <a:lstStyle/>
                  <a:p>
                    <a:fld id="{c572d806-2e86-4282-9e9f-8d150690a3e2}"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584675344781408"/>
                  <c:y val="-0.103062409992683"/>
                </c:manualLayout>
              </c:layout>
              <c:tx>
                <c:rich>
                  <a:bodyPr rot="0" spcFirstLastPara="0" vertOverflow="ellipsis" vert="horz" wrap="square" lIns="38100" tIns="19050" rIns="38100" bIns="19050" anchor="ctr" anchorCtr="1"/>
                  <a:lstStyle/>
                  <a:p>
                    <a:fld id="{2599a472-b656-4e6c-b692-cf9cdd77bf7b}"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227621985265411"/>
                  <c:y val="-0.0950289604800672"/>
                </c:manualLayout>
              </c:layout>
              <c:tx>
                <c:rich>
                  <a:bodyPr rot="0" spcFirstLastPara="0" vertOverflow="ellipsis" vert="horz" wrap="square" lIns="38100" tIns="19050" rIns="38100" bIns="19050" anchor="ctr" anchorCtr="1"/>
                  <a:lstStyle/>
                  <a:p>
                    <a:fld id="{e9dd69b7-6159-4656-9e57-52b92e39ccc8}" type="VALUE">
                      <a:t>[VALUE]</a:t>
                    </a:fld>
                    <a:endParaRPr lang="en-US" altLang="zh-CN" b="0" i="0" u="none" strike="noStrike" baseline="0">
                      <a:latin typeface="思源黑体" panose="020B0500000000000000" pitchFamily="34" charset="-122"/>
                      <a:ea typeface="思源黑体" panose="020B0500000000000000" pitchFamily="34" charset="-122"/>
                      <a:cs typeface="+mn-ea"/>
                    </a:endParaRPr>
                  </a:p>
                </c:rich>
              </c:tx>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1"/>
        <c:smooth val="0"/>
        <c:axId val="652253056"/>
        <c:axId val="665814144"/>
      </c:lineChart>
      <c:catAx>
        <c:axId val="652253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65814144"/>
        <c:crosses val="autoZero"/>
        <c:auto val="1"/>
        <c:lblAlgn val="ctr"/>
        <c:lblOffset val="100"/>
        <c:noMultiLvlLbl val="0"/>
      </c:catAx>
      <c:valAx>
        <c:axId val="665814144"/>
        <c:scaling>
          <c:orientation val="minMax"/>
        </c:scaling>
        <c:delete val="0"/>
        <c:axPos val="l"/>
        <c:majorGridlines>
          <c:spPr>
            <a:ln w="9525" cap="flat" cmpd="sng" algn="ctr">
              <a:solidFill>
                <a:schemeClr val="accent6">
                  <a:lumMod val="10000"/>
                  <a:lumOff val="90000"/>
                  <a:alpha val="10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52253056"/>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24379-F31D-435F-A272-A863224CCEF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3C06AE-1F7C-4126-B64D-9A521203697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1E3519-AA41-4C8F-81B1-98F81BDCD14B}" type="slidenum">
              <a:rPr lang="zh-CN" altLang="en-US" smtClean="0">
                <a:solidFill>
                  <a:prstClr val="black"/>
                </a:solidFill>
                <a:latin typeface="等线" panose="02010600030101010101" charset="-122"/>
                <a:ea typeface="等线" panose="02010600030101010101" charset="-122"/>
              </a:rPr>
            </a:fld>
            <a:endParaRPr lang="zh-CN" altLang="en-US">
              <a:solidFill>
                <a:prstClr val="black"/>
              </a:solidFill>
              <a:latin typeface="等线" panose="02010600030101010101" charset="-122"/>
              <a:ea typeface="等线" panose="02010600030101010101"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TextBox 3"/>
          <p:cNvSpPr txBox="1"/>
          <p:nvPr userDrawn="1"/>
        </p:nvSpPr>
        <p:spPr>
          <a:xfrm>
            <a:off x="165989" y="6560059"/>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节日</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fld id="{5B9BBA68-A610-478B-8F95-8C11FA12C02C}" type="datetimeFigureOut">
              <a:rPr lang="zh-CN" altLang="en-US" smtClean="0"/>
            </a:fld>
            <a:endParaRPr lang="zh-CN" altLang="en-US" dirty="0"/>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endParaRPr lang="zh-CN" altLang="en-US" dirty="0"/>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lvl1pPr>
              <a:defRPr>
                <a:latin typeface="思源黑体" panose="020B0500000000000000" pitchFamily="34" charset="-122"/>
                <a:ea typeface="思源黑体" panose="020B0500000000000000" pitchFamily="34" charset="-122"/>
              </a:defRPr>
            </a:lvl1pPr>
          </a:lstStyle>
          <a:p>
            <a:fld id="{3FC089AA-4ACB-4C63-9C8B-55493994FC06}"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3" Type="http://schemas.openxmlformats.org/officeDocument/2006/relationships/slideLayout" Target="../slideLayouts/slideLayout4.xml"/><Relationship Id="rId22" Type="http://schemas.openxmlformats.org/officeDocument/2006/relationships/image" Target="../media/image34.png"/><Relationship Id="rId21" Type="http://schemas.openxmlformats.org/officeDocument/2006/relationships/image" Target="../media/image33.jpeg"/><Relationship Id="rId20" Type="http://schemas.openxmlformats.org/officeDocument/2006/relationships/image" Target="../media/image32.jpeg"/><Relationship Id="rId2" Type="http://schemas.openxmlformats.org/officeDocument/2006/relationships/image" Target="../media/image14.png"/><Relationship Id="rId19" Type="http://schemas.openxmlformats.org/officeDocument/2006/relationships/image" Target="../media/image31.png"/><Relationship Id="rId18" Type="http://schemas.openxmlformats.org/officeDocument/2006/relationships/image" Target="../media/image30.png"/><Relationship Id="rId17" Type="http://schemas.openxmlformats.org/officeDocument/2006/relationships/image" Target="../media/image29.png"/><Relationship Id="rId16" Type="http://schemas.openxmlformats.org/officeDocument/2006/relationships/image" Target="../media/image28.png"/><Relationship Id="rId15" Type="http://schemas.openxmlformats.org/officeDocument/2006/relationships/image" Target="../media/image27.png"/><Relationship Id="rId14" Type="http://schemas.openxmlformats.org/officeDocument/2006/relationships/image" Target="../media/image26.png"/><Relationship Id="rId13" Type="http://schemas.openxmlformats.org/officeDocument/2006/relationships/image" Target="../media/image25.png"/><Relationship Id="rId12" Type="http://schemas.openxmlformats.org/officeDocument/2006/relationships/image" Target="../media/image24.png"/><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3" Type="http://schemas.openxmlformats.org/officeDocument/2006/relationships/slideLayout" Target="../slideLayouts/slideLayout4.xml"/><Relationship Id="rId22" Type="http://schemas.openxmlformats.org/officeDocument/2006/relationships/image" Target="../media/image34.png"/><Relationship Id="rId21" Type="http://schemas.openxmlformats.org/officeDocument/2006/relationships/image" Target="../media/image35.png"/><Relationship Id="rId20" Type="http://schemas.openxmlformats.org/officeDocument/2006/relationships/image" Target="../media/image32.jpeg"/><Relationship Id="rId2" Type="http://schemas.openxmlformats.org/officeDocument/2006/relationships/image" Target="../media/image14.png"/><Relationship Id="rId19" Type="http://schemas.openxmlformats.org/officeDocument/2006/relationships/image" Target="../media/image31.png"/><Relationship Id="rId18" Type="http://schemas.openxmlformats.org/officeDocument/2006/relationships/image" Target="../media/image30.png"/><Relationship Id="rId17" Type="http://schemas.openxmlformats.org/officeDocument/2006/relationships/image" Target="../media/image29.png"/><Relationship Id="rId16" Type="http://schemas.openxmlformats.org/officeDocument/2006/relationships/image" Target="../media/image28.png"/><Relationship Id="rId15" Type="http://schemas.openxmlformats.org/officeDocument/2006/relationships/image" Target="../media/image27.png"/><Relationship Id="rId14" Type="http://schemas.openxmlformats.org/officeDocument/2006/relationships/image" Target="../media/image26.png"/><Relationship Id="rId13" Type="http://schemas.openxmlformats.org/officeDocument/2006/relationships/image" Target="../media/image25.png"/><Relationship Id="rId12" Type="http://schemas.openxmlformats.org/officeDocument/2006/relationships/image" Target="../media/image24.png"/><Relationship Id="rId11" Type="http://schemas.openxmlformats.org/officeDocument/2006/relationships/image" Target="../media/image23.png"/><Relationship Id="rId10" Type="http://schemas.openxmlformats.org/officeDocument/2006/relationships/image" Target="../media/image22.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0.png"/><Relationship Id="rId1"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46.jpeg"/><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45.jpeg"/><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44.png"/><Relationship Id="rId18" Type="http://schemas.openxmlformats.org/officeDocument/2006/relationships/slideLayout" Target="../slideLayouts/slideLayout3.xml"/><Relationship Id="rId17" Type="http://schemas.openxmlformats.org/officeDocument/2006/relationships/image" Target="../media/image47.png"/><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4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tags" Target="../tags/tag13.xml"/><Relationship Id="rId3" Type="http://schemas.openxmlformats.org/officeDocument/2006/relationships/image" Target="../media/image10.png"/><Relationship Id="rId2" Type="http://schemas.openxmlformats.org/officeDocument/2006/relationships/chart" Target="../charts/chart2.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49.png"/><Relationship Id="rId1" Type="http://schemas.openxmlformats.org/officeDocument/2006/relationships/chart" Target="../charts/chart3.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png"/><Relationship Id="rId2" Type="http://schemas.openxmlformats.org/officeDocument/2006/relationships/image" Target="../media/image50.png"/><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57.png"/><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57.png"/><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57.png"/><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65.png"/><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9" Type="http://schemas.openxmlformats.org/officeDocument/2006/relationships/image" Target="../media/image70.png"/><Relationship Id="rId8" Type="http://schemas.openxmlformats.org/officeDocument/2006/relationships/image" Target="../media/image69.png"/><Relationship Id="rId7" Type="http://schemas.openxmlformats.org/officeDocument/2006/relationships/image" Target="../media/image68.png"/><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4" Type="http://schemas.openxmlformats.org/officeDocument/2006/relationships/slideLayout" Target="../slideLayouts/slideLayout3.xml"/><Relationship Id="rId13" Type="http://schemas.openxmlformats.org/officeDocument/2006/relationships/image" Target="../media/image74.png"/><Relationship Id="rId12" Type="http://schemas.openxmlformats.org/officeDocument/2006/relationships/image" Target="../media/image73.png"/><Relationship Id="rId11" Type="http://schemas.openxmlformats.org/officeDocument/2006/relationships/image" Target="../media/image72.png"/><Relationship Id="rId10" Type="http://schemas.openxmlformats.org/officeDocument/2006/relationships/image" Target="../media/image71.png"/><Relationship Id="rId1"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5.png"/><Relationship Id="rId2" Type="http://schemas.openxmlformats.org/officeDocument/2006/relationships/image" Target="../media/image37.png"/><Relationship Id="rId1"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78.png"/><Relationship Id="rId4" Type="http://schemas.openxmlformats.org/officeDocument/2006/relationships/image" Target="../media/image6.png"/><Relationship Id="rId3" Type="http://schemas.openxmlformats.org/officeDocument/2006/relationships/image" Target="../media/image5.png"/><Relationship Id="rId2" Type="http://schemas.microsoft.com/office/2007/relationships/hdphoto" Target="../media/image77.wdp"/><Relationship Id="rId1" Type="http://schemas.openxmlformats.org/officeDocument/2006/relationships/image" Target="../media/image76.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9.png"/><Relationship Id="rId2" Type="http://schemas.openxmlformats.org/officeDocument/2006/relationships/image" Target="../media/image37.png"/><Relationship Id="rId1"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image" Target="../media/image80.png"/></Relationships>
</file>

<file path=ppt/slides/_rels/slide37.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87.jpeg"/><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8.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0" y="0"/>
            <a:ext cx="12192000" cy="6858000"/>
          </a:xfrm>
          <a:prstGeom prst="rect">
            <a:avLst/>
          </a:prstGeom>
        </p:spPr>
      </p:pic>
      <p:pic>
        <p:nvPicPr>
          <p:cNvPr id="5" name="图片 4"/>
          <p:cNvPicPr>
            <a:picLocks noChangeAspect="1"/>
          </p:cNvPicPr>
          <p:nvPr/>
        </p:nvPicPr>
        <p:blipFill rotWithShape="1">
          <a:blip r:embed="rId2" cstate="screen"/>
          <a:srcRect l="9573" t="9911" r="13651" b="28869"/>
          <a:stretch>
            <a:fillRect/>
          </a:stretch>
        </p:blipFill>
        <p:spPr>
          <a:xfrm>
            <a:off x="1137083" y="926629"/>
            <a:ext cx="9360570" cy="3729790"/>
          </a:xfrm>
          <a:prstGeom prst="rect">
            <a:avLst/>
          </a:prstGeom>
        </p:spPr>
      </p:pic>
      <p:sp>
        <p:nvSpPr>
          <p:cNvPr id="7" name="文本框 6"/>
          <p:cNvSpPr txBox="1"/>
          <p:nvPr/>
        </p:nvSpPr>
        <p:spPr>
          <a:xfrm>
            <a:off x="2763849" y="4442711"/>
            <a:ext cx="6694944" cy="461665"/>
          </a:xfrm>
          <a:prstGeom prst="rect">
            <a:avLst/>
          </a:prstGeom>
          <a:noFill/>
        </p:spPr>
        <p:txBody>
          <a:bodyPr wrap="square" rtlCol="0">
            <a:spAutoFit/>
          </a:bodyPr>
          <a:lstStyle/>
          <a:p>
            <a:pPr algn="dist"/>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年终答谢会</a:t>
            </a:r>
            <a:r>
              <a:rPr lang="en-US" altLang="zh-CN"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a:t>
            </a:r>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年终客户答谢会</a:t>
            </a:r>
            <a:r>
              <a:rPr lang="en-US" altLang="zh-CN"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a:t>
            </a:r>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年终供应商答谢宴</a:t>
            </a:r>
            <a:endPar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grpSp>
        <p:nvGrpSpPr>
          <p:cNvPr id="8" name="组合 7"/>
          <p:cNvGrpSpPr/>
          <p:nvPr/>
        </p:nvGrpSpPr>
        <p:grpSpPr>
          <a:xfrm>
            <a:off x="4213108" y="477462"/>
            <a:ext cx="3796427" cy="400110"/>
            <a:chOff x="3952466" y="4355994"/>
            <a:chExt cx="3796427" cy="400110"/>
          </a:xfrm>
        </p:grpSpPr>
        <p:sp>
          <p:nvSpPr>
            <p:cNvPr id="9" name="文本框 8"/>
            <p:cNvSpPr txBox="1"/>
            <p:nvPr/>
          </p:nvSpPr>
          <p:spPr>
            <a:xfrm>
              <a:off x="3952466" y="4355994"/>
              <a:ext cx="697627" cy="400110"/>
            </a:xfrm>
            <a:prstGeom prst="rect">
              <a:avLst/>
            </a:prstGeom>
            <a:noFill/>
          </p:spPr>
          <p:txBody>
            <a:bodyPr wrap="none" rtlCol="0">
              <a:spAutoFit/>
            </a:bodyPr>
            <a:lstStyle/>
            <a:p>
              <a:pPr algn="ctr"/>
              <a:r>
                <a:rPr lang="zh-CN" altLang="en-US" sz="20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奋斗</a:t>
              </a:r>
              <a:endParaRPr lang="zh-CN" altLang="en-US" sz="20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10" name="文本框 9"/>
            <p:cNvSpPr txBox="1"/>
            <p:nvPr/>
          </p:nvSpPr>
          <p:spPr>
            <a:xfrm>
              <a:off x="4985399" y="4355994"/>
              <a:ext cx="697627" cy="400110"/>
            </a:xfrm>
            <a:prstGeom prst="rect">
              <a:avLst/>
            </a:prstGeom>
            <a:noFill/>
          </p:spPr>
          <p:txBody>
            <a:bodyPr wrap="none" rtlCol="0">
              <a:spAutoFit/>
            </a:bodyPr>
            <a:lstStyle/>
            <a:p>
              <a:pPr algn="ctr"/>
              <a:r>
                <a:rPr lang="zh-CN" altLang="en-US" sz="20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激情</a:t>
              </a:r>
              <a:endParaRPr lang="zh-CN" altLang="en-US" sz="20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11" name="文本框 10"/>
            <p:cNvSpPr txBox="1"/>
            <p:nvPr/>
          </p:nvSpPr>
          <p:spPr>
            <a:xfrm>
              <a:off x="6018332" y="4355994"/>
              <a:ext cx="697627" cy="400110"/>
            </a:xfrm>
            <a:prstGeom prst="rect">
              <a:avLst/>
            </a:prstGeom>
            <a:noFill/>
          </p:spPr>
          <p:txBody>
            <a:bodyPr wrap="none" rtlCol="0">
              <a:spAutoFit/>
            </a:bodyPr>
            <a:lstStyle/>
            <a:p>
              <a:pPr algn="ctr"/>
              <a:r>
                <a:rPr lang="zh-CN" altLang="en-US" sz="20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青春</a:t>
              </a:r>
              <a:endParaRPr lang="zh-CN" altLang="en-US" sz="20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12" name="文本框 11"/>
            <p:cNvSpPr txBox="1"/>
            <p:nvPr/>
          </p:nvSpPr>
          <p:spPr>
            <a:xfrm>
              <a:off x="7051266" y="4355994"/>
              <a:ext cx="697627" cy="400110"/>
            </a:xfrm>
            <a:prstGeom prst="rect">
              <a:avLst/>
            </a:prstGeom>
            <a:noFill/>
          </p:spPr>
          <p:txBody>
            <a:bodyPr wrap="none" rtlCol="0">
              <a:spAutoFit/>
            </a:bodyPr>
            <a:lstStyle/>
            <a:p>
              <a:pPr algn="ctr"/>
              <a:r>
                <a:rPr lang="zh-CN" altLang="en-US" sz="20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拼搏</a:t>
              </a:r>
              <a:endParaRPr lang="zh-CN" altLang="en-US" sz="20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13" name="椭圆 12"/>
            <p:cNvSpPr/>
            <p:nvPr/>
          </p:nvSpPr>
          <p:spPr>
            <a:xfrm>
              <a:off x="4774390"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14" name="椭圆 13"/>
            <p:cNvSpPr/>
            <p:nvPr/>
          </p:nvSpPr>
          <p:spPr>
            <a:xfrm>
              <a:off x="5853004"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sp>
          <p:nvSpPr>
            <p:cNvPr id="15" name="椭圆 14"/>
            <p:cNvSpPr/>
            <p:nvPr/>
          </p:nvSpPr>
          <p:spPr>
            <a:xfrm>
              <a:off x="6870656"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grpSp>
      <p:sp>
        <p:nvSpPr>
          <p:cNvPr id="16" name="文本框 15"/>
          <p:cNvSpPr txBox="1"/>
          <p:nvPr/>
        </p:nvSpPr>
        <p:spPr>
          <a:xfrm>
            <a:off x="3191029" y="4906511"/>
            <a:ext cx="5840584" cy="572464"/>
          </a:xfrm>
          <a:prstGeom prst="rect">
            <a:avLst/>
          </a:prstGeom>
          <a:noFill/>
        </p:spPr>
        <p:txBody>
          <a:bodyPr wrap="square" rtlCol="0">
            <a:spAutoFit/>
          </a:bodyPr>
          <a:lstStyle/>
          <a:p>
            <a:pPr algn="ctr">
              <a:lnSpc>
                <a:spcPct val="130000"/>
              </a:lnSpc>
            </a:pPr>
            <a:r>
              <a:rPr lang="zh-CN" altLang="en-US"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人生的路，就是一场从生到死的跋涉与攀登，路难，事难，做人更难。其间，好人难做，恶人不能做</a:t>
            </a:r>
            <a:endParaRPr lang="en-US" altLang="zh-CN"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a:p>
            <a:pPr algn="ctr">
              <a:lnSpc>
                <a:spcPct val="130000"/>
              </a:lnSpc>
            </a:pPr>
            <a:r>
              <a:rPr lang="zh-CN" altLang="en-US"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做一个好人，会承受心灵的压力，告诉自己，尽善尽美，赢得社会的赞誉，难在放弃。做一个恶人，要顶住良心的谴责，社会的唾弃，承受内外的夹击，把人生的一切毁去　</a:t>
            </a:r>
            <a:endParaRPr lang="zh-CN" altLang="en-US" sz="8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6" presetClass="entr" presetSubtype="21" fill="hold" nodeType="withEffect">
                                  <p:stCondLst>
                                    <p:cond delay="25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par>
                                <p:cTn id="13" presetID="41" presetClass="entr" presetSubtype="0" fill="hold" grpId="0" nodeType="withEffect">
                                  <p:stCondLst>
                                    <p:cond delay="50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gtEl>
                                      </p:cBhvr>
                                    </p:animEffect>
                                  </p:childTnLst>
                                </p:cTn>
                              </p:par>
                              <p:par>
                                <p:cTn id="20" presetID="42" presetClass="entr" presetSubtype="0" fill="hold" grpId="0" nodeType="withEffect">
                                  <p:stCondLst>
                                    <p:cond delay="75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PPECLOGO-eff-0-1"/>
          <p:cNvPicPr>
            <a:picLocks noChangeAspect="1" noChangeArrowheads="1"/>
          </p:cNvPicPr>
          <p:nvPr/>
        </p:nvPicPr>
        <p:blipFill>
          <a:blip r:embed="rId1" cstate="email"/>
          <a:srcRect/>
          <a:stretch>
            <a:fillRect/>
          </a:stretch>
        </p:blipFill>
        <p:spPr bwMode="auto">
          <a:xfrm>
            <a:off x="4512248" y="2130396"/>
            <a:ext cx="1279760" cy="970769"/>
          </a:xfrm>
          <a:prstGeom prst="rect">
            <a:avLst/>
          </a:prstGeom>
          <a:noFill/>
          <a:ln w="9525">
            <a:noFill/>
            <a:miter lim="800000"/>
            <a:headEnd/>
            <a:tailEnd/>
          </a:ln>
        </p:spPr>
      </p:pic>
      <p:pic>
        <p:nvPicPr>
          <p:cNvPr id="11" name="Picture 3" descr="PPECLOGO-eff-0-2"/>
          <p:cNvPicPr>
            <a:picLocks noChangeAspect="1" noChangeArrowheads="1"/>
          </p:cNvPicPr>
          <p:nvPr/>
        </p:nvPicPr>
        <p:blipFill>
          <a:blip r:embed="rId2" cstate="email"/>
          <a:srcRect/>
          <a:stretch>
            <a:fillRect/>
          </a:stretch>
        </p:blipFill>
        <p:spPr bwMode="auto">
          <a:xfrm>
            <a:off x="7992062" y="2090117"/>
            <a:ext cx="1184875" cy="1107017"/>
          </a:xfrm>
          <a:prstGeom prst="rect">
            <a:avLst/>
          </a:prstGeom>
          <a:noFill/>
          <a:ln w="9525">
            <a:noFill/>
            <a:miter lim="800000"/>
            <a:headEnd/>
            <a:tailEnd/>
          </a:ln>
        </p:spPr>
      </p:pic>
      <p:pic>
        <p:nvPicPr>
          <p:cNvPr id="12" name="Picture 4" descr="PPECLOGO-eff-0-3"/>
          <p:cNvPicPr>
            <a:picLocks noChangeAspect="1" noChangeArrowheads="1"/>
          </p:cNvPicPr>
          <p:nvPr/>
        </p:nvPicPr>
        <p:blipFill>
          <a:blip r:embed="rId3" cstate="email"/>
          <a:srcRect/>
          <a:stretch>
            <a:fillRect/>
          </a:stretch>
        </p:blipFill>
        <p:spPr bwMode="auto">
          <a:xfrm>
            <a:off x="1042457" y="647696"/>
            <a:ext cx="3637342" cy="2885544"/>
          </a:xfrm>
          <a:prstGeom prst="rect">
            <a:avLst/>
          </a:prstGeom>
          <a:noFill/>
          <a:ln w="9525">
            <a:noFill/>
            <a:miter lim="800000"/>
            <a:headEnd/>
            <a:tailEnd/>
          </a:ln>
        </p:spPr>
      </p:pic>
      <p:pic>
        <p:nvPicPr>
          <p:cNvPr id="13" name="Picture 5" descr="PPECLOGO-eff-0-1"/>
          <p:cNvPicPr>
            <a:picLocks noChangeAspect="1" noChangeArrowheads="1"/>
          </p:cNvPicPr>
          <p:nvPr/>
        </p:nvPicPr>
        <p:blipFill>
          <a:blip r:embed="rId4" cstate="email"/>
          <a:srcRect/>
          <a:stretch>
            <a:fillRect/>
          </a:stretch>
        </p:blipFill>
        <p:spPr bwMode="auto">
          <a:xfrm>
            <a:off x="4873038" y="2834590"/>
            <a:ext cx="632581" cy="481735"/>
          </a:xfrm>
          <a:prstGeom prst="rect">
            <a:avLst/>
          </a:prstGeom>
          <a:noFill/>
          <a:ln w="9525">
            <a:noFill/>
            <a:miter lim="800000"/>
            <a:headEnd/>
            <a:tailEnd/>
          </a:ln>
        </p:spPr>
      </p:pic>
      <p:pic>
        <p:nvPicPr>
          <p:cNvPr id="14" name="Picture 6" descr="PPECLOGO-eff-0-1"/>
          <p:cNvPicPr>
            <a:picLocks noChangeAspect="1" noChangeArrowheads="1"/>
          </p:cNvPicPr>
          <p:nvPr/>
        </p:nvPicPr>
        <p:blipFill>
          <a:blip r:embed="rId5" cstate="email"/>
          <a:srcRect/>
          <a:stretch>
            <a:fillRect/>
          </a:stretch>
        </p:blipFill>
        <p:spPr bwMode="auto">
          <a:xfrm>
            <a:off x="7188655" y="2308032"/>
            <a:ext cx="484168" cy="459838"/>
          </a:xfrm>
          <a:prstGeom prst="rect">
            <a:avLst/>
          </a:prstGeom>
          <a:noFill/>
          <a:ln w="9525">
            <a:noFill/>
            <a:miter lim="800000"/>
            <a:headEnd/>
            <a:tailEnd/>
          </a:ln>
        </p:spPr>
      </p:pic>
      <p:pic>
        <p:nvPicPr>
          <p:cNvPr id="15" name="Picture 7" descr="PPECLOGO-eff-0-1"/>
          <p:cNvPicPr>
            <a:picLocks noChangeAspect="1" noChangeArrowheads="1"/>
          </p:cNvPicPr>
          <p:nvPr/>
        </p:nvPicPr>
        <p:blipFill>
          <a:blip r:embed="rId6" cstate="email"/>
          <a:srcRect/>
          <a:stretch>
            <a:fillRect/>
          </a:stretch>
        </p:blipFill>
        <p:spPr bwMode="auto">
          <a:xfrm>
            <a:off x="5861380" y="2965668"/>
            <a:ext cx="238434" cy="182474"/>
          </a:xfrm>
          <a:prstGeom prst="rect">
            <a:avLst/>
          </a:prstGeom>
          <a:noFill/>
          <a:ln w="9525">
            <a:noFill/>
            <a:miter lim="800000"/>
            <a:headEnd/>
            <a:tailEnd/>
          </a:ln>
        </p:spPr>
      </p:pic>
      <p:pic>
        <p:nvPicPr>
          <p:cNvPr id="16" name="Picture 8" descr="PPECLOGO-eff-0-2"/>
          <p:cNvPicPr>
            <a:picLocks noChangeAspect="1" noChangeArrowheads="1"/>
          </p:cNvPicPr>
          <p:nvPr/>
        </p:nvPicPr>
        <p:blipFill>
          <a:blip r:embed="rId7" cstate="email"/>
          <a:srcRect/>
          <a:stretch>
            <a:fillRect/>
          </a:stretch>
        </p:blipFill>
        <p:spPr bwMode="auto">
          <a:xfrm>
            <a:off x="5406025" y="1856797"/>
            <a:ext cx="1184874" cy="1097285"/>
          </a:xfrm>
          <a:prstGeom prst="rect">
            <a:avLst/>
          </a:prstGeom>
          <a:noFill/>
          <a:ln w="9525">
            <a:noFill/>
            <a:miter lim="800000"/>
            <a:headEnd/>
            <a:tailEnd/>
          </a:ln>
        </p:spPr>
      </p:pic>
      <p:pic>
        <p:nvPicPr>
          <p:cNvPr id="17" name="Picture 9" descr="PPECLOGO-eff-5-4"/>
          <p:cNvPicPr>
            <a:picLocks noChangeAspect="1" noChangeArrowheads="1"/>
          </p:cNvPicPr>
          <p:nvPr/>
        </p:nvPicPr>
        <p:blipFill>
          <a:blip r:embed="rId8" cstate="email"/>
          <a:srcRect/>
          <a:stretch>
            <a:fillRect/>
          </a:stretch>
        </p:blipFill>
        <p:spPr bwMode="auto">
          <a:xfrm>
            <a:off x="4043419" y="1887879"/>
            <a:ext cx="2221335" cy="1982900"/>
          </a:xfrm>
          <a:prstGeom prst="rect">
            <a:avLst/>
          </a:prstGeom>
          <a:noFill/>
          <a:ln w="9525">
            <a:noFill/>
            <a:miter lim="800000"/>
            <a:headEnd/>
            <a:tailEnd/>
          </a:ln>
        </p:spPr>
      </p:pic>
      <p:pic>
        <p:nvPicPr>
          <p:cNvPr id="18" name="Picture 10" descr="PPECLOGO-eff-5-2"/>
          <p:cNvPicPr>
            <a:picLocks noChangeAspect="1" noChangeArrowheads="1"/>
          </p:cNvPicPr>
          <p:nvPr/>
        </p:nvPicPr>
        <p:blipFill>
          <a:blip r:embed="rId9" cstate="email"/>
          <a:srcRect/>
          <a:stretch>
            <a:fillRect/>
          </a:stretch>
        </p:blipFill>
        <p:spPr bwMode="auto">
          <a:xfrm>
            <a:off x="5126998" y="1474624"/>
            <a:ext cx="3476763" cy="3379443"/>
          </a:xfrm>
          <a:prstGeom prst="rect">
            <a:avLst/>
          </a:prstGeom>
          <a:noFill/>
          <a:ln w="9525">
            <a:noFill/>
            <a:miter lim="800000"/>
            <a:headEnd/>
            <a:tailEnd/>
          </a:ln>
        </p:spPr>
      </p:pic>
      <p:pic>
        <p:nvPicPr>
          <p:cNvPr id="19" name="Picture 11" descr="PPECLOGO-eff-5-4"/>
          <p:cNvPicPr>
            <a:picLocks noChangeAspect="1" noChangeArrowheads="1"/>
          </p:cNvPicPr>
          <p:nvPr/>
        </p:nvPicPr>
        <p:blipFill>
          <a:blip r:embed="rId8" cstate="email"/>
          <a:srcRect/>
          <a:stretch>
            <a:fillRect/>
          </a:stretch>
        </p:blipFill>
        <p:spPr bwMode="auto">
          <a:xfrm>
            <a:off x="8668919" y="1322967"/>
            <a:ext cx="2148343" cy="2019393"/>
          </a:xfrm>
          <a:prstGeom prst="rect">
            <a:avLst/>
          </a:prstGeom>
          <a:noFill/>
          <a:ln w="9525">
            <a:noFill/>
            <a:miter lim="800000"/>
            <a:headEnd/>
            <a:tailEnd/>
          </a:ln>
        </p:spPr>
      </p:pic>
      <p:pic>
        <p:nvPicPr>
          <p:cNvPr id="20" name="Picture 12" descr="PPECLOGO-eff-0-1"/>
          <p:cNvPicPr>
            <a:picLocks noChangeAspect="1" noChangeArrowheads="1"/>
          </p:cNvPicPr>
          <p:nvPr/>
        </p:nvPicPr>
        <p:blipFill>
          <a:blip r:embed="rId10" cstate="email"/>
          <a:srcRect/>
          <a:stretch>
            <a:fillRect/>
          </a:stretch>
        </p:blipFill>
        <p:spPr bwMode="auto">
          <a:xfrm>
            <a:off x="7610295" y="2722958"/>
            <a:ext cx="630148" cy="598519"/>
          </a:xfrm>
          <a:prstGeom prst="rect">
            <a:avLst/>
          </a:prstGeom>
          <a:noFill/>
          <a:ln w="9525">
            <a:noFill/>
            <a:miter lim="800000"/>
            <a:headEnd/>
            <a:tailEnd/>
          </a:ln>
        </p:spPr>
      </p:pic>
      <p:pic>
        <p:nvPicPr>
          <p:cNvPr id="21" name="Picture 13" descr="PPECLOGO-eff-0-1"/>
          <p:cNvPicPr>
            <a:picLocks noChangeAspect="1" noChangeArrowheads="1"/>
          </p:cNvPicPr>
          <p:nvPr/>
        </p:nvPicPr>
        <p:blipFill>
          <a:blip r:embed="rId11" cstate="email"/>
          <a:srcRect/>
          <a:stretch>
            <a:fillRect/>
          </a:stretch>
        </p:blipFill>
        <p:spPr bwMode="auto">
          <a:xfrm>
            <a:off x="10218557" y="1949172"/>
            <a:ext cx="630149" cy="479303"/>
          </a:xfrm>
          <a:prstGeom prst="rect">
            <a:avLst/>
          </a:prstGeom>
          <a:noFill/>
          <a:ln w="9525">
            <a:noFill/>
            <a:miter lim="800000"/>
            <a:headEnd/>
            <a:tailEnd/>
          </a:ln>
        </p:spPr>
      </p:pic>
      <p:pic>
        <p:nvPicPr>
          <p:cNvPr id="22" name="Picture 14" descr="PPECLOGO-eff2-1-2"/>
          <p:cNvPicPr>
            <a:picLocks noChangeAspect="1" noChangeArrowheads="1"/>
          </p:cNvPicPr>
          <p:nvPr/>
        </p:nvPicPr>
        <p:blipFill>
          <a:blip r:embed="rId12"/>
          <a:srcRect/>
          <a:stretch>
            <a:fillRect/>
          </a:stretch>
        </p:blipFill>
        <p:spPr bwMode="auto">
          <a:xfrm>
            <a:off x="2107023" y="1843711"/>
            <a:ext cx="2048590" cy="1734733"/>
          </a:xfrm>
          <a:prstGeom prst="rect">
            <a:avLst/>
          </a:prstGeom>
          <a:noFill/>
          <a:ln w="9525">
            <a:noFill/>
            <a:miter lim="800000"/>
            <a:headEnd/>
            <a:tailEnd/>
          </a:ln>
        </p:spPr>
      </p:pic>
      <p:pic>
        <p:nvPicPr>
          <p:cNvPr id="23" name="Picture 15" descr="PPECLOGO-eff2-1-3"/>
          <p:cNvPicPr>
            <a:picLocks noChangeAspect="1" noChangeArrowheads="1"/>
          </p:cNvPicPr>
          <p:nvPr/>
        </p:nvPicPr>
        <p:blipFill>
          <a:blip r:embed="rId13" cstate="email"/>
          <a:srcRect/>
          <a:stretch>
            <a:fillRect/>
          </a:stretch>
        </p:blipFill>
        <p:spPr bwMode="auto">
          <a:xfrm>
            <a:off x="4041245" y="2356922"/>
            <a:ext cx="527963" cy="442807"/>
          </a:xfrm>
          <a:prstGeom prst="rect">
            <a:avLst/>
          </a:prstGeom>
          <a:noFill/>
          <a:ln w="9525">
            <a:noFill/>
            <a:miter lim="800000"/>
            <a:headEnd/>
            <a:tailEnd/>
          </a:ln>
        </p:spPr>
      </p:pic>
      <p:pic>
        <p:nvPicPr>
          <p:cNvPr id="24" name="Picture 16" descr="PPECLOGO-eff2-1-4"/>
          <p:cNvPicPr>
            <a:picLocks noChangeAspect="1" noChangeArrowheads="1"/>
          </p:cNvPicPr>
          <p:nvPr/>
        </p:nvPicPr>
        <p:blipFill>
          <a:blip r:embed="rId14"/>
          <a:srcRect/>
          <a:stretch>
            <a:fillRect/>
          </a:stretch>
        </p:blipFill>
        <p:spPr bwMode="auto">
          <a:xfrm>
            <a:off x="8027652" y="2370374"/>
            <a:ext cx="849118" cy="1092420"/>
          </a:xfrm>
          <a:prstGeom prst="rect">
            <a:avLst/>
          </a:prstGeom>
          <a:noFill/>
          <a:ln w="9525">
            <a:noFill/>
            <a:miter lim="800000"/>
            <a:headEnd/>
            <a:tailEnd/>
          </a:ln>
        </p:spPr>
      </p:pic>
      <p:pic>
        <p:nvPicPr>
          <p:cNvPr id="25" name="Picture 17" descr="PPECLOGO-eff2-1-3"/>
          <p:cNvPicPr>
            <a:picLocks noChangeAspect="1" noChangeArrowheads="1"/>
          </p:cNvPicPr>
          <p:nvPr/>
        </p:nvPicPr>
        <p:blipFill>
          <a:blip r:embed="rId15" cstate="email"/>
          <a:srcRect/>
          <a:stretch>
            <a:fillRect/>
          </a:stretch>
        </p:blipFill>
        <p:spPr bwMode="auto">
          <a:xfrm>
            <a:off x="8663652" y="2326689"/>
            <a:ext cx="435509" cy="367385"/>
          </a:xfrm>
          <a:prstGeom prst="rect">
            <a:avLst/>
          </a:prstGeom>
          <a:noFill/>
          <a:ln w="9525">
            <a:noFill/>
            <a:miter lim="800000"/>
            <a:headEnd/>
            <a:tailEnd/>
          </a:ln>
        </p:spPr>
      </p:pic>
      <p:pic>
        <p:nvPicPr>
          <p:cNvPr id="26" name="Picture 18" descr="PPECLOGO-eff2-1-3"/>
          <p:cNvPicPr>
            <a:picLocks noChangeAspect="1" noChangeArrowheads="1"/>
          </p:cNvPicPr>
          <p:nvPr/>
        </p:nvPicPr>
        <p:blipFill>
          <a:blip r:embed="rId16" cstate="email"/>
          <a:srcRect/>
          <a:stretch>
            <a:fillRect/>
          </a:stretch>
        </p:blipFill>
        <p:spPr bwMode="auto">
          <a:xfrm>
            <a:off x="9078005" y="2687390"/>
            <a:ext cx="340621" cy="289527"/>
          </a:xfrm>
          <a:prstGeom prst="rect">
            <a:avLst/>
          </a:prstGeom>
          <a:noFill/>
          <a:ln w="9525">
            <a:noFill/>
            <a:miter lim="800000"/>
            <a:headEnd/>
            <a:tailEnd/>
          </a:ln>
        </p:spPr>
      </p:pic>
      <p:pic>
        <p:nvPicPr>
          <p:cNvPr id="27" name="Picture 14" descr="PPECLOGO-eff2-1-2"/>
          <p:cNvPicPr>
            <a:picLocks noChangeAspect="1" noChangeArrowheads="1"/>
          </p:cNvPicPr>
          <p:nvPr/>
        </p:nvPicPr>
        <p:blipFill>
          <a:blip r:embed="rId12" cstate="email"/>
          <a:srcRect/>
          <a:stretch>
            <a:fillRect/>
          </a:stretch>
        </p:blipFill>
        <p:spPr bwMode="auto">
          <a:xfrm>
            <a:off x="2858477" y="2134860"/>
            <a:ext cx="1552258" cy="1313823"/>
          </a:xfrm>
          <a:prstGeom prst="rect">
            <a:avLst/>
          </a:prstGeom>
          <a:noFill/>
          <a:ln w="9525">
            <a:noFill/>
            <a:miter lim="800000"/>
            <a:headEnd/>
            <a:tailEnd/>
          </a:ln>
        </p:spPr>
      </p:pic>
      <p:pic>
        <p:nvPicPr>
          <p:cNvPr id="28" name="Picture 15" descr="PPECLOGO-eff2-1-3"/>
          <p:cNvPicPr>
            <a:picLocks noChangeAspect="1" noChangeArrowheads="1"/>
          </p:cNvPicPr>
          <p:nvPr/>
        </p:nvPicPr>
        <p:blipFill>
          <a:blip r:embed="rId17"/>
          <a:srcRect/>
          <a:stretch>
            <a:fillRect/>
          </a:stretch>
        </p:blipFill>
        <p:spPr bwMode="auto">
          <a:xfrm>
            <a:off x="2488056" y="1774820"/>
            <a:ext cx="1583886" cy="1330855"/>
          </a:xfrm>
          <a:prstGeom prst="rect">
            <a:avLst/>
          </a:prstGeom>
          <a:noFill/>
          <a:ln w="9525">
            <a:noFill/>
            <a:miter lim="800000"/>
            <a:headEnd/>
            <a:tailEnd/>
          </a:ln>
        </p:spPr>
      </p:pic>
      <p:pic>
        <p:nvPicPr>
          <p:cNvPr id="29" name="Picture 14" descr="PPECLOGO-eff2-1-2"/>
          <p:cNvPicPr>
            <a:picLocks noChangeAspect="1" noChangeArrowheads="1"/>
          </p:cNvPicPr>
          <p:nvPr/>
        </p:nvPicPr>
        <p:blipFill>
          <a:blip r:embed="rId12" cstate="email"/>
          <a:srcRect/>
          <a:stretch>
            <a:fillRect/>
          </a:stretch>
        </p:blipFill>
        <p:spPr bwMode="auto">
          <a:xfrm>
            <a:off x="8459178" y="1998743"/>
            <a:ext cx="1552257" cy="1311389"/>
          </a:xfrm>
          <a:prstGeom prst="rect">
            <a:avLst/>
          </a:prstGeom>
          <a:noFill/>
          <a:ln w="9525">
            <a:noFill/>
            <a:miter lim="800000"/>
            <a:headEnd/>
            <a:tailEnd/>
          </a:ln>
        </p:spPr>
      </p:pic>
      <p:pic>
        <p:nvPicPr>
          <p:cNvPr id="30" name="Picture 14" descr="PPECLOGO-eff2-1-2"/>
          <p:cNvPicPr>
            <a:picLocks noChangeAspect="1" noChangeArrowheads="1"/>
          </p:cNvPicPr>
          <p:nvPr/>
        </p:nvPicPr>
        <p:blipFill>
          <a:blip r:embed="rId18" cstate="email"/>
          <a:srcRect/>
          <a:stretch>
            <a:fillRect/>
          </a:stretch>
        </p:blipFill>
        <p:spPr bwMode="auto">
          <a:xfrm>
            <a:off x="6423879" y="1771438"/>
            <a:ext cx="1306523" cy="1104584"/>
          </a:xfrm>
          <a:prstGeom prst="rect">
            <a:avLst/>
          </a:prstGeom>
          <a:noFill/>
          <a:ln w="9525">
            <a:noFill/>
            <a:miter lim="800000"/>
            <a:headEnd/>
            <a:tailEnd/>
          </a:ln>
        </p:spPr>
      </p:pic>
      <p:pic>
        <p:nvPicPr>
          <p:cNvPr id="31" name="Picture 14" descr="PPECLOGO-eff2-1-2"/>
          <p:cNvPicPr>
            <a:picLocks noChangeAspect="1" noChangeArrowheads="1"/>
          </p:cNvPicPr>
          <p:nvPr/>
        </p:nvPicPr>
        <p:blipFill>
          <a:blip r:embed="rId18" cstate="email"/>
          <a:srcRect/>
          <a:stretch>
            <a:fillRect/>
          </a:stretch>
        </p:blipFill>
        <p:spPr bwMode="auto">
          <a:xfrm>
            <a:off x="7470448" y="2100051"/>
            <a:ext cx="1304091" cy="1104584"/>
          </a:xfrm>
          <a:prstGeom prst="rect">
            <a:avLst/>
          </a:prstGeom>
          <a:noFill/>
          <a:ln w="9525">
            <a:noFill/>
            <a:miter lim="800000"/>
            <a:headEnd/>
            <a:tailEnd/>
          </a:ln>
        </p:spPr>
      </p:pic>
      <p:pic>
        <p:nvPicPr>
          <p:cNvPr id="32" name="Picture 15" descr="PPECLOGO-eff2-1-3"/>
          <p:cNvPicPr>
            <a:picLocks noChangeAspect="1" noChangeArrowheads="1"/>
          </p:cNvPicPr>
          <p:nvPr/>
        </p:nvPicPr>
        <p:blipFill>
          <a:blip r:embed="rId17"/>
          <a:srcRect/>
          <a:stretch>
            <a:fillRect/>
          </a:stretch>
        </p:blipFill>
        <p:spPr bwMode="auto">
          <a:xfrm>
            <a:off x="2103872" y="2322976"/>
            <a:ext cx="1128913" cy="948871"/>
          </a:xfrm>
          <a:prstGeom prst="rect">
            <a:avLst/>
          </a:prstGeom>
          <a:noFill/>
          <a:ln w="9525">
            <a:noFill/>
            <a:miter lim="800000"/>
            <a:headEnd/>
            <a:tailEnd/>
          </a:ln>
        </p:spPr>
      </p:pic>
      <p:pic>
        <p:nvPicPr>
          <p:cNvPr id="33" name="Picture 14" descr="PPECLOGO-eff2-1-2"/>
          <p:cNvPicPr>
            <a:picLocks noChangeAspect="1" noChangeArrowheads="1"/>
          </p:cNvPicPr>
          <p:nvPr/>
        </p:nvPicPr>
        <p:blipFill>
          <a:blip r:embed="rId18" cstate="email"/>
          <a:srcRect/>
          <a:stretch>
            <a:fillRect/>
          </a:stretch>
        </p:blipFill>
        <p:spPr bwMode="auto">
          <a:xfrm>
            <a:off x="8320941" y="2731876"/>
            <a:ext cx="1306524" cy="1104584"/>
          </a:xfrm>
          <a:prstGeom prst="rect">
            <a:avLst/>
          </a:prstGeom>
          <a:noFill/>
          <a:ln w="9525">
            <a:noFill/>
            <a:miter lim="800000"/>
            <a:headEnd/>
            <a:tailEnd/>
          </a:ln>
        </p:spPr>
      </p:pic>
      <p:pic>
        <p:nvPicPr>
          <p:cNvPr id="34" name="Picture 15" descr="PPECLOGO-eff2-1-3"/>
          <p:cNvPicPr>
            <a:picLocks noChangeAspect="1" noChangeArrowheads="1"/>
          </p:cNvPicPr>
          <p:nvPr/>
        </p:nvPicPr>
        <p:blipFill>
          <a:blip r:embed="rId17"/>
          <a:srcRect/>
          <a:stretch>
            <a:fillRect/>
          </a:stretch>
        </p:blipFill>
        <p:spPr bwMode="auto">
          <a:xfrm>
            <a:off x="3678641" y="1737692"/>
            <a:ext cx="1318689" cy="1107017"/>
          </a:xfrm>
          <a:prstGeom prst="rect">
            <a:avLst/>
          </a:prstGeom>
          <a:noFill/>
          <a:ln w="9525">
            <a:noFill/>
            <a:miter lim="800000"/>
            <a:headEnd/>
            <a:tailEnd/>
          </a:ln>
        </p:spPr>
      </p:pic>
      <p:pic>
        <p:nvPicPr>
          <p:cNvPr id="35" name="Picture 15" descr="PPECLOGO-eff2-1-3"/>
          <p:cNvPicPr>
            <a:picLocks noChangeAspect="1" noChangeArrowheads="1"/>
          </p:cNvPicPr>
          <p:nvPr/>
        </p:nvPicPr>
        <p:blipFill>
          <a:blip r:embed="rId17"/>
          <a:srcRect/>
          <a:stretch>
            <a:fillRect/>
          </a:stretch>
        </p:blipFill>
        <p:spPr bwMode="auto">
          <a:xfrm>
            <a:off x="4108853" y="1574180"/>
            <a:ext cx="1318689" cy="1107018"/>
          </a:xfrm>
          <a:prstGeom prst="rect">
            <a:avLst/>
          </a:prstGeom>
          <a:noFill/>
          <a:ln w="9525">
            <a:noFill/>
            <a:miter lim="800000"/>
            <a:headEnd/>
            <a:tailEnd/>
          </a:ln>
        </p:spPr>
      </p:pic>
      <p:pic>
        <p:nvPicPr>
          <p:cNvPr id="36" name="Picture 15" descr="PPECLOGO-eff2-1-3"/>
          <p:cNvPicPr>
            <a:picLocks noChangeAspect="1" noChangeArrowheads="1"/>
          </p:cNvPicPr>
          <p:nvPr/>
        </p:nvPicPr>
        <p:blipFill>
          <a:blip r:embed="rId17"/>
          <a:srcRect/>
          <a:stretch>
            <a:fillRect/>
          </a:stretch>
        </p:blipFill>
        <p:spPr bwMode="auto">
          <a:xfrm>
            <a:off x="5229668" y="1269995"/>
            <a:ext cx="1583887" cy="1330855"/>
          </a:xfrm>
          <a:prstGeom prst="rect">
            <a:avLst/>
          </a:prstGeom>
          <a:noFill/>
          <a:ln w="9525">
            <a:noFill/>
            <a:miter lim="800000"/>
            <a:headEnd/>
            <a:tailEnd/>
          </a:ln>
        </p:spPr>
      </p:pic>
      <p:pic>
        <p:nvPicPr>
          <p:cNvPr id="37" name="Picture 15" descr="PPECLOGO-eff2-1-3"/>
          <p:cNvPicPr>
            <a:picLocks noChangeAspect="1" noChangeArrowheads="1"/>
          </p:cNvPicPr>
          <p:nvPr/>
        </p:nvPicPr>
        <p:blipFill>
          <a:blip r:embed="rId17"/>
          <a:srcRect/>
          <a:stretch>
            <a:fillRect/>
          </a:stretch>
        </p:blipFill>
        <p:spPr bwMode="auto">
          <a:xfrm>
            <a:off x="1808378" y="2976625"/>
            <a:ext cx="2002362" cy="1681207"/>
          </a:xfrm>
          <a:prstGeom prst="rect">
            <a:avLst/>
          </a:prstGeom>
          <a:noFill/>
          <a:ln w="9525">
            <a:noFill/>
            <a:miter lim="800000"/>
            <a:headEnd/>
            <a:tailEnd/>
          </a:ln>
        </p:spPr>
      </p:pic>
      <p:pic>
        <p:nvPicPr>
          <p:cNvPr id="38" name="Picture 15" descr="PPECLOGO-eff2-1-3"/>
          <p:cNvPicPr>
            <a:picLocks noChangeAspect="1" noChangeArrowheads="1"/>
          </p:cNvPicPr>
          <p:nvPr/>
        </p:nvPicPr>
        <p:blipFill>
          <a:blip r:embed="rId17"/>
          <a:srcRect/>
          <a:stretch>
            <a:fillRect/>
          </a:stretch>
        </p:blipFill>
        <p:spPr bwMode="auto">
          <a:xfrm>
            <a:off x="6804470" y="2820984"/>
            <a:ext cx="1583886" cy="1330852"/>
          </a:xfrm>
          <a:prstGeom prst="rect">
            <a:avLst/>
          </a:prstGeom>
          <a:noFill/>
          <a:ln w="9525">
            <a:noFill/>
            <a:miter lim="800000"/>
            <a:headEnd/>
            <a:tailEnd/>
          </a:ln>
        </p:spPr>
      </p:pic>
      <p:pic>
        <p:nvPicPr>
          <p:cNvPr id="39" name="Picture 15" descr="PPECLOGO-eff2-1-3"/>
          <p:cNvPicPr>
            <a:picLocks noChangeAspect="1" noChangeArrowheads="1"/>
          </p:cNvPicPr>
          <p:nvPr/>
        </p:nvPicPr>
        <p:blipFill>
          <a:blip r:embed="rId17"/>
          <a:srcRect/>
          <a:stretch>
            <a:fillRect/>
          </a:stretch>
        </p:blipFill>
        <p:spPr bwMode="auto">
          <a:xfrm>
            <a:off x="8054193" y="2352836"/>
            <a:ext cx="1866113" cy="1566855"/>
          </a:xfrm>
          <a:prstGeom prst="rect">
            <a:avLst/>
          </a:prstGeom>
          <a:noFill/>
          <a:ln w="9525">
            <a:noFill/>
            <a:miter lim="800000"/>
            <a:headEnd/>
            <a:tailEnd/>
          </a:ln>
        </p:spPr>
      </p:pic>
      <p:pic>
        <p:nvPicPr>
          <p:cNvPr id="40" name="Picture 15" descr="PPECLOGO-eff2-1-3"/>
          <p:cNvPicPr>
            <a:picLocks noChangeAspect="1" noChangeArrowheads="1"/>
          </p:cNvPicPr>
          <p:nvPr/>
        </p:nvPicPr>
        <p:blipFill>
          <a:blip r:embed="rId17"/>
          <a:srcRect/>
          <a:stretch>
            <a:fillRect/>
          </a:stretch>
        </p:blipFill>
        <p:spPr bwMode="auto">
          <a:xfrm>
            <a:off x="2469374" y="2602880"/>
            <a:ext cx="1316255" cy="1107018"/>
          </a:xfrm>
          <a:prstGeom prst="rect">
            <a:avLst/>
          </a:prstGeom>
          <a:noFill/>
          <a:ln w="9525">
            <a:noFill/>
            <a:miter lim="800000"/>
            <a:headEnd/>
            <a:tailEnd/>
          </a:ln>
        </p:spPr>
      </p:pic>
      <p:pic>
        <p:nvPicPr>
          <p:cNvPr id="41" name="Picture 15" descr="PPECLOGO-eff2-1-3"/>
          <p:cNvPicPr>
            <a:picLocks noChangeAspect="1" noChangeArrowheads="1"/>
          </p:cNvPicPr>
          <p:nvPr/>
        </p:nvPicPr>
        <p:blipFill>
          <a:blip r:embed="rId17"/>
          <a:srcRect/>
          <a:stretch>
            <a:fillRect/>
          </a:stretch>
        </p:blipFill>
        <p:spPr bwMode="auto">
          <a:xfrm>
            <a:off x="3867593" y="3308345"/>
            <a:ext cx="1583887" cy="1330855"/>
          </a:xfrm>
          <a:prstGeom prst="rect">
            <a:avLst/>
          </a:prstGeom>
          <a:noFill/>
          <a:ln w="9525">
            <a:noFill/>
            <a:miter lim="800000"/>
            <a:headEnd/>
            <a:tailEnd/>
          </a:ln>
        </p:spPr>
      </p:pic>
      <p:pic>
        <p:nvPicPr>
          <p:cNvPr id="42" name="Picture 15" descr="PPECLOGO-eff2-1-3"/>
          <p:cNvPicPr>
            <a:picLocks noChangeAspect="1" noChangeArrowheads="1"/>
          </p:cNvPicPr>
          <p:nvPr/>
        </p:nvPicPr>
        <p:blipFill>
          <a:blip r:embed="rId17"/>
          <a:srcRect/>
          <a:stretch>
            <a:fillRect/>
          </a:stretch>
        </p:blipFill>
        <p:spPr bwMode="auto">
          <a:xfrm>
            <a:off x="1418449" y="3056905"/>
            <a:ext cx="1316255" cy="1107018"/>
          </a:xfrm>
          <a:prstGeom prst="rect">
            <a:avLst/>
          </a:prstGeom>
          <a:noFill/>
          <a:ln w="9525">
            <a:noFill/>
            <a:miter lim="800000"/>
            <a:headEnd/>
            <a:tailEnd/>
          </a:ln>
        </p:spPr>
      </p:pic>
      <p:pic>
        <p:nvPicPr>
          <p:cNvPr id="43" name="Picture 15" descr="PPECLOGO-eff2-1-3"/>
          <p:cNvPicPr>
            <a:picLocks noChangeAspect="1" noChangeArrowheads="1"/>
          </p:cNvPicPr>
          <p:nvPr/>
        </p:nvPicPr>
        <p:blipFill>
          <a:blip r:embed="rId17"/>
          <a:srcRect/>
          <a:stretch>
            <a:fillRect/>
          </a:stretch>
        </p:blipFill>
        <p:spPr bwMode="auto">
          <a:xfrm>
            <a:off x="3052585" y="4715683"/>
            <a:ext cx="1909908" cy="1600917"/>
          </a:xfrm>
          <a:prstGeom prst="rect">
            <a:avLst/>
          </a:prstGeom>
          <a:noFill/>
          <a:ln w="9525">
            <a:noFill/>
            <a:miter lim="800000"/>
            <a:headEnd/>
            <a:tailEnd/>
          </a:ln>
        </p:spPr>
      </p:pic>
      <p:pic>
        <p:nvPicPr>
          <p:cNvPr id="44" name="Picture 15" descr="PPECLOGO-eff2-1-3"/>
          <p:cNvPicPr>
            <a:picLocks noChangeAspect="1" noChangeArrowheads="1"/>
          </p:cNvPicPr>
          <p:nvPr/>
        </p:nvPicPr>
        <p:blipFill>
          <a:blip r:embed="rId17"/>
          <a:srcRect/>
          <a:stretch>
            <a:fillRect/>
          </a:stretch>
        </p:blipFill>
        <p:spPr bwMode="auto">
          <a:xfrm>
            <a:off x="4700991" y="3204542"/>
            <a:ext cx="1318689" cy="1107017"/>
          </a:xfrm>
          <a:prstGeom prst="rect">
            <a:avLst/>
          </a:prstGeom>
          <a:noFill/>
          <a:ln w="9525">
            <a:noFill/>
            <a:miter lim="800000"/>
            <a:headEnd/>
            <a:tailEnd/>
          </a:ln>
        </p:spPr>
      </p:pic>
      <p:grpSp>
        <p:nvGrpSpPr>
          <p:cNvPr id="48" name="组合 47"/>
          <p:cNvGrpSpPr/>
          <p:nvPr/>
        </p:nvGrpSpPr>
        <p:grpSpPr>
          <a:xfrm>
            <a:off x="1702221" y="4623236"/>
            <a:ext cx="2312362" cy="789069"/>
            <a:chOff x="1774413" y="4351812"/>
            <a:chExt cx="2312362" cy="789069"/>
          </a:xfrm>
        </p:grpSpPr>
        <p:pic>
          <p:nvPicPr>
            <p:cNvPr id="49" name="图片 48"/>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50" name="TextBox 5"/>
            <p:cNvSpPr txBox="1"/>
            <p:nvPr/>
          </p:nvSpPr>
          <p:spPr>
            <a:xfrm>
              <a:off x="2395832" y="4546291"/>
              <a:ext cx="1069524"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rPr>
                <a:t>李小姐</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sp>
        <p:nvSpPr>
          <p:cNvPr id="63" name="TextBox 5"/>
          <p:cNvSpPr txBox="1"/>
          <p:nvPr/>
        </p:nvSpPr>
        <p:spPr>
          <a:xfrm>
            <a:off x="7042815" y="366437"/>
            <a:ext cx="4751622" cy="707886"/>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4000" b="1" spc="300" dirty="0">
                <a:blipFill dpi="0" rotWithShape="1">
                  <a:blip r:embed="rId20">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cs typeface="+mn-ea"/>
                <a:sym typeface="+mn-lt"/>
              </a:rPr>
              <a:t>感恩有你 一路同行</a:t>
            </a:r>
            <a:endParaRPr lang="zh-CN" altLang="en-US" sz="4000" b="1" spc="300" dirty="0">
              <a:blipFill dpi="0" rotWithShape="1">
                <a:blip r:embed="rId20">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cs typeface="+mn-ea"/>
              <a:sym typeface="+mn-lt"/>
            </a:endParaRPr>
          </a:p>
        </p:txBody>
      </p:sp>
      <p:grpSp>
        <p:nvGrpSpPr>
          <p:cNvPr id="65" name="组合 64"/>
          <p:cNvGrpSpPr/>
          <p:nvPr/>
        </p:nvGrpSpPr>
        <p:grpSpPr>
          <a:xfrm>
            <a:off x="1392481" y="1912346"/>
            <a:ext cx="2885708" cy="2389344"/>
            <a:chOff x="1392481" y="1912346"/>
            <a:chExt cx="2885708" cy="2389344"/>
          </a:xfrm>
        </p:grpSpPr>
        <p:sp>
          <p:nvSpPr>
            <p:cNvPr id="2" name="椭圆 1"/>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7" name="图片 46"/>
            <p:cNvPicPr>
              <a:picLocks noChangeAspect="1"/>
            </p:cNvPicPr>
            <p:nvPr/>
          </p:nvPicPr>
          <p:blipFill>
            <a:blip r:embed="rId22" cstate="screen"/>
            <a:stretch>
              <a:fillRect/>
            </a:stretch>
          </p:blipFill>
          <p:spPr>
            <a:xfrm>
              <a:off x="1392481" y="1912346"/>
              <a:ext cx="2885708" cy="2389344"/>
            </a:xfrm>
            <a:prstGeom prst="rect">
              <a:avLst/>
            </a:prstGeom>
          </p:spPr>
        </p:pic>
      </p:grpSp>
      <p:grpSp>
        <p:nvGrpSpPr>
          <p:cNvPr id="66" name="组合 65"/>
          <p:cNvGrpSpPr/>
          <p:nvPr/>
        </p:nvGrpSpPr>
        <p:grpSpPr>
          <a:xfrm>
            <a:off x="5135114" y="4623236"/>
            <a:ext cx="2312362" cy="789069"/>
            <a:chOff x="1774413" y="4351812"/>
            <a:chExt cx="2312362" cy="789069"/>
          </a:xfrm>
        </p:grpSpPr>
        <p:pic>
          <p:nvPicPr>
            <p:cNvPr id="67" name="图片 66"/>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68" name="TextBox 5"/>
            <p:cNvSpPr txBox="1"/>
            <p:nvPr/>
          </p:nvSpPr>
          <p:spPr>
            <a:xfrm>
              <a:off x="2395832" y="4546291"/>
              <a:ext cx="1069524"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rPr>
                <a:t>李小姐</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69" name="组合 68"/>
          <p:cNvGrpSpPr/>
          <p:nvPr/>
        </p:nvGrpSpPr>
        <p:grpSpPr>
          <a:xfrm>
            <a:off x="4825374" y="1912346"/>
            <a:ext cx="2885708" cy="2389344"/>
            <a:chOff x="1392481" y="1912346"/>
            <a:chExt cx="2885708" cy="2389344"/>
          </a:xfrm>
        </p:grpSpPr>
        <p:sp>
          <p:nvSpPr>
            <p:cNvPr id="70" name="椭圆 69"/>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1" name="图片 70"/>
            <p:cNvPicPr>
              <a:picLocks noChangeAspect="1"/>
            </p:cNvPicPr>
            <p:nvPr/>
          </p:nvPicPr>
          <p:blipFill>
            <a:blip r:embed="rId22" cstate="screen"/>
            <a:stretch>
              <a:fillRect/>
            </a:stretch>
          </p:blipFill>
          <p:spPr>
            <a:xfrm>
              <a:off x="1392481" y="1912346"/>
              <a:ext cx="2885708" cy="2389344"/>
            </a:xfrm>
            <a:prstGeom prst="rect">
              <a:avLst/>
            </a:prstGeom>
          </p:spPr>
        </p:pic>
      </p:grpSp>
      <p:grpSp>
        <p:nvGrpSpPr>
          <p:cNvPr id="72" name="组合 71"/>
          <p:cNvGrpSpPr/>
          <p:nvPr/>
        </p:nvGrpSpPr>
        <p:grpSpPr>
          <a:xfrm>
            <a:off x="8568007" y="4623236"/>
            <a:ext cx="2312362" cy="789069"/>
            <a:chOff x="1774413" y="4351812"/>
            <a:chExt cx="2312362" cy="789069"/>
          </a:xfrm>
        </p:grpSpPr>
        <p:pic>
          <p:nvPicPr>
            <p:cNvPr id="73" name="图片 72"/>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74" name="TextBox 5"/>
            <p:cNvSpPr txBox="1"/>
            <p:nvPr/>
          </p:nvSpPr>
          <p:spPr>
            <a:xfrm>
              <a:off x="2395832" y="4546291"/>
              <a:ext cx="1069524"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rPr>
                <a:t>李小姐</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75" name="组合 74"/>
          <p:cNvGrpSpPr/>
          <p:nvPr/>
        </p:nvGrpSpPr>
        <p:grpSpPr>
          <a:xfrm>
            <a:off x="8258267" y="1912346"/>
            <a:ext cx="2885708" cy="2389344"/>
            <a:chOff x="1392481" y="1912346"/>
            <a:chExt cx="2885708" cy="2389344"/>
          </a:xfrm>
        </p:grpSpPr>
        <p:sp>
          <p:nvSpPr>
            <p:cNvPr id="76" name="椭圆 75"/>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77" name="图片 76"/>
            <p:cNvPicPr>
              <a:picLocks noChangeAspect="1"/>
            </p:cNvPicPr>
            <p:nvPr/>
          </p:nvPicPr>
          <p:blipFill>
            <a:blip r:embed="rId22" cstate="screen"/>
            <a:stretch>
              <a:fillRect/>
            </a:stretch>
          </p:blipFill>
          <p:spPr>
            <a:xfrm>
              <a:off x="1392481" y="1912346"/>
              <a:ext cx="2885708" cy="238934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63"/>
                                        </p:tgtEl>
                                        <p:attrNameLst>
                                          <p:attrName>style.visibility</p:attrName>
                                        </p:attrNameLst>
                                      </p:cBhvr>
                                      <p:to>
                                        <p:strVal val="visible"/>
                                      </p:to>
                                    </p:set>
                                    <p:anim calcmode="lin" valueType="num">
                                      <p:cBhvr>
                                        <p:cTn id="7" dur="200" fill="hold"/>
                                        <p:tgtEl>
                                          <p:spTgt spid="63"/>
                                        </p:tgtEl>
                                        <p:attrNameLst>
                                          <p:attrName>ppt_w</p:attrName>
                                        </p:attrNameLst>
                                      </p:cBhvr>
                                      <p:tavLst>
                                        <p:tav tm="0">
                                          <p:val>
                                            <p:fltVal val="0"/>
                                          </p:val>
                                        </p:tav>
                                        <p:tav tm="100000">
                                          <p:val>
                                            <p:strVal val="#ppt_w"/>
                                          </p:val>
                                        </p:tav>
                                      </p:tavLst>
                                    </p:anim>
                                    <p:anim calcmode="lin" valueType="num">
                                      <p:cBhvr>
                                        <p:cTn id="8" dur="200" fill="hold"/>
                                        <p:tgtEl>
                                          <p:spTgt spid="63"/>
                                        </p:tgtEl>
                                        <p:attrNameLst>
                                          <p:attrName>ppt_h</p:attrName>
                                        </p:attrNameLst>
                                      </p:cBhvr>
                                      <p:tavLst>
                                        <p:tav tm="0">
                                          <p:val>
                                            <p:fltVal val="0"/>
                                          </p:val>
                                        </p:tav>
                                        <p:tav tm="100000">
                                          <p:val>
                                            <p:strVal val="#ppt_h"/>
                                          </p:val>
                                        </p:tav>
                                      </p:tavLst>
                                    </p:anim>
                                    <p:animEffect transition="in" filter="fade">
                                      <p:cBhvr>
                                        <p:cTn id="9" dur="200"/>
                                        <p:tgtEl>
                                          <p:spTgt spid="63"/>
                                        </p:tgtEl>
                                      </p:cBhvr>
                                    </p:animEffect>
                                  </p:childTnLst>
                                </p:cTn>
                              </p:par>
                              <p:par>
                                <p:cTn id="10" presetID="6" presetClass="emph" presetSubtype="0" fill="hold" grpId="1" nodeType="withEffect">
                                  <p:stCondLst>
                                    <p:cond delay="400"/>
                                  </p:stCondLst>
                                  <p:childTnLst>
                                    <p:animScale>
                                      <p:cBhvr>
                                        <p:cTn id="11" dur="2000" fill="hold"/>
                                        <p:tgtEl>
                                          <p:spTgt spid="63"/>
                                        </p:tgtEl>
                                      </p:cBhvr>
                                      <p:by x="120000" y="120000"/>
                                    </p:animScale>
                                  </p:childTnLst>
                                </p:cTn>
                              </p:par>
                              <p:par>
                                <p:cTn id="12" presetID="42" presetClass="entr" presetSubtype="0" fill="hold" nodeType="withEffect">
                                  <p:stCondLst>
                                    <p:cond delay="40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400"/>
                                  </p:stCondLst>
                                  <p:childTnLst>
                                    <p:set>
                                      <p:cBhvr>
                                        <p:cTn id="18" dur="1" fill="hold">
                                          <p:stCondLst>
                                            <p:cond delay="0"/>
                                          </p:stCondLst>
                                        </p:cTn>
                                        <p:tgtEl>
                                          <p:spTgt spid="66"/>
                                        </p:tgtEl>
                                        <p:attrNameLst>
                                          <p:attrName>style.visibility</p:attrName>
                                        </p:attrNameLst>
                                      </p:cBhvr>
                                      <p:to>
                                        <p:strVal val="visible"/>
                                      </p:to>
                                    </p:set>
                                    <p:animEffect transition="in" filter="fade">
                                      <p:cBhvr>
                                        <p:cTn id="19" dur="1000"/>
                                        <p:tgtEl>
                                          <p:spTgt spid="66"/>
                                        </p:tgtEl>
                                      </p:cBhvr>
                                    </p:animEffect>
                                    <p:anim calcmode="lin" valueType="num">
                                      <p:cBhvr>
                                        <p:cTn id="20" dur="1000" fill="hold"/>
                                        <p:tgtEl>
                                          <p:spTgt spid="66"/>
                                        </p:tgtEl>
                                        <p:attrNameLst>
                                          <p:attrName>ppt_x</p:attrName>
                                        </p:attrNameLst>
                                      </p:cBhvr>
                                      <p:tavLst>
                                        <p:tav tm="0">
                                          <p:val>
                                            <p:strVal val="#ppt_x"/>
                                          </p:val>
                                        </p:tav>
                                        <p:tav tm="100000">
                                          <p:val>
                                            <p:strVal val="#ppt_x"/>
                                          </p:val>
                                        </p:tav>
                                      </p:tavLst>
                                    </p:anim>
                                    <p:anim calcmode="lin" valueType="num">
                                      <p:cBhvr>
                                        <p:cTn id="21" dur="1000" fill="hold"/>
                                        <p:tgtEl>
                                          <p:spTgt spid="6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1000"/>
                                        <p:tgtEl>
                                          <p:spTgt spid="72"/>
                                        </p:tgtEl>
                                      </p:cBhvr>
                                    </p:animEffect>
                                    <p:anim calcmode="lin" valueType="num">
                                      <p:cBhvr>
                                        <p:cTn id="25" dur="1000" fill="hold"/>
                                        <p:tgtEl>
                                          <p:spTgt spid="72"/>
                                        </p:tgtEl>
                                        <p:attrNameLst>
                                          <p:attrName>ppt_x</p:attrName>
                                        </p:attrNameLst>
                                      </p:cBhvr>
                                      <p:tavLst>
                                        <p:tav tm="0">
                                          <p:val>
                                            <p:strVal val="#ppt_x"/>
                                          </p:val>
                                        </p:tav>
                                        <p:tav tm="100000">
                                          <p:val>
                                            <p:strVal val="#ppt_x"/>
                                          </p:val>
                                        </p:tav>
                                      </p:tavLst>
                                    </p:anim>
                                    <p:anim calcmode="lin" valueType="num">
                                      <p:cBhvr>
                                        <p:cTn id="26" dur="1000" fill="hold"/>
                                        <p:tgtEl>
                                          <p:spTgt spid="7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1000"/>
                                        <p:tgtEl>
                                          <p:spTgt spid="75"/>
                                        </p:tgtEl>
                                      </p:cBhvr>
                                    </p:animEffect>
                                    <p:anim calcmode="lin" valueType="num">
                                      <p:cBhvr>
                                        <p:cTn id="30" dur="1000" fill="hold"/>
                                        <p:tgtEl>
                                          <p:spTgt spid="75"/>
                                        </p:tgtEl>
                                        <p:attrNameLst>
                                          <p:attrName>ppt_x</p:attrName>
                                        </p:attrNameLst>
                                      </p:cBhvr>
                                      <p:tavLst>
                                        <p:tav tm="0">
                                          <p:val>
                                            <p:strVal val="#ppt_x"/>
                                          </p:val>
                                        </p:tav>
                                        <p:tav tm="100000">
                                          <p:val>
                                            <p:strVal val="#ppt_x"/>
                                          </p:val>
                                        </p:tav>
                                      </p:tavLst>
                                    </p:anim>
                                    <p:anim calcmode="lin" valueType="num">
                                      <p:cBhvr>
                                        <p:cTn id="31" dur="1000" fill="hold"/>
                                        <p:tgtEl>
                                          <p:spTgt spid="7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40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1000"/>
                                        <p:tgtEl>
                                          <p:spTgt spid="69"/>
                                        </p:tgtEl>
                                      </p:cBhvr>
                                    </p:animEffect>
                                    <p:anim calcmode="lin" valueType="num">
                                      <p:cBhvr>
                                        <p:cTn id="35" dur="1000" fill="hold"/>
                                        <p:tgtEl>
                                          <p:spTgt spid="69"/>
                                        </p:tgtEl>
                                        <p:attrNameLst>
                                          <p:attrName>ppt_x</p:attrName>
                                        </p:attrNameLst>
                                      </p:cBhvr>
                                      <p:tavLst>
                                        <p:tav tm="0">
                                          <p:val>
                                            <p:strVal val="#ppt_x"/>
                                          </p:val>
                                        </p:tav>
                                        <p:tav tm="100000">
                                          <p:val>
                                            <p:strVal val="#ppt_x"/>
                                          </p:val>
                                        </p:tav>
                                      </p:tavLst>
                                    </p:anim>
                                    <p:anim calcmode="lin" valueType="num">
                                      <p:cBhvr>
                                        <p:cTn id="36" dur="1000" fill="hold"/>
                                        <p:tgtEl>
                                          <p:spTgt spid="69"/>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1000"/>
                                        <p:tgtEl>
                                          <p:spTgt spid="65"/>
                                        </p:tgtEl>
                                      </p:cBhvr>
                                    </p:animEffect>
                                    <p:anim calcmode="lin" valueType="num">
                                      <p:cBhvr>
                                        <p:cTn id="40" dur="1000" fill="hold"/>
                                        <p:tgtEl>
                                          <p:spTgt spid="65"/>
                                        </p:tgtEl>
                                        <p:attrNameLst>
                                          <p:attrName>ppt_x</p:attrName>
                                        </p:attrNameLst>
                                      </p:cBhvr>
                                      <p:tavLst>
                                        <p:tav tm="0">
                                          <p:val>
                                            <p:strVal val="#ppt_x"/>
                                          </p:val>
                                        </p:tav>
                                        <p:tav tm="100000">
                                          <p:val>
                                            <p:strVal val="#ppt_x"/>
                                          </p:val>
                                        </p:tav>
                                      </p:tavLst>
                                    </p:anim>
                                    <p:anim calcmode="lin" valueType="num">
                                      <p:cBhvr>
                                        <p:cTn id="41" dur="1000" fill="hold"/>
                                        <p:tgtEl>
                                          <p:spTgt spid="65"/>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par>
                                <p:cTn id="54" presetID="10"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10"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35" presetClass="path" presetSubtype="0" fill="hold" nodeType="withEffect">
                                  <p:stCondLst>
                                    <p:cond delay="0"/>
                                  </p:stCondLst>
                                  <p:childTnLst>
                                    <p:animMotion origin="layout" path="M 0 0  L -0.25 0  E" pathEditMode="relative" rAng="0" ptsTypes="">
                                      <p:cBhvr>
                                        <p:cTn id="79" dur="3000" fill="hold"/>
                                        <p:tgtEl>
                                          <p:spTgt spid="19"/>
                                        </p:tgtEl>
                                        <p:attrNameLst>
                                          <p:attrName>ppt_x</p:attrName>
                                          <p:attrName>ppt_y</p:attrName>
                                        </p:attrNameLst>
                                      </p:cBhvr>
                                      <p:rCtr x="0" y="0"/>
                                    </p:animMotion>
                                  </p:childTnLst>
                                </p:cTn>
                              </p:par>
                              <p:par>
                                <p:cTn id="80" presetID="35" presetClass="path" presetSubtype="0" fill="hold" nodeType="withEffect">
                                  <p:stCondLst>
                                    <p:cond delay="0"/>
                                  </p:stCondLst>
                                  <p:childTnLst>
                                    <p:animMotion origin="layout" path="M 4.16667E-6 3.33333E-6 L -0.31632 3.33333E-6 " pathEditMode="relative" rAng="0" ptsTypes="AA">
                                      <p:cBhvr>
                                        <p:cTn id="81" dur="3000" fill="hold"/>
                                        <p:tgtEl>
                                          <p:spTgt spid="11"/>
                                        </p:tgtEl>
                                        <p:attrNameLst>
                                          <p:attrName>ppt_x</p:attrName>
                                          <p:attrName>ppt_y</p:attrName>
                                        </p:attrNameLst>
                                      </p:cBhvr>
                                      <p:rCtr x="-15816" y="0"/>
                                    </p:animMotion>
                                  </p:childTnLst>
                                </p:cTn>
                              </p:par>
                              <p:par>
                                <p:cTn id="82" presetID="35" presetClass="path" presetSubtype="0" fill="hold" nodeType="withEffect">
                                  <p:stCondLst>
                                    <p:cond delay="0"/>
                                  </p:stCondLst>
                                  <p:childTnLst>
                                    <p:animMotion origin="layout" path="M 0.00504 -1.85185E-6 L -0.46684 -1.85185E-6 " pathEditMode="relative" rAng="0" ptsTypes="AA">
                                      <p:cBhvr>
                                        <p:cTn id="83" dur="3000" fill="hold"/>
                                        <p:tgtEl>
                                          <p:spTgt spid="14"/>
                                        </p:tgtEl>
                                        <p:attrNameLst>
                                          <p:attrName>ppt_x</p:attrName>
                                          <p:attrName>ppt_y</p:attrName>
                                        </p:attrNameLst>
                                      </p:cBhvr>
                                      <p:rCtr x="-23594" y="0"/>
                                    </p:animMotion>
                                  </p:childTnLst>
                                </p:cTn>
                              </p:par>
                              <p:par>
                                <p:cTn id="84" presetID="35" presetClass="path" presetSubtype="0" fill="hold" nodeType="withEffect">
                                  <p:stCondLst>
                                    <p:cond delay="0"/>
                                  </p:stCondLst>
                                  <p:childTnLst>
                                    <p:animMotion origin="layout" path="M -3.05556E-6 1.11111E-6 L -0.19531 1.11111E-6 " pathEditMode="relative" rAng="0" ptsTypes="AA">
                                      <p:cBhvr>
                                        <p:cTn id="85" dur="3000" fill="hold"/>
                                        <p:tgtEl>
                                          <p:spTgt spid="16"/>
                                        </p:tgtEl>
                                        <p:attrNameLst>
                                          <p:attrName>ppt_x</p:attrName>
                                          <p:attrName>ppt_y</p:attrName>
                                        </p:attrNameLst>
                                      </p:cBhvr>
                                      <p:rCtr x="-9774" y="0"/>
                                    </p:animMotion>
                                  </p:childTnLst>
                                </p:cTn>
                              </p:par>
                              <p:par>
                                <p:cTn id="86" presetID="35" presetClass="path" presetSubtype="0" fill="hold" nodeType="withEffect">
                                  <p:stCondLst>
                                    <p:cond delay="0"/>
                                  </p:stCondLst>
                                  <p:childTnLst>
                                    <p:animMotion origin="layout" path="M 5.55556E-7 2.59259E-6 L -0.43594 2.59259E-6 " pathEditMode="relative" rAng="0" ptsTypes="AA">
                                      <p:cBhvr>
                                        <p:cTn id="87" dur="3000" fill="hold"/>
                                        <p:tgtEl>
                                          <p:spTgt spid="13"/>
                                        </p:tgtEl>
                                        <p:attrNameLst>
                                          <p:attrName>ppt_x</p:attrName>
                                          <p:attrName>ppt_y</p:attrName>
                                        </p:attrNameLst>
                                      </p:cBhvr>
                                      <p:rCtr x="-21806" y="0"/>
                                    </p:animMotion>
                                  </p:childTnLst>
                                </p:cTn>
                              </p:par>
                              <p:par>
                                <p:cTn id="88" presetID="35" presetClass="path" presetSubtype="0" fill="hold" nodeType="withEffect">
                                  <p:stCondLst>
                                    <p:cond delay="0"/>
                                  </p:stCondLst>
                                  <p:childTnLst>
                                    <p:animMotion origin="layout" path="M -1.94444E-6 2.59259E-6 L -0.61719 2.59259E-6 " pathEditMode="relative" rAng="0" ptsTypes="AA">
                                      <p:cBhvr>
                                        <p:cTn id="89" dur="3000" fill="hold"/>
                                        <p:tgtEl>
                                          <p:spTgt spid="15"/>
                                        </p:tgtEl>
                                        <p:attrNameLst>
                                          <p:attrName>ppt_x</p:attrName>
                                          <p:attrName>ppt_y</p:attrName>
                                        </p:attrNameLst>
                                      </p:cBhvr>
                                      <p:rCtr x="-30868" y="0"/>
                                    </p:animMotion>
                                  </p:childTnLst>
                                </p:cTn>
                              </p:par>
                              <p:par>
                                <p:cTn id="90" presetID="35" presetClass="path" presetSubtype="0" fill="hold" nodeType="withEffect">
                                  <p:stCondLst>
                                    <p:cond delay="0"/>
                                  </p:stCondLst>
                                  <p:childTnLst>
                                    <p:animMotion origin="layout" path="M 3.05556E-6 -1.85185E-6 L -0.33577 -1.85185E-6 " pathEditMode="relative" rAng="0" ptsTypes="AA">
                                      <p:cBhvr>
                                        <p:cTn id="91" dur="3000" fill="hold"/>
                                        <p:tgtEl>
                                          <p:spTgt spid="10"/>
                                        </p:tgtEl>
                                        <p:attrNameLst>
                                          <p:attrName>ppt_x</p:attrName>
                                          <p:attrName>ppt_y</p:attrName>
                                        </p:attrNameLst>
                                      </p:cBhvr>
                                      <p:rCtr x="-16788" y="0"/>
                                    </p:animMotion>
                                  </p:childTnLst>
                                </p:cTn>
                              </p:par>
                              <p:par>
                                <p:cTn id="92" presetID="35" presetClass="path" presetSubtype="0" fill="hold" nodeType="withEffect">
                                  <p:stCondLst>
                                    <p:cond delay="0"/>
                                  </p:stCondLst>
                                  <p:childTnLst>
                                    <p:animMotion origin="layout" path="M 1.66667E-6 -1.85185E-6 L -0.57188 -1.85185E-6 " pathEditMode="relative" rAng="0" ptsTypes="AA">
                                      <p:cBhvr>
                                        <p:cTn id="93" dur="3000" fill="hold"/>
                                        <p:tgtEl>
                                          <p:spTgt spid="20"/>
                                        </p:tgtEl>
                                        <p:attrNameLst>
                                          <p:attrName>ppt_x</p:attrName>
                                          <p:attrName>ppt_y</p:attrName>
                                        </p:attrNameLst>
                                      </p:cBhvr>
                                      <p:rCtr x="-28594" y="0"/>
                                    </p:animMotion>
                                  </p:childTnLst>
                                </p:cTn>
                              </p:par>
                              <p:par>
                                <p:cTn id="94" presetID="35" presetClass="path" presetSubtype="0" fill="hold" nodeType="withEffect">
                                  <p:stCondLst>
                                    <p:cond delay="0"/>
                                  </p:stCondLst>
                                  <p:childTnLst>
                                    <p:animMotion origin="layout" path="M 1.66667E-6 -1.85185E-6 L -0.57188 -1.85185E-6 " pathEditMode="relative" rAng="0" ptsTypes="AA">
                                      <p:cBhvr>
                                        <p:cTn id="95" dur="3000" fill="hold"/>
                                        <p:tgtEl>
                                          <p:spTgt spid="21"/>
                                        </p:tgtEl>
                                        <p:attrNameLst>
                                          <p:attrName>ppt_x</p:attrName>
                                          <p:attrName>ppt_y</p:attrName>
                                        </p:attrNameLst>
                                      </p:cBhvr>
                                      <p:rCtr x="-28594" y="0"/>
                                    </p:animMotion>
                                  </p:childTnLst>
                                </p:cTn>
                              </p:par>
                              <p:par>
                                <p:cTn id="96" presetID="63" presetClass="path" presetSubtype="0" fill="hold" nodeType="withEffect">
                                  <p:stCondLst>
                                    <p:cond delay="0"/>
                                  </p:stCondLst>
                                  <p:childTnLst>
                                    <p:animMotion origin="layout" path="M 5.55556E-7 2.59259E-6 L 0.43906 2.59259E-6 " pathEditMode="relative" rAng="0" ptsTypes="AA">
                                      <p:cBhvr>
                                        <p:cTn id="97" dur="3000" fill="hold"/>
                                        <p:tgtEl>
                                          <p:spTgt spid="18"/>
                                        </p:tgtEl>
                                        <p:attrNameLst>
                                          <p:attrName>ppt_x</p:attrName>
                                          <p:attrName>ppt_y</p:attrName>
                                        </p:attrNameLst>
                                      </p:cBhvr>
                                      <p:rCtr x="21944" y="0"/>
                                    </p:animMotion>
                                  </p:childTnLst>
                                </p:cTn>
                              </p:par>
                              <p:par>
                                <p:cTn id="98" presetID="63" presetClass="path" presetSubtype="0" fill="hold" nodeType="withEffect">
                                  <p:stCondLst>
                                    <p:cond delay="0"/>
                                  </p:stCondLst>
                                  <p:childTnLst>
                                    <p:animMotion origin="layout" path="M -1.38889E-6 2.96296E-6 L 0.62813 2.96296E-6 " pathEditMode="relative" rAng="0" ptsTypes="AA">
                                      <p:cBhvr>
                                        <p:cTn id="99" dur="3000" fill="hold"/>
                                        <p:tgtEl>
                                          <p:spTgt spid="17"/>
                                        </p:tgtEl>
                                        <p:attrNameLst>
                                          <p:attrName>ppt_x</p:attrName>
                                          <p:attrName>ppt_y</p:attrName>
                                        </p:attrNameLst>
                                      </p:cBhvr>
                                      <p:rCtr x="31406" y="0"/>
                                    </p:animMotion>
                                  </p:childTnLst>
                                </p:cTn>
                              </p:par>
                              <p:par>
                                <p:cTn id="100" presetID="63" presetClass="path" presetSubtype="0" fill="hold" nodeType="withEffect">
                                  <p:stCondLst>
                                    <p:cond delay="0"/>
                                  </p:stCondLst>
                                  <p:childTnLst>
                                    <p:animMotion origin="layout" path="M 2.77778E-6 -2.96296E-6 L 0.42465 -2.96296E-6 " pathEditMode="relative" rAng="0" ptsTypes="AA">
                                      <p:cBhvr>
                                        <p:cTn id="101" dur="3000" fill="hold"/>
                                        <p:tgtEl>
                                          <p:spTgt spid="12"/>
                                        </p:tgtEl>
                                        <p:attrNameLst>
                                          <p:attrName>ppt_x</p:attrName>
                                          <p:attrName>ppt_y</p:attrName>
                                        </p:attrNameLst>
                                      </p:cBhvr>
                                      <p:rCtr x="21233" y="0"/>
                                    </p:animMotion>
                                  </p:childTnLst>
                                </p:cTn>
                              </p:par>
                              <p:par>
                                <p:cTn id="102" presetID="10" presetClass="exit" presetSubtype="0" fill="hold" nodeType="withEffect">
                                  <p:stCondLst>
                                    <p:cond delay="2500"/>
                                  </p:stCondLst>
                                  <p:childTnLst>
                                    <p:animEffect transition="out" filter="fade">
                                      <p:cBhvr>
                                        <p:cTn id="103" dur="500"/>
                                        <p:tgtEl>
                                          <p:spTgt spid="17"/>
                                        </p:tgtEl>
                                      </p:cBhvr>
                                    </p:animEffect>
                                    <p:set>
                                      <p:cBhvr>
                                        <p:cTn id="104" dur="1" fill="hold">
                                          <p:stCondLst>
                                            <p:cond delay="499"/>
                                          </p:stCondLst>
                                        </p:cTn>
                                        <p:tgtEl>
                                          <p:spTgt spid="17"/>
                                        </p:tgtEl>
                                        <p:attrNameLst>
                                          <p:attrName>style.visibility</p:attrName>
                                        </p:attrNameLst>
                                      </p:cBhvr>
                                      <p:to>
                                        <p:strVal val="hidden"/>
                                      </p:to>
                                    </p:set>
                                  </p:childTnLst>
                                </p:cTn>
                              </p:par>
                              <p:par>
                                <p:cTn id="105" presetID="10" presetClass="exit" presetSubtype="0" fill="hold" nodeType="withEffect">
                                  <p:stCondLst>
                                    <p:cond delay="2500"/>
                                  </p:stCondLst>
                                  <p:childTnLst>
                                    <p:animEffect transition="out" filter="fade">
                                      <p:cBhvr>
                                        <p:cTn id="106" dur="500"/>
                                        <p:tgtEl>
                                          <p:spTgt spid="18"/>
                                        </p:tgtEl>
                                      </p:cBhvr>
                                    </p:animEffect>
                                    <p:set>
                                      <p:cBhvr>
                                        <p:cTn id="107" dur="1" fill="hold">
                                          <p:stCondLst>
                                            <p:cond delay="499"/>
                                          </p:stCondLst>
                                        </p:cTn>
                                        <p:tgtEl>
                                          <p:spTgt spid="18"/>
                                        </p:tgtEl>
                                        <p:attrNameLst>
                                          <p:attrName>style.visibility</p:attrName>
                                        </p:attrNameLst>
                                      </p:cBhvr>
                                      <p:to>
                                        <p:strVal val="hidden"/>
                                      </p:to>
                                    </p:set>
                                  </p:childTnLst>
                                </p:cTn>
                              </p:par>
                              <p:par>
                                <p:cTn id="108" presetID="10" presetClass="exit" presetSubtype="0" fill="hold" nodeType="withEffect">
                                  <p:stCondLst>
                                    <p:cond delay="250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par>
                                <p:cTn id="111" presetID="10" presetClass="exit" presetSubtype="0" fill="hold" nodeType="withEffect">
                                  <p:stCondLst>
                                    <p:cond delay="2500"/>
                                  </p:stCondLst>
                                  <p:childTnLst>
                                    <p:animEffect transition="out" filter="fade">
                                      <p:cBhvr>
                                        <p:cTn id="112" dur="500"/>
                                        <p:tgtEl>
                                          <p:spTgt spid="15"/>
                                        </p:tgtEl>
                                      </p:cBhvr>
                                    </p:animEffect>
                                    <p:set>
                                      <p:cBhvr>
                                        <p:cTn id="113" dur="1" fill="hold">
                                          <p:stCondLst>
                                            <p:cond delay="499"/>
                                          </p:stCondLst>
                                        </p:cTn>
                                        <p:tgtEl>
                                          <p:spTgt spid="15"/>
                                        </p:tgtEl>
                                        <p:attrNameLst>
                                          <p:attrName>style.visibility</p:attrName>
                                        </p:attrNameLst>
                                      </p:cBhvr>
                                      <p:to>
                                        <p:strVal val="hidden"/>
                                      </p:to>
                                    </p:set>
                                  </p:childTnLst>
                                </p:cTn>
                              </p:par>
                              <p:par>
                                <p:cTn id="114" presetID="10" presetClass="exit" presetSubtype="0" fill="hold" nodeType="withEffect">
                                  <p:stCondLst>
                                    <p:cond delay="2500"/>
                                  </p:stCondLst>
                                  <p:childTnLst>
                                    <p:animEffect transition="out" filter="fade">
                                      <p:cBhvr>
                                        <p:cTn id="115" dur="500"/>
                                        <p:tgtEl>
                                          <p:spTgt spid="13"/>
                                        </p:tgtEl>
                                      </p:cBhvr>
                                    </p:animEffect>
                                    <p:set>
                                      <p:cBhvr>
                                        <p:cTn id="116" dur="1" fill="hold">
                                          <p:stCondLst>
                                            <p:cond delay="499"/>
                                          </p:stCondLst>
                                        </p:cTn>
                                        <p:tgtEl>
                                          <p:spTgt spid="13"/>
                                        </p:tgtEl>
                                        <p:attrNameLst>
                                          <p:attrName>style.visibility</p:attrName>
                                        </p:attrNameLst>
                                      </p:cBhvr>
                                      <p:to>
                                        <p:strVal val="hidden"/>
                                      </p:to>
                                    </p:set>
                                  </p:childTnLst>
                                </p:cTn>
                              </p:par>
                              <p:par>
                                <p:cTn id="117" presetID="10" presetClass="exit" presetSubtype="0" fill="hold" nodeType="withEffect">
                                  <p:stCondLst>
                                    <p:cond delay="2500"/>
                                  </p:stCondLst>
                                  <p:childTnLst>
                                    <p:animEffect transition="out" filter="fade">
                                      <p:cBhvr>
                                        <p:cTn id="118" dur="500"/>
                                        <p:tgtEl>
                                          <p:spTgt spid="16"/>
                                        </p:tgtEl>
                                      </p:cBhvr>
                                    </p:animEffect>
                                    <p:set>
                                      <p:cBhvr>
                                        <p:cTn id="119" dur="1" fill="hold">
                                          <p:stCondLst>
                                            <p:cond delay="499"/>
                                          </p:stCondLst>
                                        </p:cTn>
                                        <p:tgtEl>
                                          <p:spTgt spid="16"/>
                                        </p:tgtEl>
                                        <p:attrNameLst>
                                          <p:attrName>style.visibility</p:attrName>
                                        </p:attrNameLst>
                                      </p:cBhvr>
                                      <p:to>
                                        <p:strVal val="hidden"/>
                                      </p:to>
                                    </p:set>
                                  </p:childTnLst>
                                </p:cTn>
                              </p:par>
                              <p:par>
                                <p:cTn id="120" presetID="10" presetClass="exit" presetSubtype="0" fill="hold" nodeType="withEffect">
                                  <p:stCondLst>
                                    <p:cond delay="2500"/>
                                  </p:stCondLst>
                                  <p:childTnLst>
                                    <p:animEffect transition="out" filter="fade">
                                      <p:cBhvr>
                                        <p:cTn id="121" dur="500"/>
                                        <p:tgtEl>
                                          <p:spTgt spid="11"/>
                                        </p:tgtEl>
                                      </p:cBhvr>
                                    </p:animEffect>
                                    <p:set>
                                      <p:cBhvr>
                                        <p:cTn id="122" dur="1" fill="hold">
                                          <p:stCondLst>
                                            <p:cond delay="499"/>
                                          </p:stCondLst>
                                        </p:cTn>
                                        <p:tgtEl>
                                          <p:spTgt spid="11"/>
                                        </p:tgtEl>
                                        <p:attrNameLst>
                                          <p:attrName>style.visibility</p:attrName>
                                        </p:attrNameLst>
                                      </p:cBhvr>
                                      <p:to>
                                        <p:strVal val="hidden"/>
                                      </p:to>
                                    </p:set>
                                  </p:childTnLst>
                                </p:cTn>
                              </p:par>
                              <p:par>
                                <p:cTn id="123" presetID="10" presetClass="exit" presetSubtype="0" fill="hold" nodeType="withEffect">
                                  <p:stCondLst>
                                    <p:cond delay="2500"/>
                                  </p:stCondLst>
                                  <p:childTnLst>
                                    <p:animEffect transition="out" filter="fade">
                                      <p:cBhvr>
                                        <p:cTn id="124" dur="500"/>
                                        <p:tgtEl>
                                          <p:spTgt spid="19"/>
                                        </p:tgtEl>
                                      </p:cBhvr>
                                    </p:animEffect>
                                    <p:set>
                                      <p:cBhvr>
                                        <p:cTn id="125" dur="1" fill="hold">
                                          <p:stCondLst>
                                            <p:cond delay="499"/>
                                          </p:stCondLst>
                                        </p:cTn>
                                        <p:tgtEl>
                                          <p:spTgt spid="19"/>
                                        </p:tgtEl>
                                        <p:attrNameLst>
                                          <p:attrName>style.visibility</p:attrName>
                                        </p:attrNameLst>
                                      </p:cBhvr>
                                      <p:to>
                                        <p:strVal val="hidden"/>
                                      </p:to>
                                    </p:set>
                                  </p:childTnLst>
                                </p:cTn>
                              </p:par>
                              <p:par>
                                <p:cTn id="126" presetID="10" presetClass="exit" presetSubtype="0" fill="hold" nodeType="withEffect">
                                  <p:stCondLst>
                                    <p:cond delay="2500"/>
                                  </p:stCondLst>
                                  <p:childTnLst>
                                    <p:animEffect transition="out" filter="fade">
                                      <p:cBhvr>
                                        <p:cTn id="127" dur="500"/>
                                        <p:tgtEl>
                                          <p:spTgt spid="21"/>
                                        </p:tgtEl>
                                      </p:cBhvr>
                                    </p:animEffect>
                                    <p:set>
                                      <p:cBhvr>
                                        <p:cTn id="128" dur="1" fill="hold">
                                          <p:stCondLst>
                                            <p:cond delay="499"/>
                                          </p:stCondLst>
                                        </p:cTn>
                                        <p:tgtEl>
                                          <p:spTgt spid="21"/>
                                        </p:tgtEl>
                                        <p:attrNameLst>
                                          <p:attrName>style.visibility</p:attrName>
                                        </p:attrNameLst>
                                      </p:cBhvr>
                                      <p:to>
                                        <p:strVal val="hidden"/>
                                      </p:to>
                                    </p:set>
                                  </p:childTnLst>
                                </p:cTn>
                              </p:par>
                              <p:par>
                                <p:cTn id="129" presetID="10" presetClass="exit" presetSubtype="0" fill="hold" nodeType="withEffect">
                                  <p:stCondLst>
                                    <p:cond delay="2500"/>
                                  </p:stCondLst>
                                  <p:childTnLst>
                                    <p:animEffect transition="out" filter="fade">
                                      <p:cBhvr>
                                        <p:cTn id="130" dur="500"/>
                                        <p:tgtEl>
                                          <p:spTgt spid="12"/>
                                        </p:tgtEl>
                                      </p:cBhvr>
                                    </p:animEffect>
                                    <p:set>
                                      <p:cBhvr>
                                        <p:cTn id="131" dur="1" fill="hold">
                                          <p:stCondLst>
                                            <p:cond delay="499"/>
                                          </p:stCondLst>
                                        </p:cTn>
                                        <p:tgtEl>
                                          <p:spTgt spid="12"/>
                                        </p:tgtEl>
                                        <p:attrNameLst>
                                          <p:attrName>style.visibility</p:attrName>
                                        </p:attrNameLst>
                                      </p:cBhvr>
                                      <p:to>
                                        <p:strVal val="hidden"/>
                                      </p:to>
                                    </p:set>
                                  </p:childTnLst>
                                </p:cTn>
                              </p:par>
                              <p:par>
                                <p:cTn id="132" presetID="10" presetClass="exit" presetSubtype="0" fill="hold" nodeType="withEffect">
                                  <p:stCondLst>
                                    <p:cond delay="2500"/>
                                  </p:stCondLst>
                                  <p:childTnLst>
                                    <p:animEffect transition="out" filter="fade">
                                      <p:cBhvr>
                                        <p:cTn id="133" dur="500"/>
                                        <p:tgtEl>
                                          <p:spTgt spid="10"/>
                                        </p:tgtEl>
                                      </p:cBhvr>
                                    </p:animEffect>
                                    <p:set>
                                      <p:cBhvr>
                                        <p:cTn id="134" dur="1" fill="hold">
                                          <p:stCondLst>
                                            <p:cond delay="499"/>
                                          </p:stCondLst>
                                        </p:cTn>
                                        <p:tgtEl>
                                          <p:spTgt spid="10"/>
                                        </p:tgtEl>
                                        <p:attrNameLst>
                                          <p:attrName>style.visibility</p:attrName>
                                        </p:attrNameLst>
                                      </p:cBhvr>
                                      <p:to>
                                        <p:strVal val="hidden"/>
                                      </p:to>
                                    </p:set>
                                  </p:childTnLst>
                                </p:cTn>
                              </p:par>
                              <p:par>
                                <p:cTn id="135" presetID="10" presetClass="exit" presetSubtype="0" fill="hold" nodeType="withEffect">
                                  <p:stCondLst>
                                    <p:cond delay="2500"/>
                                  </p:stCondLst>
                                  <p:childTnLst>
                                    <p:animEffect transition="out" filter="fade">
                                      <p:cBhvr>
                                        <p:cTn id="136" dur="500"/>
                                        <p:tgtEl>
                                          <p:spTgt spid="14"/>
                                        </p:tgtEl>
                                      </p:cBhvr>
                                    </p:animEffect>
                                    <p:set>
                                      <p:cBhvr>
                                        <p:cTn id="137" dur="1" fill="hold">
                                          <p:stCondLst>
                                            <p:cond delay="499"/>
                                          </p:stCondLst>
                                        </p:cTn>
                                        <p:tgtEl>
                                          <p:spTgt spid="14"/>
                                        </p:tgtEl>
                                        <p:attrNameLst>
                                          <p:attrName>style.visibility</p:attrName>
                                        </p:attrNameLst>
                                      </p:cBhvr>
                                      <p:to>
                                        <p:strVal val="hidden"/>
                                      </p:to>
                                    </p:set>
                                  </p:childTnLst>
                                </p:cTn>
                              </p:par>
                              <p:par>
                                <p:cTn id="138" presetID="10" presetClass="entr" presetSubtype="0" fill="hold" nodeType="withEffect">
                                  <p:stCondLst>
                                    <p:cond delay="0"/>
                                  </p:stCondLst>
                                  <p:childTnLst>
                                    <p:set>
                                      <p:cBhvr>
                                        <p:cTn id="139" dur="1" fill="hold">
                                          <p:stCondLst>
                                            <p:cond delay="0"/>
                                          </p:stCondLst>
                                        </p:cTn>
                                        <p:tgtEl>
                                          <p:spTgt spid="22"/>
                                        </p:tgtEl>
                                        <p:attrNameLst>
                                          <p:attrName>style.visibility</p:attrName>
                                        </p:attrNameLst>
                                      </p:cBhvr>
                                      <p:to>
                                        <p:strVal val="visible"/>
                                      </p:to>
                                    </p:set>
                                    <p:animEffect transition="in" filter="fade">
                                      <p:cBhvr>
                                        <p:cTn id="140" dur="100"/>
                                        <p:tgtEl>
                                          <p:spTgt spid="22"/>
                                        </p:tgtEl>
                                      </p:cBhvr>
                                    </p:animEffect>
                                  </p:childTnLst>
                                </p:cTn>
                              </p:par>
                              <p:par>
                                <p:cTn id="141" presetID="10" presetClass="entr" presetSubtype="0" fill="hold" nodeType="withEffect">
                                  <p:stCondLst>
                                    <p:cond delay="60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100"/>
                                        <p:tgtEl>
                                          <p:spTgt spid="23"/>
                                        </p:tgtEl>
                                      </p:cBhvr>
                                    </p:animEffect>
                                  </p:childTnLst>
                                </p:cTn>
                              </p:par>
                              <p:par>
                                <p:cTn id="144" presetID="10" presetClass="entr" presetSubtype="0" fill="hold" nodeType="withEffect">
                                  <p:stCondLst>
                                    <p:cond delay="200"/>
                                  </p:stCondLst>
                                  <p:childTnLst>
                                    <p:set>
                                      <p:cBhvr>
                                        <p:cTn id="145" dur="1" fill="hold">
                                          <p:stCondLst>
                                            <p:cond delay="0"/>
                                          </p:stCondLst>
                                        </p:cTn>
                                        <p:tgtEl>
                                          <p:spTgt spid="24"/>
                                        </p:tgtEl>
                                        <p:attrNameLst>
                                          <p:attrName>style.visibility</p:attrName>
                                        </p:attrNameLst>
                                      </p:cBhvr>
                                      <p:to>
                                        <p:strVal val="visible"/>
                                      </p:to>
                                    </p:set>
                                    <p:animEffect transition="in" filter="fade">
                                      <p:cBhvr>
                                        <p:cTn id="146" dur="100"/>
                                        <p:tgtEl>
                                          <p:spTgt spid="24"/>
                                        </p:tgtEl>
                                      </p:cBhvr>
                                    </p:animEffect>
                                  </p:childTnLst>
                                </p:cTn>
                              </p:par>
                              <p:par>
                                <p:cTn id="147" presetID="10" presetClass="entr" presetSubtype="0" fill="hold" nodeType="withEffect">
                                  <p:stCondLst>
                                    <p:cond delay="180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100"/>
                                        <p:tgtEl>
                                          <p:spTgt spid="25"/>
                                        </p:tgtEl>
                                      </p:cBhvr>
                                    </p:animEffect>
                                  </p:childTnLst>
                                </p:cTn>
                              </p:par>
                              <p:par>
                                <p:cTn id="150" presetID="10" presetClass="entr" presetSubtype="0" fill="hold" nodeType="withEffect">
                                  <p:stCondLst>
                                    <p:cond delay="2200"/>
                                  </p:stCondLst>
                                  <p:childTnLst>
                                    <p:set>
                                      <p:cBhvr>
                                        <p:cTn id="151" dur="1" fill="hold">
                                          <p:stCondLst>
                                            <p:cond delay="0"/>
                                          </p:stCondLst>
                                        </p:cTn>
                                        <p:tgtEl>
                                          <p:spTgt spid="26"/>
                                        </p:tgtEl>
                                        <p:attrNameLst>
                                          <p:attrName>style.visibility</p:attrName>
                                        </p:attrNameLst>
                                      </p:cBhvr>
                                      <p:to>
                                        <p:strVal val="visible"/>
                                      </p:to>
                                    </p:set>
                                    <p:animEffect transition="in" filter="fade">
                                      <p:cBhvr>
                                        <p:cTn id="152" dur="100"/>
                                        <p:tgtEl>
                                          <p:spTgt spid="26"/>
                                        </p:tgtEl>
                                      </p:cBhvr>
                                    </p:animEffect>
                                  </p:childTnLst>
                                </p:cTn>
                              </p:par>
                              <p:par>
                                <p:cTn id="153" presetID="53" presetClass="exit" presetSubtype="16" fill="hold" nodeType="withEffect">
                                  <p:stCondLst>
                                    <p:cond delay="100"/>
                                  </p:stCondLst>
                                  <p:childTnLst>
                                    <p:anim calcmode="lin" valueType="num">
                                      <p:cBhvr>
                                        <p:cTn id="154" dur="1000"/>
                                        <p:tgtEl>
                                          <p:spTgt spid="22"/>
                                        </p:tgtEl>
                                        <p:attrNameLst>
                                          <p:attrName>ppt_w</p:attrName>
                                        </p:attrNameLst>
                                      </p:cBhvr>
                                      <p:tavLst>
                                        <p:tav tm="0">
                                          <p:val>
                                            <p:strVal val="ppt_w"/>
                                          </p:val>
                                        </p:tav>
                                        <p:tav tm="100000">
                                          <p:val>
                                            <p:fltVal val="0"/>
                                          </p:val>
                                        </p:tav>
                                      </p:tavLst>
                                    </p:anim>
                                    <p:anim calcmode="lin" valueType="num">
                                      <p:cBhvr>
                                        <p:cTn id="155" dur="1000"/>
                                        <p:tgtEl>
                                          <p:spTgt spid="22"/>
                                        </p:tgtEl>
                                        <p:attrNameLst>
                                          <p:attrName>ppt_h</p:attrName>
                                        </p:attrNameLst>
                                      </p:cBhvr>
                                      <p:tavLst>
                                        <p:tav tm="0">
                                          <p:val>
                                            <p:strVal val="ppt_h"/>
                                          </p:val>
                                        </p:tav>
                                        <p:tav tm="100000">
                                          <p:val>
                                            <p:fltVal val="0"/>
                                          </p:val>
                                        </p:tav>
                                      </p:tavLst>
                                    </p:anim>
                                    <p:animEffect transition="out" filter="fade">
                                      <p:cBhvr>
                                        <p:cTn id="156" dur="1000"/>
                                        <p:tgtEl>
                                          <p:spTgt spid="22"/>
                                        </p:tgtEl>
                                      </p:cBhvr>
                                    </p:animEffect>
                                    <p:set>
                                      <p:cBhvr>
                                        <p:cTn id="157" dur="1" fill="hold">
                                          <p:stCondLst>
                                            <p:cond delay="999"/>
                                          </p:stCondLst>
                                        </p:cTn>
                                        <p:tgtEl>
                                          <p:spTgt spid="22"/>
                                        </p:tgtEl>
                                        <p:attrNameLst>
                                          <p:attrName>style.visibility</p:attrName>
                                        </p:attrNameLst>
                                      </p:cBhvr>
                                      <p:to>
                                        <p:strVal val="hidden"/>
                                      </p:to>
                                    </p:set>
                                  </p:childTnLst>
                                </p:cTn>
                              </p:par>
                              <p:par>
                                <p:cTn id="158" presetID="53" presetClass="exit" presetSubtype="16" fill="hold" nodeType="withEffect">
                                  <p:stCondLst>
                                    <p:cond delay="700"/>
                                  </p:stCondLst>
                                  <p:childTnLst>
                                    <p:anim calcmode="lin" valueType="num">
                                      <p:cBhvr>
                                        <p:cTn id="159" dur="500"/>
                                        <p:tgtEl>
                                          <p:spTgt spid="23"/>
                                        </p:tgtEl>
                                        <p:attrNameLst>
                                          <p:attrName>ppt_w</p:attrName>
                                        </p:attrNameLst>
                                      </p:cBhvr>
                                      <p:tavLst>
                                        <p:tav tm="0">
                                          <p:val>
                                            <p:strVal val="ppt_w"/>
                                          </p:val>
                                        </p:tav>
                                        <p:tav tm="100000">
                                          <p:val>
                                            <p:fltVal val="0"/>
                                          </p:val>
                                        </p:tav>
                                      </p:tavLst>
                                    </p:anim>
                                    <p:anim calcmode="lin" valueType="num">
                                      <p:cBhvr>
                                        <p:cTn id="160" dur="500"/>
                                        <p:tgtEl>
                                          <p:spTgt spid="23"/>
                                        </p:tgtEl>
                                        <p:attrNameLst>
                                          <p:attrName>ppt_h</p:attrName>
                                        </p:attrNameLst>
                                      </p:cBhvr>
                                      <p:tavLst>
                                        <p:tav tm="0">
                                          <p:val>
                                            <p:strVal val="ppt_h"/>
                                          </p:val>
                                        </p:tav>
                                        <p:tav tm="100000">
                                          <p:val>
                                            <p:fltVal val="0"/>
                                          </p:val>
                                        </p:tav>
                                      </p:tavLst>
                                    </p:anim>
                                    <p:animEffect transition="out" filter="fade">
                                      <p:cBhvr>
                                        <p:cTn id="161" dur="500"/>
                                        <p:tgtEl>
                                          <p:spTgt spid="23"/>
                                        </p:tgtEl>
                                      </p:cBhvr>
                                    </p:animEffect>
                                    <p:set>
                                      <p:cBhvr>
                                        <p:cTn id="162" dur="1" fill="hold">
                                          <p:stCondLst>
                                            <p:cond delay="499"/>
                                          </p:stCondLst>
                                        </p:cTn>
                                        <p:tgtEl>
                                          <p:spTgt spid="23"/>
                                        </p:tgtEl>
                                        <p:attrNameLst>
                                          <p:attrName>style.visibility</p:attrName>
                                        </p:attrNameLst>
                                      </p:cBhvr>
                                      <p:to>
                                        <p:strVal val="hidden"/>
                                      </p:to>
                                    </p:set>
                                  </p:childTnLst>
                                </p:cTn>
                              </p:par>
                              <p:par>
                                <p:cTn id="163" presetID="53" presetClass="exit" presetSubtype="16" fill="hold" nodeType="withEffect">
                                  <p:stCondLst>
                                    <p:cond delay="300"/>
                                  </p:stCondLst>
                                  <p:childTnLst>
                                    <p:anim calcmode="lin" valueType="num">
                                      <p:cBhvr>
                                        <p:cTn id="164" dur="500"/>
                                        <p:tgtEl>
                                          <p:spTgt spid="24"/>
                                        </p:tgtEl>
                                        <p:attrNameLst>
                                          <p:attrName>ppt_w</p:attrName>
                                        </p:attrNameLst>
                                      </p:cBhvr>
                                      <p:tavLst>
                                        <p:tav tm="0">
                                          <p:val>
                                            <p:strVal val="ppt_w"/>
                                          </p:val>
                                        </p:tav>
                                        <p:tav tm="100000">
                                          <p:val>
                                            <p:fltVal val="0"/>
                                          </p:val>
                                        </p:tav>
                                      </p:tavLst>
                                    </p:anim>
                                    <p:anim calcmode="lin" valueType="num">
                                      <p:cBhvr>
                                        <p:cTn id="165" dur="500"/>
                                        <p:tgtEl>
                                          <p:spTgt spid="24"/>
                                        </p:tgtEl>
                                        <p:attrNameLst>
                                          <p:attrName>ppt_h</p:attrName>
                                        </p:attrNameLst>
                                      </p:cBhvr>
                                      <p:tavLst>
                                        <p:tav tm="0">
                                          <p:val>
                                            <p:strVal val="ppt_h"/>
                                          </p:val>
                                        </p:tav>
                                        <p:tav tm="100000">
                                          <p:val>
                                            <p:fltVal val="0"/>
                                          </p:val>
                                        </p:tav>
                                      </p:tavLst>
                                    </p:anim>
                                    <p:animEffect transition="out" filter="fade">
                                      <p:cBhvr>
                                        <p:cTn id="166" dur="500"/>
                                        <p:tgtEl>
                                          <p:spTgt spid="24"/>
                                        </p:tgtEl>
                                      </p:cBhvr>
                                    </p:animEffect>
                                    <p:set>
                                      <p:cBhvr>
                                        <p:cTn id="167" dur="1" fill="hold">
                                          <p:stCondLst>
                                            <p:cond delay="499"/>
                                          </p:stCondLst>
                                        </p:cTn>
                                        <p:tgtEl>
                                          <p:spTgt spid="24"/>
                                        </p:tgtEl>
                                        <p:attrNameLst>
                                          <p:attrName>style.visibility</p:attrName>
                                        </p:attrNameLst>
                                      </p:cBhvr>
                                      <p:to>
                                        <p:strVal val="hidden"/>
                                      </p:to>
                                    </p:set>
                                  </p:childTnLst>
                                </p:cTn>
                              </p:par>
                              <p:par>
                                <p:cTn id="168" presetID="53" presetClass="exit" presetSubtype="16" fill="hold" nodeType="withEffect">
                                  <p:stCondLst>
                                    <p:cond delay="1900"/>
                                  </p:stCondLst>
                                  <p:childTnLst>
                                    <p:anim calcmode="lin" valueType="num">
                                      <p:cBhvr>
                                        <p:cTn id="169" dur="500"/>
                                        <p:tgtEl>
                                          <p:spTgt spid="25"/>
                                        </p:tgtEl>
                                        <p:attrNameLst>
                                          <p:attrName>ppt_w</p:attrName>
                                        </p:attrNameLst>
                                      </p:cBhvr>
                                      <p:tavLst>
                                        <p:tav tm="0">
                                          <p:val>
                                            <p:strVal val="ppt_w"/>
                                          </p:val>
                                        </p:tav>
                                        <p:tav tm="100000">
                                          <p:val>
                                            <p:fltVal val="0"/>
                                          </p:val>
                                        </p:tav>
                                      </p:tavLst>
                                    </p:anim>
                                    <p:anim calcmode="lin" valueType="num">
                                      <p:cBhvr>
                                        <p:cTn id="170" dur="500"/>
                                        <p:tgtEl>
                                          <p:spTgt spid="25"/>
                                        </p:tgtEl>
                                        <p:attrNameLst>
                                          <p:attrName>ppt_h</p:attrName>
                                        </p:attrNameLst>
                                      </p:cBhvr>
                                      <p:tavLst>
                                        <p:tav tm="0">
                                          <p:val>
                                            <p:strVal val="ppt_h"/>
                                          </p:val>
                                        </p:tav>
                                        <p:tav tm="100000">
                                          <p:val>
                                            <p:fltVal val="0"/>
                                          </p:val>
                                        </p:tav>
                                      </p:tavLst>
                                    </p:anim>
                                    <p:animEffect transition="out" filter="fade">
                                      <p:cBhvr>
                                        <p:cTn id="171" dur="500"/>
                                        <p:tgtEl>
                                          <p:spTgt spid="25"/>
                                        </p:tgtEl>
                                      </p:cBhvr>
                                    </p:animEffect>
                                    <p:set>
                                      <p:cBhvr>
                                        <p:cTn id="172" dur="1" fill="hold">
                                          <p:stCondLst>
                                            <p:cond delay="499"/>
                                          </p:stCondLst>
                                        </p:cTn>
                                        <p:tgtEl>
                                          <p:spTgt spid="25"/>
                                        </p:tgtEl>
                                        <p:attrNameLst>
                                          <p:attrName>style.visibility</p:attrName>
                                        </p:attrNameLst>
                                      </p:cBhvr>
                                      <p:to>
                                        <p:strVal val="hidden"/>
                                      </p:to>
                                    </p:set>
                                  </p:childTnLst>
                                </p:cTn>
                              </p:par>
                              <p:par>
                                <p:cTn id="173" presetID="53" presetClass="exit" presetSubtype="16" fill="hold" nodeType="withEffect">
                                  <p:stCondLst>
                                    <p:cond delay="2300"/>
                                  </p:stCondLst>
                                  <p:childTnLst>
                                    <p:anim calcmode="lin" valueType="num">
                                      <p:cBhvr>
                                        <p:cTn id="174" dur="500"/>
                                        <p:tgtEl>
                                          <p:spTgt spid="26"/>
                                        </p:tgtEl>
                                        <p:attrNameLst>
                                          <p:attrName>ppt_w</p:attrName>
                                        </p:attrNameLst>
                                      </p:cBhvr>
                                      <p:tavLst>
                                        <p:tav tm="0">
                                          <p:val>
                                            <p:strVal val="ppt_w"/>
                                          </p:val>
                                        </p:tav>
                                        <p:tav tm="100000">
                                          <p:val>
                                            <p:fltVal val="0"/>
                                          </p:val>
                                        </p:tav>
                                      </p:tavLst>
                                    </p:anim>
                                    <p:anim calcmode="lin" valueType="num">
                                      <p:cBhvr>
                                        <p:cTn id="175" dur="500"/>
                                        <p:tgtEl>
                                          <p:spTgt spid="26"/>
                                        </p:tgtEl>
                                        <p:attrNameLst>
                                          <p:attrName>ppt_h</p:attrName>
                                        </p:attrNameLst>
                                      </p:cBhvr>
                                      <p:tavLst>
                                        <p:tav tm="0">
                                          <p:val>
                                            <p:strVal val="ppt_h"/>
                                          </p:val>
                                        </p:tav>
                                        <p:tav tm="100000">
                                          <p:val>
                                            <p:fltVal val="0"/>
                                          </p:val>
                                        </p:tav>
                                      </p:tavLst>
                                    </p:anim>
                                    <p:animEffect transition="out" filter="fade">
                                      <p:cBhvr>
                                        <p:cTn id="176" dur="500"/>
                                        <p:tgtEl>
                                          <p:spTgt spid="26"/>
                                        </p:tgtEl>
                                      </p:cBhvr>
                                    </p:animEffect>
                                    <p:set>
                                      <p:cBhvr>
                                        <p:cTn id="177" dur="1" fill="hold">
                                          <p:stCondLst>
                                            <p:cond delay="499"/>
                                          </p:stCondLst>
                                        </p:cTn>
                                        <p:tgtEl>
                                          <p:spTgt spid="26"/>
                                        </p:tgtEl>
                                        <p:attrNameLst>
                                          <p:attrName>style.visibility</p:attrName>
                                        </p:attrNameLst>
                                      </p:cBhvr>
                                      <p:to>
                                        <p:strVal val="hidden"/>
                                      </p:to>
                                    </p:set>
                                  </p:childTnLst>
                                </p:cTn>
                              </p:par>
                              <p:par>
                                <p:cTn id="178" presetID="10" presetClass="entr" presetSubtype="0" fill="hold" nodeType="withEffect">
                                  <p:stCondLst>
                                    <p:cond delay="0"/>
                                  </p:stCondLst>
                                  <p:childTnLst>
                                    <p:set>
                                      <p:cBhvr>
                                        <p:cTn id="179" dur="1" fill="hold">
                                          <p:stCondLst>
                                            <p:cond delay="0"/>
                                          </p:stCondLst>
                                        </p:cTn>
                                        <p:tgtEl>
                                          <p:spTgt spid="27"/>
                                        </p:tgtEl>
                                        <p:attrNameLst>
                                          <p:attrName>style.visibility</p:attrName>
                                        </p:attrNameLst>
                                      </p:cBhvr>
                                      <p:to>
                                        <p:strVal val="visible"/>
                                      </p:to>
                                    </p:set>
                                    <p:animEffect transition="in" filter="fade">
                                      <p:cBhvr>
                                        <p:cTn id="180" dur="100"/>
                                        <p:tgtEl>
                                          <p:spTgt spid="27"/>
                                        </p:tgtEl>
                                      </p:cBhvr>
                                    </p:animEffect>
                                  </p:childTnLst>
                                </p:cTn>
                              </p:par>
                              <p:par>
                                <p:cTn id="181" presetID="10" presetClass="entr" presetSubtype="0" fill="hold" nodeType="withEffect">
                                  <p:stCondLst>
                                    <p:cond delay="600"/>
                                  </p:stCondLst>
                                  <p:childTnLst>
                                    <p:set>
                                      <p:cBhvr>
                                        <p:cTn id="182" dur="1" fill="hold">
                                          <p:stCondLst>
                                            <p:cond delay="0"/>
                                          </p:stCondLst>
                                        </p:cTn>
                                        <p:tgtEl>
                                          <p:spTgt spid="28"/>
                                        </p:tgtEl>
                                        <p:attrNameLst>
                                          <p:attrName>style.visibility</p:attrName>
                                        </p:attrNameLst>
                                      </p:cBhvr>
                                      <p:to>
                                        <p:strVal val="visible"/>
                                      </p:to>
                                    </p:set>
                                    <p:animEffect transition="in" filter="fade">
                                      <p:cBhvr>
                                        <p:cTn id="183" dur="100"/>
                                        <p:tgtEl>
                                          <p:spTgt spid="28"/>
                                        </p:tgtEl>
                                      </p:cBhvr>
                                    </p:animEffect>
                                  </p:childTnLst>
                                </p:cTn>
                              </p:par>
                              <p:par>
                                <p:cTn id="184" presetID="53" presetClass="exit" presetSubtype="16" fill="hold" nodeType="withEffect">
                                  <p:stCondLst>
                                    <p:cond delay="100"/>
                                  </p:stCondLst>
                                  <p:childTnLst>
                                    <p:anim calcmode="lin" valueType="num">
                                      <p:cBhvr>
                                        <p:cTn id="185" dur="1000"/>
                                        <p:tgtEl>
                                          <p:spTgt spid="27"/>
                                        </p:tgtEl>
                                        <p:attrNameLst>
                                          <p:attrName>ppt_w</p:attrName>
                                        </p:attrNameLst>
                                      </p:cBhvr>
                                      <p:tavLst>
                                        <p:tav tm="0">
                                          <p:val>
                                            <p:strVal val="ppt_w"/>
                                          </p:val>
                                        </p:tav>
                                        <p:tav tm="100000">
                                          <p:val>
                                            <p:fltVal val="0"/>
                                          </p:val>
                                        </p:tav>
                                      </p:tavLst>
                                    </p:anim>
                                    <p:anim calcmode="lin" valueType="num">
                                      <p:cBhvr>
                                        <p:cTn id="186" dur="1000"/>
                                        <p:tgtEl>
                                          <p:spTgt spid="27"/>
                                        </p:tgtEl>
                                        <p:attrNameLst>
                                          <p:attrName>ppt_h</p:attrName>
                                        </p:attrNameLst>
                                      </p:cBhvr>
                                      <p:tavLst>
                                        <p:tav tm="0">
                                          <p:val>
                                            <p:strVal val="ppt_h"/>
                                          </p:val>
                                        </p:tav>
                                        <p:tav tm="100000">
                                          <p:val>
                                            <p:fltVal val="0"/>
                                          </p:val>
                                        </p:tav>
                                      </p:tavLst>
                                    </p:anim>
                                    <p:animEffect transition="out" filter="fade">
                                      <p:cBhvr>
                                        <p:cTn id="187" dur="1000"/>
                                        <p:tgtEl>
                                          <p:spTgt spid="27"/>
                                        </p:tgtEl>
                                      </p:cBhvr>
                                    </p:animEffect>
                                    <p:set>
                                      <p:cBhvr>
                                        <p:cTn id="188" dur="1" fill="hold">
                                          <p:stCondLst>
                                            <p:cond delay="999"/>
                                          </p:stCondLst>
                                        </p:cTn>
                                        <p:tgtEl>
                                          <p:spTgt spid="27"/>
                                        </p:tgtEl>
                                        <p:attrNameLst>
                                          <p:attrName>style.visibility</p:attrName>
                                        </p:attrNameLst>
                                      </p:cBhvr>
                                      <p:to>
                                        <p:strVal val="hidden"/>
                                      </p:to>
                                    </p:set>
                                  </p:childTnLst>
                                </p:cTn>
                              </p:par>
                              <p:par>
                                <p:cTn id="189" presetID="53" presetClass="exit" presetSubtype="16" fill="hold" nodeType="withEffect">
                                  <p:stCondLst>
                                    <p:cond delay="700"/>
                                  </p:stCondLst>
                                  <p:childTnLst>
                                    <p:anim calcmode="lin" valueType="num">
                                      <p:cBhvr>
                                        <p:cTn id="190" dur="500"/>
                                        <p:tgtEl>
                                          <p:spTgt spid="28"/>
                                        </p:tgtEl>
                                        <p:attrNameLst>
                                          <p:attrName>ppt_w</p:attrName>
                                        </p:attrNameLst>
                                      </p:cBhvr>
                                      <p:tavLst>
                                        <p:tav tm="0">
                                          <p:val>
                                            <p:strVal val="ppt_w"/>
                                          </p:val>
                                        </p:tav>
                                        <p:tav tm="100000">
                                          <p:val>
                                            <p:fltVal val="0"/>
                                          </p:val>
                                        </p:tav>
                                      </p:tavLst>
                                    </p:anim>
                                    <p:anim calcmode="lin" valueType="num">
                                      <p:cBhvr>
                                        <p:cTn id="191" dur="500"/>
                                        <p:tgtEl>
                                          <p:spTgt spid="28"/>
                                        </p:tgtEl>
                                        <p:attrNameLst>
                                          <p:attrName>ppt_h</p:attrName>
                                        </p:attrNameLst>
                                      </p:cBhvr>
                                      <p:tavLst>
                                        <p:tav tm="0">
                                          <p:val>
                                            <p:strVal val="ppt_h"/>
                                          </p:val>
                                        </p:tav>
                                        <p:tav tm="100000">
                                          <p:val>
                                            <p:fltVal val="0"/>
                                          </p:val>
                                        </p:tav>
                                      </p:tavLst>
                                    </p:anim>
                                    <p:animEffect transition="out" filter="fade">
                                      <p:cBhvr>
                                        <p:cTn id="192" dur="500"/>
                                        <p:tgtEl>
                                          <p:spTgt spid="28"/>
                                        </p:tgtEl>
                                      </p:cBhvr>
                                    </p:animEffect>
                                    <p:set>
                                      <p:cBhvr>
                                        <p:cTn id="193" dur="1" fill="hold">
                                          <p:stCondLst>
                                            <p:cond delay="499"/>
                                          </p:stCondLst>
                                        </p:cTn>
                                        <p:tgtEl>
                                          <p:spTgt spid="28"/>
                                        </p:tgtEl>
                                        <p:attrNameLst>
                                          <p:attrName>style.visibility</p:attrName>
                                        </p:attrNameLst>
                                      </p:cBhvr>
                                      <p:to>
                                        <p:strVal val="hidden"/>
                                      </p:to>
                                    </p:set>
                                  </p:childTnLst>
                                </p:cTn>
                              </p:par>
                              <p:par>
                                <p:cTn id="194" presetID="10" presetClass="entr" presetSubtype="0" fill="hold" nodeType="withEffect">
                                  <p:stCondLst>
                                    <p:cond delay="1000"/>
                                  </p:stCondLst>
                                  <p:childTnLst>
                                    <p:set>
                                      <p:cBhvr>
                                        <p:cTn id="195" dur="1" fill="hold">
                                          <p:stCondLst>
                                            <p:cond delay="0"/>
                                          </p:stCondLst>
                                        </p:cTn>
                                        <p:tgtEl>
                                          <p:spTgt spid="39"/>
                                        </p:tgtEl>
                                        <p:attrNameLst>
                                          <p:attrName>style.visibility</p:attrName>
                                        </p:attrNameLst>
                                      </p:cBhvr>
                                      <p:to>
                                        <p:strVal val="visible"/>
                                      </p:to>
                                    </p:set>
                                    <p:animEffect transition="in" filter="fade">
                                      <p:cBhvr>
                                        <p:cTn id="196" dur="100"/>
                                        <p:tgtEl>
                                          <p:spTgt spid="39"/>
                                        </p:tgtEl>
                                      </p:cBhvr>
                                    </p:animEffect>
                                  </p:childTnLst>
                                </p:cTn>
                              </p:par>
                              <p:par>
                                <p:cTn id="197" presetID="53" presetClass="exit" presetSubtype="16" fill="hold" nodeType="withEffect">
                                  <p:stCondLst>
                                    <p:cond delay="1000"/>
                                  </p:stCondLst>
                                  <p:childTnLst>
                                    <p:anim calcmode="lin" valueType="num">
                                      <p:cBhvr>
                                        <p:cTn id="198" dur="500"/>
                                        <p:tgtEl>
                                          <p:spTgt spid="39"/>
                                        </p:tgtEl>
                                        <p:attrNameLst>
                                          <p:attrName>ppt_w</p:attrName>
                                        </p:attrNameLst>
                                      </p:cBhvr>
                                      <p:tavLst>
                                        <p:tav tm="0">
                                          <p:val>
                                            <p:strVal val="ppt_w"/>
                                          </p:val>
                                        </p:tav>
                                        <p:tav tm="100000">
                                          <p:val>
                                            <p:fltVal val="0"/>
                                          </p:val>
                                        </p:tav>
                                      </p:tavLst>
                                    </p:anim>
                                    <p:anim calcmode="lin" valueType="num">
                                      <p:cBhvr>
                                        <p:cTn id="199" dur="500"/>
                                        <p:tgtEl>
                                          <p:spTgt spid="39"/>
                                        </p:tgtEl>
                                        <p:attrNameLst>
                                          <p:attrName>ppt_h</p:attrName>
                                        </p:attrNameLst>
                                      </p:cBhvr>
                                      <p:tavLst>
                                        <p:tav tm="0">
                                          <p:val>
                                            <p:strVal val="ppt_h"/>
                                          </p:val>
                                        </p:tav>
                                        <p:tav tm="100000">
                                          <p:val>
                                            <p:fltVal val="0"/>
                                          </p:val>
                                        </p:tav>
                                      </p:tavLst>
                                    </p:anim>
                                    <p:animEffect transition="out" filter="fade">
                                      <p:cBhvr>
                                        <p:cTn id="200" dur="500"/>
                                        <p:tgtEl>
                                          <p:spTgt spid="39"/>
                                        </p:tgtEl>
                                      </p:cBhvr>
                                    </p:animEffect>
                                    <p:set>
                                      <p:cBhvr>
                                        <p:cTn id="201" dur="1" fill="hold">
                                          <p:stCondLst>
                                            <p:cond delay="499"/>
                                          </p:stCondLst>
                                        </p:cTn>
                                        <p:tgtEl>
                                          <p:spTgt spid="39"/>
                                        </p:tgtEl>
                                        <p:attrNameLst>
                                          <p:attrName>style.visibility</p:attrName>
                                        </p:attrNameLst>
                                      </p:cBhvr>
                                      <p:to>
                                        <p:strVal val="hidden"/>
                                      </p:to>
                                    </p:set>
                                  </p:childTnLst>
                                </p:cTn>
                              </p:par>
                              <p:par>
                                <p:cTn id="202" presetID="10" presetClass="entr" presetSubtype="0" fill="hold" nodeType="withEffect">
                                  <p:stCondLst>
                                    <p:cond delay="1500"/>
                                  </p:stCondLst>
                                  <p:childTnLst>
                                    <p:set>
                                      <p:cBhvr>
                                        <p:cTn id="203" dur="1" fill="hold">
                                          <p:stCondLst>
                                            <p:cond delay="0"/>
                                          </p:stCondLst>
                                        </p:cTn>
                                        <p:tgtEl>
                                          <p:spTgt spid="40"/>
                                        </p:tgtEl>
                                        <p:attrNameLst>
                                          <p:attrName>style.visibility</p:attrName>
                                        </p:attrNameLst>
                                      </p:cBhvr>
                                      <p:to>
                                        <p:strVal val="visible"/>
                                      </p:to>
                                    </p:set>
                                    <p:animEffect transition="in" filter="fade">
                                      <p:cBhvr>
                                        <p:cTn id="204" dur="100"/>
                                        <p:tgtEl>
                                          <p:spTgt spid="40"/>
                                        </p:tgtEl>
                                      </p:cBhvr>
                                    </p:animEffect>
                                  </p:childTnLst>
                                </p:cTn>
                              </p:par>
                              <p:par>
                                <p:cTn id="205" presetID="53" presetClass="exit" presetSubtype="16" fill="hold" nodeType="withEffect">
                                  <p:stCondLst>
                                    <p:cond delay="1500"/>
                                  </p:stCondLst>
                                  <p:childTnLst>
                                    <p:anim calcmode="lin" valueType="num">
                                      <p:cBhvr>
                                        <p:cTn id="206" dur="500"/>
                                        <p:tgtEl>
                                          <p:spTgt spid="40"/>
                                        </p:tgtEl>
                                        <p:attrNameLst>
                                          <p:attrName>ppt_w</p:attrName>
                                        </p:attrNameLst>
                                      </p:cBhvr>
                                      <p:tavLst>
                                        <p:tav tm="0">
                                          <p:val>
                                            <p:strVal val="ppt_w"/>
                                          </p:val>
                                        </p:tav>
                                        <p:tav tm="100000">
                                          <p:val>
                                            <p:fltVal val="0"/>
                                          </p:val>
                                        </p:tav>
                                      </p:tavLst>
                                    </p:anim>
                                    <p:anim calcmode="lin" valueType="num">
                                      <p:cBhvr>
                                        <p:cTn id="207" dur="500"/>
                                        <p:tgtEl>
                                          <p:spTgt spid="40"/>
                                        </p:tgtEl>
                                        <p:attrNameLst>
                                          <p:attrName>ppt_h</p:attrName>
                                        </p:attrNameLst>
                                      </p:cBhvr>
                                      <p:tavLst>
                                        <p:tav tm="0">
                                          <p:val>
                                            <p:strVal val="ppt_h"/>
                                          </p:val>
                                        </p:tav>
                                        <p:tav tm="100000">
                                          <p:val>
                                            <p:fltVal val="0"/>
                                          </p:val>
                                        </p:tav>
                                      </p:tavLst>
                                    </p:anim>
                                    <p:animEffect transition="out" filter="fade">
                                      <p:cBhvr>
                                        <p:cTn id="208" dur="500"/>
                                        <p:tgtEl>
                                          <p:spTgt spid="40"/>
                                        </p:tgtEl>
                                      </p:cBhvr>
                                    </p:animEffect>
                                    <p:set>
                                      <p:cBhvr>
                                        <p:cTn id="209" dur="1" fill="hold">
                                          <p:stCondLst>
                                            <p:cond delay="499"/>
                                          </p:stCondLst>
                                        </p:cTn>
                                        <p:tgtEl>
                                          <p:spTgt spid="40"/>
                                        </p:tgtEl>
                                        <p:attrNameLst>
                                          <p:attrName>style.visibility</p:attrName>
                                        </p:attrNameLst>
                                      </p:cBhvr>
                                      <p:to>
                                        <p:strVal val="hidden"/>
                                      </p:to>
                                    </p:set>
                                  </p:childTnLst>
                                </p:cTn>
                              </p:par>
                              <p:par>
                                <p:cTn id="210" presetID="10" presetClass="entr" presetSubtype="0" fill="hold" nodeType="withEffect">
                                  <p:stCondLst>
                                    <p:cond delay="600"/>
                                  </p:stCondLst>
                                  <p:childTnLst>
                                    <p:set>
                                      <p:cBhvr>
                                        <p:cTn id="211" dur="1" fill="hold">
                                          <p:stCondLst>
                                            <p:cond delay="0"/>
                                          </p:stCondLst>
                                        </p:cTn>
                                        <p:tgtEl>
                                          <p:spTgt spid="41"/>
                                        </p:tgtEl>
                                        <p:attrNameLst>
                                          <p:attrName>style.visibility</p:attrName>
                                        </p:attrNameLst>
                                      </p:cBhvr>
                                      <p:to>
                                        <p:strVal val="visible"/>
                                      </p:to>
                                    </p:set>
                                    <p:animEffect transition="in" filter="fade">
                                      <p:cBhvr>
                                        <p:cTn id="212" dur="100"/>
                                        <p:tgtEl>
                                          <p:spTgt spid="41"/>
                                        </p:tgtEl>
                                      </p:cBhvr>
                                    </p:animEffect>
                                  </p:childTnLst>
                                </p:cTn>
                              </p:par>
                              <p:par>
                                <p:cTn id="213" presetID="53" presetClass="exit" presetSubtype="16" fill="hold" nodeType="withEffect">
                                  <p:stCondLst>
                                    <p:cond delay="700"/>
                                  </p:stCondLst>
                                  <p:childTnLst>
                                    <p:anim calcmode="lin" valueType="num">
                                      <p:cBhvr>
                                        <p:cTn id="214" dur="500"/>
                                        <p:tgtEl>
                                          <p:spTgt spid="41"/>
                                        </p:tgtEl>
                                        <p:attrNameLst>
                                          <p:attrName>ppt_w</p:attrName>
                                        </p:attrNameLst>
                                      </p:cBhvr>
                                      <p:tavLst>
                                        <p:tav tm="0">
                                          <p:val>
                                            <p:strVal val="ppt_w"/>
                                          </p:val>
                                        </p:tav>
                                        <p:tav tm="100000">
                                          <p:val>
                                            <p:fltVal val="0"/>
                                          </p:val>
                                        </p:tav>
                                      </p:tavLst>
                                    </p:anim>
                                    <p:anim calcmode="lin" valueType="num">
                                      <p:cBhvr>
                                        <p:cTn id="215" dur="500"/>
                                        <p:tgtEl>
                                          <p:spTgt spid="41"/>
                                        </p:tgtEl>
                                        <p:attrNameLst>
                                          <p:attrName>ppt_h</p:attrName>
                                        </p:attrNameLst>
                                      </p:cBhvr>
                                      <p:tavLst>
                                        <p:tav tm="0">
                                          <p:val>
                                            <p:strVal val="ppt_h"/>
                                          </p:val>
                                        </p:tav>
                                        <p:tav tm="100000">
                                          <p:val>
                                            <p:fltVal val="0"/>
                                          </p:val>
                                        </p:tav>
                                      </p:tavLst>
                                    </p:anim>
                                    <p:animEffect transition="out" filter="fade">
                                      <p:cBhvr>
                                        <p:cTn id="216" dur="500"/>
                                        <p:tgtEl>
                                          <p:spTgt spid="41"/>
                                        </p:tgtEl>
                                      </p:cBhvr>
                                    </p:animEffect>
                                    <p:set>
                                      <p:cBhvr>
                                        <p:cTn id="217" dur="1" fill="hold">
                                          <p:stCondLst>
                                            <p:cond delay="499"/>
                                          </p:stCondLst>
                                        </p:cTn>
                                        <p:tgtEl>
                                          <p:spTgt spid="41"/>
                                        </p:tgtEl>
                                        <p:attrNameLst>
                                          <p:attrName>style.visibility</p:attrName>
                                        </p:attrNameLst>
                                      </p:cBhvr>
                                      <p:to>
                                        <p:strVal val="hidden"/>
                                      </p:to>
                                    </p:set>
                                  </p:childTnLst>
                                </p:cTn>
                              </p:par>
                              <p:par>
                                <p:cTn id="218" presetID="10" presetClass="entr" presetSubtype="0" fill="hold" nodeType="withEffect">
                                  <p:stCondLst>
                                    <p:cond delay="2000"/>
                                  </p:stCondLst>
                                  <p:childTnLst>
                                    <p:set>
                                      <p:cBhvr>
                                        <p:cTn id="219" dur="1" fill="hold">
                                          <p:stCondLst>
                                            <p:cond delay="0"/>
                                          </p:stCondLst>
                                        </p:cTn>
                                        <p:tgtEl>
                                          <p:spTgt spid="42"/>
                                        </p:tgtEl>
                                        <p:attrNameLst>
                                          <p:attrName>style.visibility</p:attrName>
                                        </p:attrNameLst>
                                      </p:cBhvr>
                                      <p:to>
                                        <p:strVal val="visible"/>
                                      </p:to>
                                    </p:set>
                                    <p:animEffect transition="in" filter="fade">
                                      <p:cBhvr>
                                        <p:cTn id="220" dur="100"/>
                                        <p:tgtEl>
                                          <p:spTgt spid="42"/>
                                        </p:tgtEl>
                                      </p:cBhvr>
                                    </p:animEffect>
                                  </p:childTnLst>
                                </p:cTn>
                              </p:par>
                              <p:par>
                                <p:cTn id="221" presetID="10" presetClass="entr" presetSubtype="0" fill="hold" nodeType="withEffect">
                                  <p:stCondLst>
                                    <p:cond delay="250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100"/>
                                        <p:tgtEl>
                                          <p:spTgt spid="43"/>
                                        </p:tgtEl>
                                      </p:cBhvr>
                                    </p:animEffect>
                                  </p:childTnLst>
                                </p:cTn>
                              </p:par>
                              <p:par>
                                <p:cTn id="224" presetID="53" presetClass="exit" presetSubtype="16" fill="hold" nodeType="withEffect">
                                  <p:stCondLst>
                                    <p:cond delay="2500"/>
                                  </p:stCondLst>
                                  <p:childTnLst>
                                    <p:anim calcmode="lin" valueType="num">
                                      <p:cBhvr>
                                        <p:cTn id="225" dur="500"/>
                                        <p:tgtEl>
                                          <p:spTgt spid="43"/>
                                        </p:tgtEl>
                                        <p:attrNameLst>
                                          <p:attrName>ppt_w</p:attrName>
                                        </p:attrNameLst>
                                      </p:cBhvr>
                                      <p:tavLst>
                                        <p:tav tm="0">
                                          <p:val>
                                            <p:strVal val="ppt_w"/>
                                          </p:val>
                                        </p:tav>
                                        <p:tav tm="100000">
                                          <p:val>
                                            <p:fltVal val="0"/>
                                          </p:val>
                                        </p:tav>
                                      </p:tavLst>
                                    </p:anim>
                                    <p:anim calcmode="lin" valueType="num">
                                      <p:cBhvr>
                                        <p:cTn id="226" dur="500"/>
                                        <p:tgtEl>
                                          <p:spTgt spid="43"/>
                                        </p:tgtEl>
                                        <p:attrNameLst>
                                          <p:attrName>ppt_h</p:attrName>
                                        </p:attrNameLst>
                                      </p:cBhvr>
                                      <p:tavLst>
                                        <p:tav tm="0">
                                          <p:val>
                                            <p:strVal val="ppt_h"/>
                                          </p:val>
                                        </p:tav>
                                        <p:tav tm="100000">
                                          <p:val>
                                            <p:fltVal val="0"/>
                                          </p:val>
                                        </p:tav>
                                      </p:tavLst>
                                    </p:anim>
                                    <p:animEffect transition="out" filter="fade">
                                      <p:cBhvr>
                                        <p:cTn id="227" dur="500"/>
                                        <p:tgtEl>
                                          <p:spTgt spid="43"/>
                                        </p:tgtEl>
                                      </p:cBhvr>
                                    </p:animEffect>
                                    <p:set>
                                      <p:cBhvr>
                                        <p:cTn id="228" dur="1" fill="hold">
                                          <p:stCondLst>
                                            <p:cond delay="499"/>
                                          </p:stCondLst>
                                        </p:cTn>
                                        <p:tgtEl>
                                          <p:spTgt spid="43"/>
                                        </p:tgtEl>
                                        <p:attrNameLst>
                                          <p:attrName>style.visibility</p:attrName>
                                        </p:attrNameLst>
                                      </p:cBhvr>
                                      <p:to>
                                        <p:strVal val="hidden"/>
                                      </p:to>
                                    </p:set>
                                  </p:childTnLst>
                                </p:cTn>
                              </p:par>
                              <p:par>
                                <p:cTn id="229" presetID="10" presetClass="entr" presetSubtype="0" fill="hold" nodeType="withEffect">
                                  <p:stCondLst>
                                    <p:cond delay="2750"/>
                                  </p:stCondLst>
                                  <p:childTnLst>
                                    <p:set>
                                      <p:cBhvr>
                                        <p:cTn id="230" dur="1" fill="hold">
                                          <p:stCondLst>
                                            <p:cond delay="0"/>
                                          </p:stCondLst>
                                        </p:cTn>
                                        <p:tgtEl>
                                          <p:spTgt spid="44"/>
                                        </p:tgtEl>
                                        <p:attrNameLst>
                                          <p:attrName>style.visibility</p:attrName>
                                        </p:attrNameLst>
                                      </p:cBhvr>
                                      <p:to>
                                        <p:strVal val="visible"/>
                                      </p:to>
                                    </p:set>
                                    <p:animEffect transition="in" filter="fade">
                                      <p:cBhvr>
                                        <p:cTn id="231" dur="100"/>
                                        <p:tgtEl>
                                          <p:spTgt spid="44"/>
                                        </p:tgtEl>
                                      </p:cBhvr>
                                    </p:animEffect>
                                  </p:childTnLst>
                                </p:cTn>
                              </p:par>
                              <p:par>
                                <p:cTn id="232" presetID="53" presetClass="exit" presetSubtype="16" fill="hold" nodeType="withEffect">
                                  <p:stCondLst>
                                    <p:cond delay="2750"/>
                                  </p:stCondLst>
                                  <p:childTnLst>
                                    <p:anim calcmode="lin" valueType="num">
                                      <p:cBhvr>
                                        <p:cTn id="233" dur="500"/>
                                        <p:tgtEl>
                                          <p:spTgt spid="44"/>
                                        </p:tgtEl>
                                        <p:attrNameLst>
                                          <p:attrName>ppt_w</p:attrName>
                                        </p:attrNameLst>
                                      </p:cBhvr>
                                      <p:tavLst>
                                        <p:tav tm="0">
                                          <p:val>
                                            <p:strVal val="ppt_w"/>
                                          </p:val>
                                        </p:tav>
                                        <p:tav tm="100000">
                                          <p:val>
                                            <p:fltVal val="0"/>
                                          </p:val>
                                        </p:tav>
                                      </p:tavLst>
                                    </p:anim>
                                    <p:anim calcmode="lin" valueType="num">
                                      <p:cBhvr>
                                        <p:cTn id="234" dur="500"/>
                                        <p:tgtEl>
                                          <p:spTgt spid="44"/>
                                        </p:tgtEl>
                                        <p:attrNameLst>
                                          <p:attrName>ppt_h</p:attrName>
                                        </p:attrNameLst>
                                      </p:cBhvr>
                                      <p:tavLst>
                                        <p:tav tm="0">
                                          <p:val>
                                            <p:strVal val="ppt_h"/>
                                          </p:val>
                                        </p:tav>
                                        <p:tav tm="100000">
                                          <p:val>
                                            <p:fltVal val="0"/>
                                          </p:val>
                                        </p:tav>
                                      </p:tavLst>
                                    </p:anim>
                                    <p:animEffect transition="out" filter="fade">
                                      <p:cBhvr>
                                        <p:cTn id="235" dur="500"/>
                                        <p:tgtEl>
                                          <p:spTgt spid="44"/>
                                        </p:tgtEl>
                                      </p:cBhvr>
                                    </p:animEffect>
                                    <p:set>
                                      <p:cBhvr>
                                        <p:cTn id="236" dur="1" fill="hold">
                                          <p:stCondLst>
                                            <p:cond delay="499"/>
                                          </p:stCondLst>
                                        </p:cTn>
                                        <p:tgtEl>
                                          <p:spTgt spid="44"/>
                                        </p:tgtEl>
                                        <p:attrNameLst>
                                          <p:attrName>style.visibility</p:attrName>
                                        </p:attrNameLst>
                                      </p:cBhvr>
                                      <p:to>
                                        <p:strVal val="hidden"/>
                                      </p:to>
                                    </p:set>
                                  </p:childTnLst>
                                </p:cTn>
                              </p:par>
                              <p:par>
                                <p:cTn id="237" presetID="53" presetClass="exit" presetSubtype="16" fill="hold" nodeType="withEffect">
                                  <p:stCondLst>
                                    <p:cond delay="2000"/>
                                  </p:stCondLst>
                                  <p:childTnLst>
                                    <p:anim calcmode="lin" valueType="num">
                                      <p:cBhvr>
                                        <p:cTn id="238" dur="500"/>
                                        <p:tgtEl>
                                          <p:spTgt spid="42"/>
                                        </p:tgtEl>
                                        <p:attrNameLst>
                                          <p:attrName>ppt_w</p:attrName>
                                        </p:attrNameLst>
                                      </p:cBhvr>
                                      <p:tavLst>
                                        <p:tav tm="0">
                                          <p:val>
                                            <p:strVal val="ppt_w"/>
                                          </p:val>
                                        </p:tav>
                                        <p:tav tm="100000">
                                          <p:val>
                                            <p:fltVal val="0"/>
                                          </p:val>
                                        </p:tav>
                                      </p:tavLst>
                                    </p:anim>
                                    <p:anim calcmode="lin" valueType="num">
                                      <p:cBhvr>
                                        <p:cTn id="239" dur="500"/>
                                        <p:tgtEl>
                                          <p:spTgt spid="42"/>
                                        </p:tgtEl>
                                        <p:attrNameLst>
                                          <p:attrName>ppt_h</p:attrName>
                                        </p:attrNameLst>
                                      </p:cBhvr>
                                      <p:tavLst>
                                        <p:tav tm="0">
                                          <p:val>
                                            <p:strVal val="ppt_h"/>
                                          </p:val>
                                        </p:tav>
                                        <p:tav tm="100000">
                                          <p:val>
                                            <p:fltVal val="0"/>
                                          </p:val>
                                        </p:tav>
                                      </p:tavLst>
                                    </p:anim>
                                    <p:animEffect transition="out" filter="fade">
                                      <p:cBhvr>
                                        <p:cTn id="240" dur="500"/>
                                        <p:tgtEl>
                                          <p:spTgt spid="42"/>
                                        </p:tgtEl>
                                      </p:cBhvr>
                                    </p:animEffect>
                                    <p:set>
                                      <p:cBhvr>
                                        <p:cTn id="241" dur="1" fill="hold">
                                          <p:stCondLst>
                                            <p:cond delay="499"/>
                                          </p:stCondLst>
                                        </p:cTn>
                                        <p:tgtEl>
                                          <p:spTgt spid="42"/>
                                        </p:tgtEl>
                                        <p:attrNameLst>
                                          <p:attrName>style.visibility</p:attrName>
                                        </p:attrNameLst>
                                      </p:cBhvr>
                                      <p:to>
                                        <p:strVal val="hidden"/>
                                      </p:to>
                                    </p:set>
                                  </p:childTnLst>
                                </p:cTn>
                              </p:par>
                              <p:par>
                                <p:cTn id="242" presetID="10" presetClass="entr" presetSubtype="0" fill="hold" nodeType="withEffect">
                                  <p:stCondLst>
                                    <p:cond delay="750"/>
                                  </p:stCondLst>
                                  <p:childTnLst>
                                    <p:set>
                                      <p:cBhvr>
                                        <p:cTn id="243" dur="1" fill="hold">
                                          <p:stCondLst>
                                            <p:cond delay="0"/>
                                          </p:stCondLst>
                                        </p:cTn>
                                        <p:tgtEl>
                                          <p:spTgt spid="29"/>
                                        </p:tgtEl>
                                        <p:attrNameLst>
                                          <p:attrName>style.visibility</p:attrName>
                                        </p:attrNameLst>
                                      </p:cBhvr>
                                      <p:to>
                                        <p:strVal val="visible"/>
                                      </p:to>
                                    </p:set>
                                    <p:animEffect transition="in" filter="fade">
                                      <p:cBhvr>
                                        <p:cTn id="244" dur="100"/>
                                        <p:tgtEl>
                                          <p:spTgt spid="29"/>
                                        </p:tgtEl>
                                      </p:cBhvr>
                                    </p:animEffect>
                                  </p:childTnLst>
                                </p:cTn>
                              </p:par>
                              <p:par>
                                <p:cTn id="245" presetID="53" presetClass="exit" presetSubtype="16" fill="hold" nodeType="withEffect">
                                  <p:stCondLst>
                                    <p:cond delay="750"/>
                                  </p:stCondLst>
                                  <p:childTnLst>
                                    <p:anim calcmode="lin" valueType="num">
                                      <p:cBhvr>
                                        <p:cTn id="246" dur="1000"/>
                                        <p:tgtEl>
                                          <p:spTgt spid="29"/>
                                        </p:tgtEl>
                                        <p:attrNameLst>
                                          <p:attrName>ppt_w</p:attrName>
                                        </p:attrNameLst>
                                      </p:cBhvr>
                                      <p:tavLst>
                                        <p:tav tm="0">
                                          <p:val>
                                            <p:strVal val="ppt_w"/>
                                          </p:val>
                                        </p:tav>
                                        <p:tav tm="100000">
                                          <p:val>
                                            <p:fltVal val="0"/>
                                          </p:val>
                                        </p:tav>
                                      </p:tavLst>
                                    </p:anim>
                                    <p:anim calcmode="lin" valueType="num">
                                      <p:cBhvr>
                                        <p:cTn id="247" dur="1000"/>
                                        <p:tgtEl>
                                          <p:spTgt spid="29"/>
                                        </p:tgtEl>
                                        <p:attrNameLst>
                                          <p:attrName>ppt_h</p:attrName>
                                        </p:attrNameLst>
                                      </p:cBhvr>
                                      <p:tavLst>
                                        <p:tav tm="0">
                                          <p:val>
                                            <p:strVal val="ppt_h"/>
                                          </p:val>
                                        </p:tav>
                                        <p:tav tm="100000">
                                          <p:val>
                                            <p:fltVal val="0"/>
                                          </p:val>
                                        </p:tav>
                                      </p:tavLst>
                                    </p:anim>
                                    <p:animEffect transition="out" filter="fade">
                                      <p:cBhvr>
                                        <p:cTn id="248" dur="1000"/>
                                        <p:tgtEl>
                                          <p:spTgt spid="29"/>
                                        </p:tgtEl>
                                      </p:cBhvr>
                                    </p:animEffect>
                                    <p:set>
                                      <p:cBhvr>
                                        <p:cTn id="249" dur="1" fill="hold">
                                          <p:stCondLst>
                                            <p:cond delay="999"/>
                                          </p:stCondLst>
                                        </p:cTn>
                                        <p:tgtEl>
                                          <p:spTgt spid="29"/>
                                        </p:tgtEl>
                                        <p:attrNameLst>
                                          <p:attrName>style.visibility</p:attrName>
                                        </p:attrNameLst>
                                      </p:cBhvr>
                                      <p:to>
                                        <p:strVal val="hidden"/>
                                      </p:to>
                                    </p:set>
                                  </p:childTnLst>
                                </p:cTn>
                              </p:par>
                              <p:par>
                                <p:cTn id="250" presetID="10" presetClass="entr" presetSubtype="0" fill="hold" nodeType="withEffect">
                                  <p:stCondLst>
                                    <p:cond delay="0"/>
                                  </p:stCondLst>
                                  <p:childTnLst>
                                    <p:set>
                                      <p:cBhvr>
                                        <p:cTn id="251" dur="1" fill="hold">
                                          <p:stCondLst>
                                            <p:cond delay="0"/>
                                          </p:stCondLst>
                                        </p:cTn>
                                        <p:tgtEl>
                                          <p:spTgt spid="30"/>
                                        </p:tgtEl>
                                        <p:attrNameLst>
                                          <p:attrName>style.visibility</p:attrName>
                                        </p:attrNameLst>
                                      </p:cBhvr>
                                      <p:to>
                                        <p:strVal val="visible"/>
                                      </p:to>
                                    </p:set>
                                    <p:animEffect transition="in" filter="fade">
                                      <p:cBhvr>
                                        <p:cTn id="252" dur="100"/>
                                        <p:tgtEl>
                                          <p:spTgt spid="30"/>
                                        </p:tgtEl>
                                      </p:cBhvr>
                                    </p:animEffect>
                                  </p:childTnLst>
                                </p:cTn>
                              </p:par>
                              <p:par>
                                <p:cTn id="253" presetID="53" presetClass="exit" presetSubtype="16" fill="hold" nodeType="withEffect">
                                  <p:stCondLst>
                                    <p:cond delay="100"/>
                                  </p:stCondLst>
                                  <p:childTnLst>
                                    <p:anim calcmode="lin" valueType="num">
                                      <p:cBhvr>
                                        <p:cTn id="254" dur="1000"/>
                                        <p:tgtEl>
                                          <p:spTgt spid="30"/>
                                        </p:tgtEl>
                                        <p:attrNameLst>
                                          <p:attrName>ppt_w</p:attrName>
                                        </p:attrNameLst>
                                      </p:cBhvr>
                                      <p:tavLst>
                                        <p:tav tm="0">
                                          <p:val>
                                            <p:strVal val="ppt_w"/>
                                          </p:val>
                                        </p:tav>
                                        <p:tav tm="100000">
                                          <p:val>
                                            <p:fltVal val="0"/>
                                          </p:val>
                                        </p:tav>
                                      </p:tavLst>
                                    </p:anim>
                                    <p:anim calcmode="lin" valueType="num">
                                      <p:cBhvr>
                                        <p:cTn id="255" dur="1000"/>
                                        <p:tgtEl>
                                          <p:spTgt spid="30"/>
                                        </p:tgtEl>
                                        <p:attrNameLst>
                                          <p:attrName>ppt_h</p:attrName>
                                        </p:attrNameLst>
                                      </p:cBhvr>
                                      <p:tavLst>
                                        <p:tav tm="0">
                                          <p:val>
                                            <p:strVal val="ppt_h"/>
                                          </p:val>
                                        </p:tav>
                                        <p:tav tm="100000">
                                          <p:val>
                                            <p:fltVal val="0"/>
                                          </p:val>
                                        </p:tav>
                                      </p:tavLst>
                                    </p:anim>
                                    <p:animEffect transition="out" filter="fade">
                                      <p:cBhvr>
                                        <p:cTn id="256" dur="1000"/>
                                        <p:tgtEl>
                                          <p:spTgt spid="30"/>
                                        </p:tgtEl>
                                      </p:cBhvr>
                                    </p:animEffect>
                                    <p:set>
                                      <p:cBhvr>
                                        <p:cTn id="257" dur="1" fill="hold">
                                          <p:stCondLst>
                                            <p:cond delay="999"/>
                                          </p:stCondLst>
                                        </p:cTn>
                                        <p:tgtEl>
                                          <p:spTgt spid="30"/>
                                        </p:tgtEl>
                                        <p:attrNameLst>
                                          <p:attrName>style.visibility</p:attrName>
                                        </p:attrNameLst>
                                      </p:cBhvr>
                                      <p:to>
                                        <p:strVal val="hidden"/>
                                      </p:to>
                                    </p:set>
                                  </p:childTnLst>
                                </p:cTn>
                              </p:par>
                              <p:par>
                                <p:cTn id="258" presetID="10" presetClass="entr" presetSubtype="0" fill="hold" nodeType="withEffect">
                                  <p:stCondLst>
                                    <p:cond delay="250"/>
                                  </p:stCondLst>
                                  <p:childTnLst>
                                    <p:set>
                                      <p:cBhvr>
                                        <p:cTn id="259" dur="1" fill="hold">
                                          <p:stCondLst>
                                            <p:cond delay="0"/>
                                          </p:stCondLst>
                                        </p:cTn>
                                        <p:tgtEl>
                                          <p:spTgt spid="31"/>
                                        </p:tgtEl>
                                        <p:attrNameLst>
                                          <p:attrName>style.visibility</p:attrName>
                                        </p:attrNameLst>
                                      </p:cBhvr>
                                      <p:to>
                                        <p:strVal val="visible"/>
                                      </p:to>
                                    </p:set>
                                    <p:animEffect transition="in" filter="fade">
                                      <p:cBhvr>
                                        <p:cTn id="260" dur="100"/>
                                        <p:tgtEl>
                                          <p:spTgt spid="31"/>
                                        </p:tgtEl>
                                      </p:cBhvr>
                                    </p:animEffect>
                                  </p:childTnLst>
                                </p:cTn>
                              </p:par>
                              <p:par>
                                <p:cTn id="261" presetID="53" presetClass="exit" presetSubtype="16" fill="hold" nodeType="withEffect">
                                  <p:stCondLst>
                                    <p:cond delay="250"/>
                                  </p:stCondLst>
                                  <p:childTnLst>
                                    <p:anim calcmode="lin" valueType="num">
                                      <p:cBhvr>
                                        <p:cTn id="262" dur="1000"/>
                                        <p:tgtEl>
                                          <p:spTgt spid="31"/>
                                        </p:tgtEl>
                                        <p:attrNameLst>
                                          <p:attrName>ppt_w</p:attrName>
                                        </p:attrNameLst>
                                      </p:cBhvr>
                                      <p:tavLst>
                                        <p:tav tm="0">
                                          <p:val>
                                            <p:strVal val="ppt_w"/>
                                          </p:val>
                                        </p:tav>
                                        <p:tav tm="100000">
                                          <p:val>
                                            <p:fltVal val="0"/>
                                          </p:val>
                                        </p:tav>
                                      </p:tavLst>
                                    </p:anim>
                                    <p:anim calcmode="lin" valueType="num">
                                      <p:cBhvr>
                                        <p:cTn id="263" dur="1000"/>
                                        <p:tgtEl>
                                          <p:spTgt spid="31"/>
                                        </p:tgtEl>
                                        <p:attrNameLst>
                                          <p:attrName>ppt_h</p:attrName>
                                        </p:attrNameLst>
                                      </p:cBhvr>
                                      <p:tavLst>
                                        <p:tav tm="0">
                                          <p:val>
                                            <p:strVal val="ppt_h"/>
                                          </p:val>
                                        </p:tav>
                                        <p:tav tm="100000">
                                          <p:val>
                                            <p:fltVal val="0"/>
                                          </p:val>
                                        </p:tav>
                                      </p:tavLst>
                                    </p:anim>
                                    <p:animEffect transition="out" filter="fade">
                                      <p:cBhvr>
                                        <p:cTn id="264" dur="1000"/>
                                        <p:tgtEl>
                                          <p:spTgt spid="31"/>
                                        </p:tgtEl>
                                      </p:cBhvr>
                                    </p:animEffect>
                                    <p:set>
                                      <p:cBhvr>
                                        <p:cTn id="265" dur="1" fill="hold">
                                          <p:stCondLst>
                                            <p:cond delay="999"/>
                                          </p:stCondLst>
                                        </p:cTn>
                                        <p:tgtEl>
                                          <p:spTgt spid="31"/>
                                        </p:tgtEl>
                                        <p:attrNameLst>
                                          <p:attrName>style.visibility</p:attrName>
                                        </p:attrNameLst>
                                      </p:cBhvr>
                                      <p:to>
                                        <p:strVal val="hidden"/>
                                      </p:to>
                                    </p:set>
                                  </p:childTnLst>
                                </p:cTn>
                              </p:par>
                              <p:par>
                                <p:cTn id="266" presetID="10" presetClass="entr" presetSubtype="0" fill="hold" nodeType="withEffect">
                                  <p:stCondLst>
                                    <p:cond delay="600"/>
                                  </p:stCondLst>
                                  <p:childTnLst>
                                    <p:set>
                                      <p:cBhvr>
                                        <p:cTn id="267" dur="1" fill="hold">
                                          <p:stCondLst>
                                            <p:cond delay="0"/>
                                          </p:stCondLst>
                                        </p:cTn>
                                        <p:tgtEl>
                                          <p:spTgt spid="32"/>
                                        </p:tgtEl>
                                        <p:attrNameLst>
                                          <p:attrName>style.visibility</p:attrName>
                                        </p:attrNameLst>
                                      </p:cBhvr>
                                      <p:to>
                                        <p:strVal val="visible"/>
                                      </p:to>
                                    </p:set>
                                    <p:animEffect transition="in" filter="fade">
                                      <p:cBhvr>
                                        <p:cTn id="268" dur="100"/>
                                        <p:tgtEl>
                                          <p:spTgt spid="32"/>
                                        </p:tgtEl>
                                      </p:cBhvr>
                                    </p:animEffect>
                                  </p:childTnLst>
                                </p:cTn>
                              </p:par>
                              <p:par>
                                <p:cTn id="269" presetID="53" presetClass="exit" presetSubtype="16" fill="hold" nodeType="withEffect">
                                  <p:stCondLst>
                                    <p:cond delay="700"/>
                                  </p:stCondLst>
                                  <p:childTnLst>
                                    <p:anim calcmode="lin" valueType="num">
                                      <p:cBhvr>
                                        <p:cTn id="270" dur="500"/>
                                        <p:tgtEl>
                                          <p:spTgt spid="32"/>
                                        </p:tgtEl>
                                        <p:attrNameLst>
                                          <p:attrName>ppt_w</p:attrName>
                                        </p:attrNameLst>
                                      </p:cBhvr>
                                      <p:tavLst>
                                        <p:tav tm="0">
                                          <p:val>
                                            <p:strVal val="ppt_w"/>
                                          </p:val>
                                        </p:tav>
                                        <p:tav tm="100000">
                                          <p:val>
                                            <p:fltVal val="0"/>
                                          </p:val>
                                        </p:tav>
                                      </p:tavLst>
                                    </p:anim>
                                    <p:anim calcmode="lin" valueType="num">
                                      <p:cBhvr>
                                        <p:cTn id="271" dur="500"/>
                                        <p:tgtEl>
                                          <p:spTgt spid="32"/>
                                        </p:tgtEl>
                                        <p:attrNameLst>
                                          <p:attrName>ppt_h</p:attrName>
                                        </p:attrNameLst>
                                      </p:cBhvr>
                                      <p:tavLst>
                                        <p:tav tm="0">
                                          <p:val>
                                            <p:strVal val="ppt_h"/>
                                          </p:val>
                                        </p:tav>
                                        <p:tav tm="100000">
                                          <p:val>
                                            <p:fltVal val="0"/>
                                          </p:val>
                                        </p:tav>
                                      </p:tavLst>
                                    </p:anim>
                                    <p:animEffect transition="out" filter="fade">
                                      <p:cBhvr>
                                        <p:cTn id="272" dur="500"/>
                                        <p:tgtEl>
                                          <p:spTgt spid="32"/>
                                        </p:tgtEl>
                                      </p:cBhvr>
                                    </p:animEffect>
                                    <p:set>
                                      <p:cBhvr>
                                        <p:cTn id="273" dur="1" fill="hold">
                                          <p:stCondLst>
                                            <p:cond delay="499"/>
                                          </p:stCondLst>
                                        </p:cTn>
                                        <p:tgtEl>
                                          <p:spTgt spid="32"/>
                                        </p:tgtEl>
                                        <p:attrNameLst>
                                          <p:attrName>style.visibility</p:attrName>
                                        </p:attrNameLst>
                                      </p:cBhvr>
                                      <p:to>
                                        <p:strVal val="hidden"/>
                                      </p:to>
                                    </p:set>
                                  </p:childTnLst>
                                </p:cTn>
                              </p:par>
                              <p:par>
                                <p:cTn id="274" presetID="10" presetClass="entr" presetSubtype="0" fill="hold" nodeType="withEffect">
                                  <p:stCondLst>
                                    <p:cond delay="1250"/>
                                  </p:stCondLst>
                                  <p:childTnLst>
                                    <p:set>
                                      <p:cBhvr>
                                        <p:cTn id="275" dur="1" fill="hold">
                                          <p:stCondLst>
                                            <p:cond delay="0"/>
                                          </p:stCondLst>
                                        </p:cTn>
                                        <p:tgtEl>
                                          <p:spTgt spid="33"/>
                                        </p:tgtEl>
                                        <p:attrNameLst>
                                          <p:attrName>style.visibility</p:attrName>
                                        </p:attrNameLst>
                                      </p:cBhvr>
                                      <p:to>
                                        <p:strVal val="visible"/>
                                      </p:to>
                                    </p:set>
                                    <p:animEffect transition="in" filter="fade">
                                      <p:cBhvr>
                                        <p:cTn id="276" dur="100"/>
                                        <p:tgtEl>
                                          <p:spTgt spid="33"/>
                                        </p:tgtEl>
                                      </p:cBhvr>
                                    </p:animEffect>
                                  </p:childTnLst>
                                </p:cTn>
                              </p:par>
                              <p:par>
                                <p:cTn id="277" presetID="53" presetClass="exit" presetSubtype="16" fill="hold" nodeType="withEffect">
                                  <p:stCondLst>
                                    <p:cond delay="1250"/>
                                  </p:stCondLst>
                                  <p:childTnLst>
                                    <p:anim calcmode="lin" valueType="num">
                                      <p:cBhvr>
                                        <p:cTn id="278" dur="1000"/>
                                        <p:tgtEl>
                                          <p:spTgt spid="33"/>
                                        </p:tgtEl>
                                        <p:attrNameLst>
                                          <p:attrName>ppt_w</p:attrName>
                                        </p:attrNameLst>
                                      </p:cBhvr>
                                      <p:tavLst>
                                        <p:tav tm="0">
                                          <p:val>
                                            <p:strVal val="ppt_w"/>
                                          </p:val>
                                        </p:tav>
                                        <p:tav tm="100000">
                                          <p:val>
                                            <p:fltVal val="0"/>
                                          </p:val>
                                        </p:tav>
                                      </p:tavLst>
                                    </p:anim>
                                    <p:anim calcmode="lin" valueType="num">
                                      <p:cBhvr>
                                        <p:cTn id="279" dur="1000"/>
                                        <p:tgtEl>
                                          <p:spTgt spid="33"/>
                                        </p:tgtEl>
                                        <p:attrNameLst>
                                          <p:attrName>ppt_h</p:attrName>
                                        </p:attrNameLst>
                                      </p:cBhvr>
                                      <p:tavLst>
                                        <p:tav tm="0">
                                          <p:val>
                                            <p:strVal val="ppt_h"/>
                                          </p:val>
                                        </p:tav>
                                        <p:tav tm="100000">
                                          <p:val>
                                            <p:fltVal val="0"/>
                                          </p:val>
                                        </p:tav>
                                      </p:tavLst>
                                    </p:anim>
                                    <p:animEffect transition="out" filter="fade">
                                      <p:cBhvr>
                                        <p:cTn id="280" dur="1000"/>
                                        <p:tgtEl>
                                          <p:spTgt spid="33"/>
                                        </p:tgtEl>
                                      </p:cBhvr>
                                    </p:animEffect>
                                    <p:set>
                                      <p:cBhvr>
                                        <p:cTn id="281" dur="1" fill="hold">
                                          <p:stCondLst>
                                            <p:cond delay="999"/>
                                          </p:stCondLst>
                                        </p:cTn>
                                        <p:tgtEl>
                                          <p:spTgt spid="33"/>
                                        </p:tgtEl>
                                        <p:attrNameLst>
                                          <p:attrName>style.visibility</p:attrName>
                                        </p:attrNameLst>
                                      </p:cBhvr>
                                      <p:to>
                                        <p:strVal val="hidden"/>
                                      </p:to>
                                    </p:set>
                                  </p:childTnLst>
                                </p:cTn>
                              </p:par>
                              <p:par>
                                <p:cTn id="282" presetID="10" presetClass="entr" presetSubtype="0" fill="hold" nodeType="withEffect">
                                  <p:stCondLst>
                                    <p:cond delay="600"/>
                                  </p:stCondLst>
                                  <p:childTnLst>
                                    <p:set>
                                      <p:cBhvr>
                                        <p:cTn id="283" dur="1" fill="hold">
                                          <p:stCondLst>
                                            <p:cond delay="0"/>
                                          </p:stCondLst>
                                        </p:cTn>
                                        <p:tgtEl>
                                          <p:spTgt spid="34"/>
                                        </p:tgtEl>
                                        <p:attrNameLst>
                                          <p:attrName>style.visibility</p:attrName>
                                        </p:attrNameLst>
                                      </p:cBhvr>
                                      <p:to>
                                        <p:strVal val="visible"/>
                                      </p:to>
                                    </p:set>
                                    <p:animEffect transition="in" filter="fade">
                                      <p:cBhvr>
                                        <p:cTn id="284" dur="100"/>
                                        <p:tgtEl>
                                          <p:spTgt spid="34"/>
                                        </p:tgtEl>
                                      </p:cBhvr>
                                    </p:animEffect>
                                  </p:childTnLst>
                                </p:cTn>
                              </p:par>
                              <p:par>
                                <p:cTn id="285" presetID="53" presetClass="exit" presetSubtype="16" fill="hold" nodeType="withEffect">
                                  <p:stCondLst>
                                    <p:cond delay="700"/>
                                  </p:stCondLst>
                                  <p:childTnLst>
                                    <p:anim calcmode="lin" valueType="num">
                                      <p:cBhvr>
                                        <p:cTn id="286" dur="500"/>
                                        <p:tgtEl>
                                          <p:spTgt spid="34"/>
                                        </p:tgtEl>
                                        <p:attrNameLst>
                                          <p:attrName>ppt_w</p:attrName>
                                        </p:attrNameLst>
                                      </p:cBhvr>
                                      <p:tavLst>
                                        <p:tav tm="0">
                                          <p:val>
                                            <p:strVal val="ppt_w"/>
                                          </p:val>
                                        </p:tav>
                                        <p:tav tm="100000">
                                          <p:val>
                                            <p:fltVal val="0"/>
                                          </p:val>
                                        </p:tav>
                                      </p:tavLst>
                                    </p:anim>
                                    <p:anim calcmode="lin" valueType="num">
                                      <p:cBhvr>
                                        <p:cTn id="287" dur="500"/>
                                        <p:tgtEl>
                                          <p:spTgt spid="34"/>
                                        </p:tgtEl>
                                        <p:attrNameLst>
                                          <p:attrName>ppt_h</p:attrName>
                                        </p:attrNameLst>
                                      </p:cBhvr>
                                      <p:tavLst>
                                        <p:tav tm="0">
                                          <p:val>
                                            <p:strVal val="ppt_h"/>
                                          </p:val>
                                        </p:tav>
                                        <p:tav tm="100000">
                                          <p:val>
                                            <p:fltVal val="0"/>
                                          </p:val>
                                        </p:tav>
                                      </p:tavLst>
                                    </p:anim>
                                    <p:animEffect transition="out" filter="fade">
                                      <p:cBhvr>
                                        <p:cTn id="288" dur="500"/>
                                        <p:tgtEl>
                                          <p:spTgt spid="34"/>
                                        </p:tgtEl>
                                      </p:cBhvr>
                                    </p:animEffect>
                                    <p:set>
                                      <p:cBhvr>
                                        <p:cTn id="289" dur="1" fill="hold">
                                          <p:stCondLst>
                                            <p:cond delay="499"/>
                                          </p:stCondLst>
                                        </p:cTn>
                                        <p:tgtEl>
                                          <p:spTgt spid="34"/>
                                        </p:tgtEl>
                                        <p:attrNameLst>
                                          <p:attrName>style.visibility</p:attrName>
                                        </p:attrNameLst>
                                      </p:cBhvr>
                                      <p:to>
                                        <p:strVal val="hidden"/>
                                      </p:to>
                                    </p:set>
                                  </p:childTnLst>
                                </p:cTn>
                              </p:par>
                              <p:par>
                                <p:cTn id="290" presetID="10" presetClass="entr" presetSubtype="0" fill="hold" nodeType="withEffect">
                                  <p:stCondLst>
                                    <p:cond delay="1500"/>
                                  </p:stCondLst>
                                  <p:childTnLst>
                                    <p:set>
                                      <p:cBhvr>
                                        <p:cTn id="291" dur="1" fill="hold">
                                          <p:stCondLst>
                                            <p:cond delay="0"/>
                                          </p:stCondLst>
                                        </p:cTn>
                                        <p:tgtEl>
                                          <p:spTgt spid="35"/>
                                        </p:tgtEl>
                                        <p:attrNameLst>
                                          <p:attrName>style.visibility</p:attrName>
                                        </p:attrNameLst>
                                      </p:cBhvr>
                                      <p:to>
                                        <p:strVal val="visible"/>
                                      </p:to>
                                    </p:set>
                                    <p:animEffect transition="in" filter="fade">
                                      <p:cBhvr>
                                        <p:cTn id="292" dur="100"/>
                                        <p:tgtEl>
                                          <p:spTgt spid="35"/>
                                        </p:tgtEl>
                                      </p:cBhvr>
                                    </p:animEffect>
                                  </p:childTnLst>
                                </p:cTn>
                              </p:par>
                              <p:par>
                                <p:cTn id="293" presetID="53" presetClass="exit" presetSubtype="16" fill="hold" nodeType="withEffect">
                                  <p:stCondLst>
                                    <p:cond delay="1500"/>
                                  </p:stCondLst>
                                  <p:childTnLst>
                                    <p:anim calcmode="lin" valueType="num">
                                      <p:cBhvr>
                                        <p:cTn id="294" dur="500"/>
                                        <p:tgtEl>
                                          <p:spTgt spid="35"/>
                                        </p:tgtEl>
                                        <p:attrNameLst>
                                          <p:attrName>ppt_w</p:attrName>
                                        </p:attrNameLst>
                                      </p:cBhvr>
                                      <p:tavLst>
                                        <p:tav tm="0">
                                          <p:val>
                                            <p:strVal val="ppt_w"/>
                                          </p:val>
                                        </p:tav>
                                        <p:tav tm="100000">
                                          <p:val>
                                            <p:fltVal val="0"/>
                                          </p:val>
                                        </p:tav>
                                      </p:tavLst>
                                    </p:anim>
                                    <p:anim calcmode="lin" valueType="num">
                                      <p:cBhvr>
                                        <p:cTn id="295" dur="500"/>
                                        <p:tgtEl>
                                          <p:spTgt spid="35"/>
                                        </p:tgtEl>
                                        <p:attrNameLst>
                                          <p:attrName>ppt_h</p:attrName>
                                        </p:attrNameLst>
                                      </p:cBhvr>
                                      <p:tavLst>
                                        <p:tav tm="0">
                                          <p:val>
                                            <p:strVal val="ppt_h"/>
                                          </p:val>
                                        </p:tav>
                                        <p:tav tm="100000">
                                          <p:val>
                                            <p:fltVal val="0"/>
                                          </p:val>
                                        </p:tav>
                                      </p:tavLst>
                                    </p:anim>
                                    <p:animEffect transition="out" filter="fade">
                                      <p:cBhvr>
                                        <p:cTn id="296" dur="500"/>
                                        <p:tgtEl>
                                          <p:spTgt spid="35"/>
                                        </p:tgtEl>
                                      </p:cBhvr>
                                    </p:animEffect>
                                    <p:set>
                                      <p:cBhvr>
                                        <p:cTn id="297" dur="1" fill="hold">
                                          <p:stCondLst>
                                            <p:cond delay="499"/>
                                          </p:stCondLst>
                                        </p:cTn>
                                        <p:tgtEl>
                                          <p:spTgt spid="35"/>
                                        </p:tgtEl>
                                        <p:attrNameLst>
                                          <p:attrName>style.visibility</p:attrName>
                                        </p:attrNameLst>
                                      </p:cBhvr>
                                      <p:to>
                                        <p:strVal val="hidden"/>
                                      </p:to>
                                    </p:set>
                                  </p:childTnLst>
                                </p:cTn>
                              </p:par>
                              <p:par>
                                <p:cTn id="298" presetID="10" presetClass="entr" presetSubtype="0" fill="hold" nodeType="withEffect">
                                  <p:stCondLst>
                                    <p:cond delay="600"/>
                                  </p:stCondLst>
                                  <p:childTnLst>
                                    <p:set>
                                      <p:cBhvr>
                                        <p:cTn id="299" dur="1" fill="hold">
                                          <p:stCondLst>
                                            <p:cond delay="0"/>
                                          </p:stCondLst>
                                        </p:cTn>
                                        <p:tgtEl>
                                          <p:spTgt spid="36"/>
                                        </p:tgtEl>
                                        <p:attrNameLst>
                                          <p:attrName>style.visibility</p:attrName>
                                        </p:attrNameLst>
                                      </p:cBhvr>
                                      <p:to>
                                        <p:strVal val="visible"/>
                                      </p:to>
                                    </p:set>
                                    <p:animEffect transition="in" filter="fade">
                                      <p:cBhvr>
                                        <p:cTn id="300" dur="100"/>
                                        <p:tgtEl>
                                          <p:spTgt spid="36"/>
                                        </p:tgtEl>
                                      </p:cBhvr>
                                    </p:animEffect>
                                  </p:childTnLst>
                                </p:cTn>
                              </p:par>
                              <p:par>
                                <p:cTn id="301" presetID="53" presetClass="exit" presetSubtype="16" fill="hold" nodeType="withEffect">
                                  <p:stCondLst>
                                    <p:cond delay="700"/>
                                  </p:stCondLst>
                                  <p:childTnLst>
                                    <p:anim calcmode="lin" valueType="num">
                                      <p:cBhvr>
                                        <p:cTn id="302" dur="500"/>
                                        <p:tgtEl>
                                          <p:spTgt spid="36"/>
                                        </p:tgtEl>
                                        <p:attrNameLst>
                                          <p:attrName>ppt_w</p:attrName>
                                        </p:attrNameLst>
                                      </p:cBhvr>
                                      <p:tavLst>
                                        <p:tav tm="0">
                                          <p:val>
                                            <p:strVal val="ppt_w"/>
                                          </p:val>
                                        </p:tav>
                                        <p:tav tm="100000">
                                          <p:val>
                                            <p:fltVal val="0"/>
                                          </p:val>
                                        </p:tav>
                                      </p:tavLst>
                                    </p:anim>
                                    <p:anim calcmode="lin" valueType="num">
                                      <p:cBhvr>
                                        <p:cTn id="303" dur="500"/>
                                        <p:tgtEl>
                                          <p:spTgt spid="36"/>
                                        </p:tgtEl>
                                        <p:attrNameLst>
                                          <p:attrName>ppt_h</p:attrName>
                                        </p:attrNameLst>
                                      </p:cBhvr>
                                      <p:tavLst>
                                        <p:tav tm="0">
                                          <p:val>
                                            <p:strVal val="ppt_h"/>
                                          </p:val>
                                        </p:tav>
                                        <p:tav tm="100000">
                                          <p:val>
                                            <p:fltVal val="0"/>
                                          </p:val>
                                        </p:tav>
                                      </p:tavLst>
                                    </p:anim>
                                    <p:animEffect transition="out" filter="fade">
                                      <p:cBhvr>
                                        <p:cTn id="304" dur="500"/>
                                        <p:tgtEl>
                                          <p:spTgt spid="36"/>
                                        </p:tgtEl>
                                      </p:cBhvr>
                                    </p:animEffect>
                                    <p:set>
                                      <p:cBhvr>
                                        <p:cTn id="305" dur="1" fill="hold">
                                          <p:stCondLst>
                                            <p:cond delay="499"/>
                                          </p:stCondLst>
                                        </p:cTn>
                                        <p:tgtEl>
                                          <p:spTgt spid="36"/>
                                        </p:tgtEl>
                                        <p:attrNameLst>
                                          <p:attrName>style.visibility</p:attrName>
                                        </p:attrNameLst>
                                      </p:cBhvr>
                                      <p:to>
                                        <p:strVal val="hidden"/>
                                      </p:to>
                                    </p:set>
                                  </p:childTnLst>
                                </p:cTn>
                              </p:par>
                              <p:par>
                                <p:cTn id="306" presetID="10" presetClass="entr" presetSubtype="0" fill="hold" nodeType="withEffect">
                                  <p:stCondLst>
                                    <p:cond delay="1000"/>
                                  </p:stCondLst>
                                  <p:childTnLst>
                                    <p:set>
                                      <p:cBhvr>
                                        <p:cTn id="307" dur="1" fill="hold">
                                          <p:stCondLst>
                                            <p:cond delay="0"/>
                                          </p:stCondLst>
                                        </p:cTn>
                                        <p:tgtEl>
                                          <p:spTgt spid="37"/>
                                        </p:tgtEl>
                                        <p:attrNameLst>
                                          <p:attrName>style.visibility</p:attrName>
                                        </p:attrNameLst>
                                      </p:cBhvr>
                                      <p:to>
                                        <p:strVal val="visible"/>
                                      </p:to>
                                    </p:set>
                                    <p:animEffect transition="in" filter="fade">
                                      <p:cBhvr>
                                        <p:cTn id="308" dur="100"/>
                                        <p:tgtEl>
                                          <p:spTgt spid="37"/>
                                        </p:tgtEl>
                                      </p:cBhvr>
                                    </p:animEffect>
                                  </p:childTnLst>
                                </p:cTn>
                              </p:par>
                              <p:par>
                                <p:cTn id="309" presetID="53" presetClass="exit" presetSubtype="16" fill="hold" nodeType="withEffect">
                                  <p:stCondLst>
                                    <p:cond delay="1000"/>
                                  </p:stCondLst>
                                  <p:childTnLst>
                                    <p:anim calcmode="lin" valueType="num">
                                      <p:cBhvr>
                                        <p:cTn id="310" dur="500"/>
                                        <p:tgtEl>
                                          <p:spTgt spid="37"/>
                                        </p:tgtEl>
                                        <p:attrNameLst>
                                          <p:attrName>ppt_w</p:attrName>
                                        </p:attrNameLst>
                                      </p:cBhvr>
                                      <p:tavLst>
                                        <p:tav tm="0">
                                          <p:val>
                                            <p:strVal val="ppt_w"/>
                                          </p:val>
                                        </p:tav>
                                        <p:tav tm="100000">
                                          <p:val>
                                            <p:fltVal val="0"/>
                                          </p:val>
                                        </p:tav>
                                      </p:tavLst>
                                    </p:anim>
                                    <p:anim calcmode="lin" valueType="num">
                                      <p:cBhvr>
                                        <p:cTn id="311" dur="500"/>
                                        <p:tgtEl>
                                          <p:spTgt spid="37"/>
                                        </p:tgtEl>
                                        <p:attrNameLst>
                                          <p:attrName>ppt_h</p:attrName>
                                        </p:attrNameLst>
                                      </p:cBhvr>
                                      <p:tavLst>
                                        <p:tav tm="0">
                                          <p:val>
                                            <p:strVal val="ppt_h"/>
                                          </p:val>
                                        </p:tav>
                                        <p:tav tm="100000">
                                          <p:val>
                                            <p:fltVal val="0"/>
                                          </p:val>
                                        </p:tav>
                                      </p:tavLst>
                                    </p:anim>
                                    <p:animEffect transition="out" filter="fade">
                                      <p:cBhvr>
                                        <p:cTn id="312" dur="500"/>
                                        <p:tgtEl>
                                          <p:spTgt spid="37"/>
                                        </p:tgtEl>
                                      </p:cBhvr>
                                    </p:animEffect>
                                    <p:set>
                                      <p:cBhvr>
                                        <p:cTn id="313" dur="1" fill="hold">
                                          <p:stCondLst>
                                            <p:cond delay="499"/>
                                          </p:stCondLst>
                                        </p:cTn>
                                        <p:tgtEl>
                                          <p:spTgt spid="37"/>
                                        </p:tgtEl>
                                        <p:attrNameLst>
                                          <p:attrName>style.visibility</p:attrName>
                                        </p:attrNameLst>
                                      </p:cBhvr>
                                      <p:to>
                                        <p:strVal val="hidden"/>
                                      </p:to>
                                    </p:set>
                                  </p:childTnLst>
                                </p:cTn>
                              </p:par>
                              <p:par>
                                <p:cTn id="314" presetID="10" presetClass="entr" presetSubtype="0" fill="hold" nodeType="withEffect">
                                  <p:stCondLst>
                                    <p:cond delay="600"/>
                                  </p:stCondLst>
                                  <p:childTnLst>
                                    <p:set>
                                      <p:cBhvr>
                                        <p:cTn id="315" dur="1" fill="hold">
                                          <p:stCondLst>
                                            <p:cond delay="0"/>
                                          </p:stCondLst>
                                        </p:cTn>
                                        <p:tgtEl>
                                          <p:spTgt spid="38"/>
                                        </p:tgtEl>
                                        <p:attrNameLst>
                                          <p:attrName>style.visibility</p:attrName>
                                        </p:attrNameLst>
                                      </p:cBhvr>
                                      <p:to>
                                        <p:strVal val="visible"/>
                                      </p:to>
                                    </p:set>
                                    <p:animEffect transition="in" filter="fade">
                                      <p:cBhvr>
                                        <p:cTn id="316" dur="100"/>
                                        <p:tgtEl>
                                          <p:spTgt spid="38"/>
                                        </p:tgtEl>
                                      </p:cBhvr>
                                    </p:animEffect>
                                  </p:childTnLst>
                                </p:cTn>
                              </p:par>
                              <p:par>
                                <p:cTn id="317" presetID="53" presetClass="exit" presetSubtype="16" fill="hold" nodeType="withEffect">
                                  <p:stCondLst>
                                    <p:cond delay="700"/>
                                  </p:stCondLst>
                                  <p:childTnLst>
                                    <p:anim calcmode="lin" valueType="num">
                                      <p:cBhvr>
                                        <p:cTn id="318" dur="500"/>
                                        <p:tgtEl>
                                          <p:spTgt spid="38"/>
                                        </p:tgtEl>
                                        <p:attrNameLst>
                                          <p:attrName>ppt_w</p:attrName>
                                        </p:attrNameLst>
                                      </p:cBhvr>
                                      <p:tavLst>
                                        <p:tav tm="0">
                                          <p:val>
                                            <p:strVal val="ppt_w"/>
                                          </p:val>
                                        </p:tav>
                                        <p:tav tm="100000">
                                          <p:val>
                                            <p:fltVal val="0"/>
                                          </p:val>
                                        </p:tav>
                                      </p:tavLst>
                                    </p:anim>
                                    <p:anim calcmode="lin" valueType="num">
                                      <p:cBhvr>
                                        <p:cTn id="319" dur="500"/>
                                        <p:tgtEl>
                                          <p:spTgt spid="38"/>
                                        </p:tgtEl>
                                        <p:attrNameLst>
                                          <p:attrName>ppt_h</p:attrName>
                                        </p:attrNameLst>
                                      </p:cBhvr>
                                      <p:tavLst>
                                        <p:tav tm="0">
                                          <p:val>
                                            <p:strVal val="ppt_h"/>
                                          </p:val>
                                        </p:tav>
                                        <p:tav tm="100000">
                                          <p:val>
                                            <p:fltVal val="0"/>
                                          </p:val>
                                        </p:tav>
                                      </p:tavLst>
                                    </p:anim>
                                    <p:animEffect transition="out" filter="fade">
                                      <p:cBhvr>
                                        <p:cTn id="320" dur="500"/>
                                        <p:tgtEl>
                                          <p:spTgt spid="38"/>
                                        </p:tgtEl>
                                      </p:cBhvr>
                                    </p:animEffect>
                                    <p:set>
                                      <p:cBhvr>
                                        <p:cTn id="321"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PPECLOGO-eff-0-1"/>
          <p:cNvPicPr>
            <a:picLocks noChangeAspect="1" noChangeArrowheads="1"/>
          </p:cNvPicPr>
          <p:nvPr/>
        </p:nvPicPr>
        <p:blipFill>
          <a:blip r:embed="rId1" cstate="email"/>
          <a:srcRect/>
          <a:stretch>
            <a:fillRect/>
          </a:stretch>
        </p:blipFill>
        <p:spPr bwMode="auto">
          <a:xfrm>
            <a:off x="4512248" y="2130396"/>
            <a:ext cx="1279760" cy="970769"/>
          </a:xfrm>
          <a:prstGeom prst="rect">
            <a:avLst/>
          </a:prstGeom>
          <a:noFill/>
          <a:ln w="9525">
            <a:noFill/>
            <a:miter lim="800000"/>
            <a:headEnd/>
            <a:tailEnd/>
          </a:ln>
        </p:spPr>
      </p:pic>
      <p:pic>
        <p:nvPicPr>
          <p:cNvPr id="11" name="Picture 3" descr="PPECLOGO-eff-0-2"/>
          <p:cNvPicPr>
            <a:picLocks noChangeAspect="1" noChangeArrowheads="1"/>
          </p:cNvPicPr>
          <p:nvPr/>
        </p:nvPicPr>
        <p:blipFill>
          <a:blip r:embed="rId2" cstate="email"/>
          <a:srcRect/>
          <a:stretch>
            <a:fillRect/>
          </a:stretch>
        </p:blipFill>
        <p:spPr bwMode="auto">
          <a:xfrm>
            <a:off x="7992062" y="2090117"/>
            <a:ext cx="1184875" cy="1107017"/>
          </a:xfrm>
          <a:prstGeom prst="rect">
            <a:avLst/>
          </a:prstGeom>
          <a:noFill/>
          <a:ln w="9525">
            <a:noFill/>
            <a:miter lim="800000"/>
            <a:headEnd/>
            <a:tailEnd/>
          </a:ln>
        </p:spPr>
      </p:pic>
      <p:pic>
        <p:nvPicPr>
          <p:cNvPr id="12" name="Picture 4" descr="PPECLOGO-eff-0-3"/>
          <p:cNvPicPr>
            <a:picLocks noChangeAspect="1" noChangeArrowheads="1"/>
          </p:cNvPicPr>
          <p:nvPr/>
        </p:nvPicPr>
        <p:blipFill>
          <a:blip r:embed="rId3" cstate="email"/>
          <a:srcRect/>
          <a:stretch>
            <a:fillRect/>
          </a:stretch>
        </p:blipFill>
        <p:spPr bwMode="auto">
          <a:xfrm>
            <a:off x="1042457" y="647696"/>
            <a:ext cx="3637342" cy="2885544"/>
          </a:xfrm>
          <a:prstGeom prst="rect">
            <a:avLst/>
          </a:prstGeom>
          <a:noFill/>
          <a:ln w="9525">
            <a:noFill/>
            <a:miter lim="800000"/>
            <a:headEnd/>
            <a:tailEnd/>
          </a:ln>
        </p:spPr>
      </p:pic>
      <p:pic>
        <p:nvPicPr>
          <p:cNvPr id="13" name="Picture 5" descr="PPECLOGO-eff-0-1"/>
          <p:cNvPicPr>
            <a:picLocks noChangeAspect="1" noChangeArrowheads="1"/>
          </p:cNvPicPr>
          <p:nvPr/>
        </p:nvPicPr>
        <p:blipFill>
          <a:blip r:embed="rId4" cstate="email"/>
          <a:srcRect/>
          <a:stretch>
            <a:fillRect/>
          </a:stretch>
        </p:blipFill>
        <p:spPr bwMode="auto">
          <a:xfrm>
            <a:off x="4873038" y="2834590"/>
            <a:ext cx="632581" cy="481735"/>
          </a:xfrm>
          <a:prstGeom prst="rect">
            <a:avLst/>
          </a:prstGeom>
          <a:noFill/>
          <a:ln w="9525">
            <a:noFill/>
            <a:miter lim="800000"/>
            <a:headEnd/>
            <a:tailEnd/>
          </a:ln>
        </p:spPr>
      </p:pic>
      <p:pic>
        <p:nvPicPr>
          <p:cNvPr id="14" name="Picture 6" descr="PPECLOGO-eff-0-1"/>
          <p:cNvPicPr>
            <a:picLocks noChangeAspect="1" noChangeArrowheads="1"/>
          </p:cNvPicPr>
          <p:nvPr/>
        </p:nvPicPr>
        <p:blipFill>
          <a:blip r:embed="rId5" cstate="email"/>
          <a:srcRect/>
          <a:stretch>
            <a:fillRect/>
          </a:stretch>
        </p:blipFill>
        <p:spPr bwMode="auto">
          <a:xfrm>
            <a:off x="7188655" y="2308032"/>
            <a:ext cx="484168" cy="459838"/>
          </a:xfrm>
          <a:prstGeom prst="rect">
            <a:avLst/>
          </a:prstGeom>
          <a:noFill/>
          <a:ln w="9525">
            <a:noFill/>
            <a:miter lim="800000"/>
            <a:headEnd/>
            <a:tailEnd/>
          </a:ln>
        </p:spPr>
      </p:pic>
      <p:pic>
        <p:nvPicPr>
          <p:cNvPr id="15" name="Picture 7" descr="PPECLOGO-eff-0-1"/>
          <p:cNvPicPr>
            <a:picLocks noChangeAspect="1" noChangeArrowheads="1"/>
          </p:cNvPicPr>
          <p:nvPr/>
        </p:nvPicPr>
        <p:blipFill>
          <a:blip r:embed="rId6" cstate="email"/>
          <a:srcRect/>
          <a:stretch>
            <a:fillRect/>
          </a:stretch>
        </p:blipFill>
        <p:spPr bwMode="auto">
          <a:xfrm>
            <a:off x="5861380" y="2965668"/>
            <a:ext cx="238434" cy="182474"/>
          </a:xfrm>
          <a:prstGeom prst="rect">
            <a:avLst/>
          </a:prstGeom>
          <a:noFill/>
          <a:ln w="9525">
            <a:noFill/>
            <a:miter lim="800000"/>
            <a:headEnd/>
            <a:tailEnd/>
          </a:ln>
        </p:spPr>
      </p:pic>
      <p:pic>
        <p:nvPicPr>
          <p:cNvPr id="16" name="Picture 8" descr="PPECLOGO-eff-0-2"/>
          <p:cNvPicPr>
            <a:picLocks noChangeAspect="1" noChangeArrowheads="1"/>
          </p:cNvPicPr>
          <p:nvPr/>
        </p:nvPicPr>
        <p:blipFill>
          <a:blip r:embed="rId7" cstate="email"/>
          <a:srcRect/>
          <a:stretch>
            <a:fillRect/>
          </a:stretch>
        </p:blipFill>
        <p:spPr bwMode="auto">
          <a:xfrm>
            <a:off x="5406025" y="1856797"/>
            <a:ext cx="1184874" cy="1097285"/>
          </a:xfrm>
          <a:prstGeom prst="rect">
            <a:avLst/>
          </a:prstGeom>
          <a:noFill/>
          <a:ln w="9525">
            <a:noFill/>
            <a:miter lim="800000"/>
            <a:headEnd/>
            <a:tailEnd/>
          </a:ln>
        </p:spPr>
      </p:pic>
      <p:pic>
        <p:nvPicPr>
          <p:cNvPr id="17" name="Picture 9" descr="PPECLOGO-eff-5-4"/>
          <p:cNvPicPr>
            <a:picLocks noChangeAspect="1" noChangeArrowheads="1"/>
          </p:cNvPicPr>
          <p:nvPr/>
        </p:nvPicPr>
        <p:blipFill>
          <a:blip r:embed="rId8" cstate="email"/>
          <a:srcRect/>
          <a:stretch>
            <a:fillRect/>
          </a:stretch>
        </p:blipFill>
        <p:spPr bwMode="auto">
          <a:xfrm>
            <a:off x="4043419" y="1887879"/>
            <a:ext cx="2221335" cy="1982900"/>
          </a:xfrm>
          <a:prstGeom prst="rect">
            <a:avLst/>
          </a:prstGeom>
          <a:noFill/>
          <a:ln w="9525">
            <a:noFill/>
            <a:miter lim="800000"/>
            <a:headEnd/>
            <a:tailEnd/>
          </a:ln>
        </p:spPr>
      </p:pic>
      <p:pic>
        <p:nvPicPr>
          <p:cNvPr id="18" name="Picture 10" descr="PPECLOGO-eff-5-2"/>
          <p:cNvPicPr>
            <a:picLocks noChangeAspect="1" noChangeArrowheads="1"/>
          </p:cNvPicPr>
          <p:nvPr/>
        </p:nvPicPr>
        <p:blipFill>
          <a:blip r:embed="rId9" cstate="email"/>
          <a:srcRect/>
          <a:stretch>
            <a:fillRect/>
          </a:stretch>
        </p:blipFill>
        <p:spPr bwMode="auto">
          <a:xfrm>
            <a:off x="5126998" y="1474624"/>
            <a:ext cx="3476763" cy="3379443"/>
          </a:xfrm>
          <a:prstGeom prst="rect">
            <a:avLst/>
          </a:prstGeom>
          <a:noFill/>
          <a:ln w="9525">
            <a:noFill/>
            <a:miter lim="800000"/>
            <a:headEnd/>
            <a:tailEnd/>
          </a:ln>
        </p:spPr>
      </p:pic>
      <p:pic>
        <p:nvPicPr>
          <p:cNvPr id="19" name="Picture 11" descr="PPECLOGO-eff-5-4"/>
          <p:cNvPicPr>
            <a:picLocks noChangeAspect="1" noChangeArrowheads="1"/>
          </p:cNvPicPr>
          <p:nvPr/>
        </p:nvPicPr>
        <p:blipFill>
          <a:blip r:embed="rId8" cstate="email"/>
          <a:srcRect/>
          <a:stretch>
            <a:fillRect/>
          </a:stretch>
        </p:blipFill>
        <p:spPr bwMode="auto">
          <a:xfrm>
            <a:off x="8668919" y="1322967"/>
            <a:ext cx="2148343" cy="2019393"/>
          </a:xfrm>
          <a:prstGeom prst="rect">
            <a:avLst/>
          </a:prstGeom>
          <a:noFill/>
          <a:ln w="9525">
            <a:noFill/>
            <a:miter lim="800000"/>
            <a:headEnd/>
            <a:tailEnd/>
          </a:ln>
        </p:spPr>
      </p:pic>
      <p:pic>
        <p:nvPicPr>
          <p:cNvPr id="20" name="Picture 12" descr="PPECLOGO-eff-0-1"/>
          <p:cNvPicPr>
            <a:picLocks noChangeAspect="1" noChangeArrowheads="1"/>
          </p:cNvPicPr>
          <p:nvPr/>
        </p:nvPicPr>
        <p:blipFill>
          <a:blip r:embed="rId10" cstate="email"/>
          <a:srcRect/>
          <a:stretch>
            <a:fillRect/>
          </a:stretch>
        </p:blipFill>
        <p:spPr bwMode="auto">
          <a:xfrm>
            <a:off x="7610295" y="2722958"/>
            <a:ext cx="630148" cy="598519"/>
          </a:xfrm>
          <a:prstGeom prst="rect">
            <a:avLst/>
          </a:prstGeom>
          <a:noFill/>
          <a:ln w="9525">
            <a:noFill/>
            <a:miter lim="800000"/>
            <a:headEnd/>
            <a:tailEnd/>
          </a:ln>
        </p:spPr>
      </p:pic>
      <p:pic>
        <p:nvPicPr>
          <p:cNvPr id="21" name="Picture 13" descr="PPECLOGO-eff-0-1"/>
          <p:cNvPicPr>
            <a:picLocks noChangeAspect="1" noChangeArrowheads="1"/>
          </p:cNvPicPr>
          <p:nvPr/>
        </p:nvPicPr>
        <p:blipFill>
          <a:blip r:embed="rId11" cstate="email"/>
          <a:srcRect/>
          <a:stretch>
            <a:fillRect/>
          </a:stretch>
        </p:blipFill>
        <p:spPr bwMode="auto">
          <a:xfrm>
            <a:off x="10218557" y="1949172"/>
            <a:ext cx="630149" cy="479303"/>
          </a:xfrm>
          <a:prstGeom prst="rect">
            <a:avLst/>
          </a:prstGeom>
          <a:noFill/>
          <a:ln w="9525">
            <a:noFill/>
            <a:miter lim="800000"/>
            <a:headEnd/>
            <a:tailEnd/>
          </a:ln>
        </p:spPr>
      </p:pic>
      <p:pic>
        <p:nvPicPr>
          <p:cNvPr id="22" name="Picture 14" descr="PPECLOGO-eff2-1-2"/>
          <p:cNvPicPr>
            <a:picLocks noChangeAspect="1" noChangeArrowheads="1"/>
          </p:cNvPicPr>
          <p:nvPr/>
        </p:nvPicPr>
        <p:blipFill>
          <a:blip r:embed="rId12"/>
          <a:srcRect/>
          <a:stretch>
            <a:fillRect/>
          </a:stretch>
        </p:blipFill>
        <p:spPr bwMode="auto">
          <a:xfrm>
            <a:off x="2107023" y="1843711"/>
            <a:ext cx="2048590" cy="1734733"/>
          </a:xfrm>
          <a:prstGeom prst="rect">
            <a:avLst/>
          </a:prstGeom>
          <a:noFill/>
          <a:ln w="9525">
            <a:noFill/>
            <a:miter lim="800000"/>
            <a:headEnd/>
            <a:tailEnd/>
          </a:ln>
        </p:spPr>
      </p:pic>
      <p:pic>
        <p:nvPicPr>
          <p:cNvPr id="23" name="Picture 15" descr="PPECLOGO-eff2-1-3"/>
          <p:cNvPicPr>
            <a:picLocks noChangeAspect="1" noChangeArrowheads="1"/>
          </p:cNvPicPr>
          <p:nvPr/>
        </p:nvPicPr>
        <p:blipFill>
          <a:blip r:embed="rId13" cstate="email"/>
          <a:srcRect/>
          <a:stretch>
            <a:fillRect/>
          </a:stretch>
        </p:blipFill>
        <p:spPr bwMode="auto">
          <a:xfrm>
            <a:off x="4041245" y="2356922"/>
            <a:ext cx="527963" cy="442807"/>
          </a:xfrm>
          <a:prstGeom prst="rect">
            <a:avLst/>
          </a:prstGeom>
          <a:noFill/>
          <a:ln w="9525">
            <a:noFill/>
            <a:miter lim="800000"/>
            <a:headEnd/>
            <a:tailEnd/>
          </a:ln>
        </p:spPr>
      </p:pic>
      <p:pic>
        <p:nvPicPr>
          <p:cNvPr id="24" name="Picture 16" descr="PPECLOGO-eff2-1-4"/>
          <p:cNvPicPr>
            <a:picLocks noChangeAspect="1" noChangeArrowheads="1"/>
          </p:cNvPicPr>
          <p:nvPr/>
        </p:nvPicPr>
        <p:blipFill>
          <a:blip r:embed="rId14"/>
          <a:srcRect/>
          <a:stretch>
            <a:fillRect/>
          </a:stretch>
        </p:blipFill>
        <p:spPr bwMode="auto">
          <a:xfrm>
            <a:off x="8027652" y="2370374"/>
            <a:ext cx="849118" cy="1092420"/>
          </a:xfrm>
          <a:prstGeom prst="rect">
            <a:avLst/>
          </a:prstGeom>
          <a:noFill/>
          <a:ln w="9525">
            <a:noFill/>
            <a:miter lim="800000"/>
            <a:headEnd/>
            <a:tailEnd/>
          </a:ln>
        </p:spPr>
      </p:pic>
      <p:pic>
        <p:nvPicPr>
          <p:cNvPr id="25" name="Picture 17" descr="PPECLOGO-eff2-1-3"/>
          <p:cNvPicPr>
            <a:picLocks noChangeAspect="1" noChangeArrowheads="1"/>
          </p:cNvPicPr>
          <p:nvPr/>
        </p:nvPicPr>
        <p:blipFill>
          <a:blip r:embed="rId15" cstate="email"/>
          <a:srcRect/>
          <a:stretch>
            <a:fillRect/>
          </a:stretch>
        </p:blipFill>
        <p:spPr bwMode="auto">
          <a:xfrm>
            <a:off x="8663652" y="2326689"/>
            <a:ext cx="435509" cy="367385"/>
          </a:xfrm>
          <a:prstGeom prst="rect">
            <a:avLst/>
          </a:prstGeom>
          <a:noFill/>
          <a:ln w="9525">
            <a:noFill/>
            <a:miter lim="800000"/>
            <a:headEnd/>
            <a:tailEnd/>
          </a:ln>
        </p:spPr>
      </p:pic>
      <p:pic>
        <p:nvPicPr>
          <p:cNvPr id="26" name="Picture 18" descr="PPECLOGO-eff2-1-3"/>
          <p:cNvPicPr>
            <a:picLocks noChangeAspect="1" noChangeArrowheads="1"/>
          </p:cNvPicPr>
          <p:nvPr/>
        </p:nvPicPr>
        <p:blipFill>
          <a:blip r:embed="rId16" cstate="email"/>
          <a:srcRect/>
          <a:stretch>
            <a:fillRect/>
          </a:stretch>
        </p:blipFill>
        <p:spPr bwMode="auto">
          <a:xfrm>
            <a:off x="9078005" y="2687390"/>
            <a:ext cx="340621" cy="289527"/>
          </a:xfrm>
          <a:prstGeom prst="rect">
            <a:avLst/>
          </a:prstGeom>
          <a:noFill/>
          <a:ln w="9525">
            <a:noFill/>
            <a:miter lim="800000"/>
            <a:headEnd/>
            <a:tailEnd/>
          </a:ln>
        </p:spPr>
      </p:pic>
      <p:pic>
        <p:nvPicPr>
          <p:cNvPr id="27" name="Picture 14" descr="PPECLOGO-eff2-1-2"/>
          <p:cNvPicPr>
            <a:picLocks noChangeAspect="1" noChangeArrowheads="1"/>
          </p:cNvPicPr>
          <p:nvPr/>
        </p:nvPicPr>
        <p:blipFill>
          <a:blip r:embed="rId12" cstate="email"/>
          <a:srcRect/>
          <a:stretch>
            <a:fillRect/>
          </a:stretch>
        </p:blipFill>
        <p:spPr bwMode="auto">
          <a:xfrm>
            <a:off x="2858477" y="2134860"/>
            <a:ext cx="1552258" cy="1313823"/>
          </a:xfrm>
          <a:prstGeom prst="rect">
            <a:avLst/>
          </a:prstGeom>
          <a:noFill/>
          <a:ln w="9525">
            <a:noFill/>
            <a:miter lim="800000"/>
            <a:headEnd/>
            <a:tailEnd/>
          </a:ln>
        </p:spPr>
      </p:pic>
      <p:pic>
        <p:nvPicPr>
          <p:cNvPr id="28" name="Picture 15" descr="PPECLOGO-eff2-1-3"/>
          <p:cNvPicPr>
            <a:picLocks noChangeAspect="1" noChangeArrowheads="1"/>
          </p:cNvPicPr>
          <p:nvPr/>
        </p:nvPicPr>
        <p:blipFill>
          <a:blip r:embed="rId17"/>
          <a:srcRect/>
          <a:stretch>
            <a:fillRect/>
          </a:stretch>
        </p:blipFill>
        <p:spPr bwMode="auto">
          <a:xfrm>
            <a:off x="2488056" y="1774820"/>
            <a:ext cx="1583886" cy="1330855"/>
          </a:xfrm>
          <a:prstGeom prst="rect">
            <a:avLst/>
          </a:prstGeom>
          <a:noFill/>
          <a:ln w="9525">
            <a:noFill/>
            <a:miter lim="800000"/>
            <a:headEnd/>
            <a:tailEnd/>
          </a:ln>
        </p:spPr>
      </p:pic>
      <p:pic>
        <p:nvPicPr>
          <p:cNvPr id="29" name="Picture 14" descr="PPECLOGO-eff2-1-2"/>
          <p:cNvPicPr>
            <a:picLocks noChangeAspect="1" noChangeArrowheads="1"/>
          </p:cNvPicPr>
          <p:nvPr/>
        </p:nvPicPr>
        <p:blipFill>
          <a:blip r:embed="rId12" cstate="email"/>
          <a:srcRect/>
          <a:stretch>
            <a:fillRect/>
          </a:stretch>
        </p:blipFill>
        <p:spPr bwMode="auto">
          <a:xfrm>
            <a:off x="8459178" y="1998743"/>
            <a:ext cx="1552257" cy="1311389"/>
          </a:xfrm>
          <a:prstGeom prst="rect">
            <a:avLst/>
          </a:prstGeom>
          <a:noFill/>
          <a:ln w="9525">
            <a:noFill/>
            <a:miter lim="800000"/>
            <a:headEnd/>
            <a:tailEnd/>
          </a:ln>
        </p:spPr>
      </p:pic>
      <p:pic>
        <p:nvPicPr>
          <p:cNvPr id="30" name="Picture 14" descr="PPECLOGO-eff2-1-2"/>
          <p:cNvPicPr>
            <a:picLocks noChangeAspect="1" noChangeArrowheads="1"/>
          </p:cNvPicPr>
          <p:nvPr/>
        </p:nvPicPr>
        <p:blipFill>
          <a:blip r:embed="rId18" cstate="email"/>
          <a:srcRect/>
          <a:stretch>
            <a:fillRect/>
          </a:stretch>
        </p:blipFill>
        <p:spPr bwMode="auto">
          <a:xfrm>
            <a:off x="6423879" y="1771438"/>
            <a:ext cx="1306523" cy="1104584"/>
          </a:xfrm>
          <a:prstGeom prst="rect">
            <a:avLst/>
          </a:prstGeom>
          <a:noFill/>
          <a:ln w="9525">
            <a:noFill/>
            <a:miter lim="800000"/>
            <a:headEnd/>
            <a:tailEnd/>
          </a:ln>
        </p:spPr>
      </p:pic>
      <p:pic>
        <p:nvPicPr>
          <p:cNvPr id="31" name="Picture 14" descr="PPECLOGO-eff2-1-2"/>
          <p:cNvPicPr>
            <a:picLocks noChangeAspect="1" noChangeArrowheads="1"/>
          </p:cNvPicPr>
          <p:nvPr/>
        </p:nvPicPr>
        <p:blipFill>
          <a:blip r:embed="rId18" cstate="email"/>
          <a:srcRect/>
          <a:stretch>
            <a:fillRect/>
          </a:stretch>
        </p:blipFill>
        <p:spPr bwMode="auto">
          <a:xfrm>
            <a:off x="7470448" y="2100051"/>
            <a:ext cx="1304091" cy="1104584"/>
          </a:xfrm>
          <a:prstGeom prst="rect">
            <a:avLst/>
          </a:prstGeom>
          <a:noFill/>
          <a:ln w="9525">
            <a:noFill/>
            <a:miter lim="800000"/>
            <a:headEnd/>
            <a:tailEnd/>
          </a:ln>
        </p:spPr>
      </p:pic>
      <p:pic>
        <p:nvPicPr>
          <p:cNvPr id="32" name="Picture 15" descr="PPECLOGO-eff2-1-3"/>
          <p:cNvPicPr>
            <a:picLocks noChangeAspect="1" noChangeArrowheads="1"/>
          </p:cNvPicPr>
          <p:nvPr/>
        </p:nvPicPr>
        <p:blipFill>
          <a:blip r:embed="rId17"/>
          <a:srcRect/>
          <a:stretch>
            <a:fillRect/>
          </a:stretch>
        </p:blipFill>
        <p:spPr bwMode="auto">
          <a:xfrm>
            <a:off x="2103872" y="2322976"/>
            <a:ext cx="1128913" cy="948871"/>
          </a:xfrm>
          <a:prstGeom prst="rect">
            <a:avLst/>
          </a:prstGeom>
          <a:noFill/>
          <a:ln w="9525">
            <a:noFill/>
            <a:miter lim="800000"/>
            <a:headEnd/>
            <a:tailEnd/>
          </a:ln>
        </p:spPr>
      </p:pic>
      <p:pic>
        <p:nvPicPr>
          <p:cNvPr id="33" name="Picture 14" descr="PPECLOGO-eff2-1-2"/>
          <p:cNvPicPr>
            <a:picLocks noChangeAspect="1" noChangeArrowheads="1"/>
          </p:cNvPicPr>
          <p:nvPr/>
        </p:nvPicPr>
        <p:blipFill>
          <a:blip r:embed="rId18" cstate="email"/>
          <a:srcRect/>
          <a:stretch>
            <a:fillRect/>
          </a:stretch>
        </p:blipFill>
        <p:spPr bwMode="auto">
          <a:xfrm>
            <a:off x="8320941" y="2731876"/>
            <a:ext cx="1306524" cy="1104584"/>
          </a:xfrm>
          <a:prstGeom prst="rect">
            <a:avLst/>
          </a:prstGeom>
          <a:noFill/>
          <a:ln w="9525">
            <a:noFill/>
            <a:miter lim="800000"/>
            <a:headEnd/>
            <a:tailEnd/>
          </a:ln>
        </p:spPr>
      </p:pic>
      <p:pic>
        <p:nvPicPr>
          <p:cNvPr id="34" name="Picture 15" descr="PPECLOGO-eff2-1-3"/>
          <p:cNvPicPr>
            <a:picLocks noChangeAspect="1" noChangeArrowheads="1"/>
          </p:cNvPicPr>
          <p:nvPr/>
        </p:nvPicPr>
        <p:blipFill>
          <a:blip r:embed="rId17"/>
          <a:srcRect/>
          <a:stretch>
            <a:fillRect/>
          </a:stretch>
        </p:blipFill>
        <p:spPr bwMode="auto">
          <a:xfrm>
            <a:off x="3678641" y="1737692"/>
            <a:ext cx="1318689" cy="1107017"/>
          </a:xfrm>
          <a:prstGeom prst="rect">
            <a:avLst/>
          </a:prstGeom>
          <a:noFill/>
          <a:ln w="9525">
            <a:noFill/>
            <a:miter lim="800000"/>
            <a:headEnd/>
            <a:tailEnd/>
          </a:ln>
        </p:spPr>
      </p:pic>
      <p:pic>
        <p:nvPicPr>
          <p:cNvPr id="35" name="Picture 15" descr="PPECLOGO-eff2-1-3"/>
          <p:cNvPicPr>
            <a:picLocks noChangeAspect="1" noChangeArrowheads="1"/>
          </p:cNvPicPr>
          <p:nvPr/>
        </p:nvPicPr>
        <p:blipFill>
          <a:blip r:embed="rId17"/>
          <a:srcRect/>
          <a:stretch>
            <a:fillRect/>
          </a:stretch>
        </p:blipFill>
        <p:spPr bwMode="auto">
          <a:xfrm>
            <a:off x="4108853" y="1574180"/>
            <a:ext cx="1318689" cy="1107018"/>
          </a:xfrm>
          <a:prstGeom prst="rect">
            <a:avLst/>
          </a:prstGeom>
          <a:noFill/>
          <a:ln w="9525">
            <a:noFill/>
            <a:miter lim="800000"/>
            <a:headEnd/>
            <a:tailEnd/>
          </a:ln>
        </p:spPr>
      </p:pic>
      <p:pic>
        <p:nvPicPr>
          <p:cNvPr id="36" name="Picture 15" descr="PPECLOGO-eff2-1-3"/>
          <p:cNvPicPr>
            <a:picLocks noChangeAspect="1" noChangeArrowheads="1"/>
          </p:cNvPicPr>
          <p:nvPr/>
        </p:nvPicPr>
        <p:blipFill>
          <a:blip r:embed="rId17"/>
          <a:srcRect/>
          <a:stretch>
            <a:fillRect/>
          </a:stretch>
        </p:blipFill>
        <p:spPr bwMode="auto">
          <a:xfrm>
            <a:off x="5229668" y="1269995"/>
            <a:ext cx="1583887" cy="1330855"/>
          </a:xfrm>
          <a:prstGeom prst="rect">
            <a:avLst/>
          </a:prstGeom>
          <a:noFill/>
          <a:ln w="9525">
            <a:noFill/>
            <a:miter lim="800000"/>
            <a:headEnd/>
            <a:tailEnd/>
          </a:ln>
        </p:spPr>
      </p:pic>
      <p:pic>
        <p:nvPicPr>
          <p:cNvPr id="37" name="Picture 15" descr="PPECLOGO-eff2-1-3"/>
          <p:cNvPicPr>
            <a:picLocks noChangeAspect="1" noChangeArrowheads="1"/>
          </p:cNvPicPr>
          <p:nvPr/>
        </p:nvPicPr>
        <p:blipFill>
          <a:blip r:embed="rId17"/>
          <a:srcRect/>
          <a:stretch>
            <a:fillRect/>
          </a:stretch>
        </p:blipFill>
        <p:spPr bwMode="auto">
          <a:xfrm>
            <a:off x="1808378" y="2976625"/>
            <a:ext cx="2002362" cy="1681207"/>
          </a:xfrm>
          <a:prstGeom prst="rect">
            <a:avLst/>
          </a:prstGeom>
          <a:noFill/>
          <a:ln w="9525">
            <a:noFill/>
            <a:miter lim="800000"/>
            <a:headEnd/>
            <a:tailEnd/>
          </a:ln>
        </p:spPr>
      </p:pic>
      <p:pic>
        <p:nvPicPr>
          <p:cNvPr id="38" name="Picture 15" descr="PPECLOGO-eff2-1-3"/>
          <p:cNvPicPr>
            <a:picLocks noChangeAspect="1" noChangeArrowheads="1"/>
          </p:cNvPicPr>
          <p:nvPr/>
        </p:nvPicPr>
        <p:blipFill>
          <a:blip r:embed="rId17"/>
          <a:srcRect/>
          <a:stretch>
            <a:fillRect/>
          </a:stretch>
        </p:blipFill>
        <p:spPr bwMode="auto">
          <a:xfrm>
            <a:off x="6804470" y="2820984"/>
            <a:ext cx="1583886" cy="1330852"/>
          </a:xfrm>
          <a:prstGeom prst="rect">
            <a:avLst/>
          </a:prstGeom>
          <a:noFill/>
          <a:ln w="9525">
            <a:noFill/>
            <a:miter lim="800000"/>
            <a:headEnd/>
            <a:tailEnd/>
          </a:ln>
        </p:spPr>
      </p:pic>
      <p:pic>
        <p:nvPicPr>
          <p:cNvPr id="39" name="Picture 15" descr="PPECLOGO-eff2-1-3"/>
          <p:cNvPicPr>
            <a:picLocks noChangeAspect="1" noChangeArrowheads="1"/>
          </p:cNvPicPr>
          <p:nvPr/>
        </p:nvPicPr>
        <p:blipFill>
          <a:blip r:embed="rId17"/>
          <a:srcRect/>
          <a:stretch>
            <a:fillRect/>
          </a:stretch>
        </p:blipFill>
        <p:spPr bwMode="auto">
          <a:xfrm>
            <a:off x="8054193" y="2352836"/>
            <a:ext cx="1866113" cy="1566855"/>
          </a:xfrm>
          <a:prstGeom prst="rect">
            <a:avLst/>
          </a:prstGeom>
          <a:noFill/>
          <a:ln w="9525">
            <a:noFill/>
            <a:miter lim="800000"/>
            <a:headEnd/>
            <a:tailEnd/>
          </a:ln>
        </p:spPr>
      </p:pic>
      <p:pic>
        <p:nvPicPr>
          <p:cNvPr id="40" name="Picture 15" descr="PPECLOGO-eff2-1-3"/>
          <p:cNvPicPr>
            <a:picLocks noChangeAspect="1" noChangeArrowheads="1"/>
          </p:cNvPicPr>
          <p:nvPr/>
        </p:nvPicPr>
        <p:blipFill>
          <a:blip r:embed="rId17"/>
          <a:srcRect/>
          <a:stretch>
            <a:fillRect/>
          </a:stretch>
        </p:blipFill>
        <p:spPr bwMode="auto">
          <a:xfrm>
            <a:off x="2469374" y="2602880"/>
            <a:ext cx="1316255" cy="1107018"/>
          </a:xfrm>
          <a:prstGeom prst="rect">
            <a:avLst/>
          </a:prstGeom>
          <a:noFill/>
          <a:ln w="9525">
            <a:noFill/>
            <a:miter lim="800000"/>
            <a:headEnd/>
            <a:tailEnd/>
          </a:ln>
        </p:spPr>
      </p:pic>
      <p:pic>
        <p:nvPicPr>
          <p:cNvPr id="41" name="Picture 15" descr="PPECLOGO-eff2-1-3"/>
          <p:cNvPicPr>
            <a:picLocks noChangeAspect="1" noChangeArrowheads="1"/>
          </p:cNvPicPr>
          <p:nvPr/>
        </p:nvPicPr>
        <p:blipFill>
          <a:blip r:embed="rId17"/>
          <a:srcRect/>
          <a:stretch>
            <a:fillRect/>
          </a:stretch>
        </p:blipFill>
        <p:spPr bwMode="auto">
          <a:xfrm>
            <a:off x="3867593" y="3308345"/>
            <a:ext cx="1583887" cy="1330855"/>
          </a:xfrm>
          <a:prstGeom prst="rect">
            <a:avLst/>
          </a:prstGeom>
          <a:noFill/>
          <a:ln w="9525">
            <a:noFill/>
            <a:miter lim="800000"/>
            <a:headEnd/>
            <a:tailEnd/>
          </a:ln>
        </p:spPr>
      </p:pic>
      <p:pic>
        <p:nvPicPr>
          <p:cNvPr id="42" name="Picture 15" descr="PPECLOGO-eff2-1-3"/>
          <p:cNvPicPr>
            <a:picLocks noChangeAspect="1" noChangeArrowheads="1"/>
          </p:cNvPicPr>
          <p:nvPr/>
        </p:nvPicPr>
        <p:blipFill>
          <a:blip r:embed="rId17"/>
          <a:srcRect/>
          <a:stretch>
            <a:fillRect/>
          </a:stretch>
        </p:blipFill>
        <p:spPr bwMode="auto">
          <a:xfrm>
            <a:off x="1418449" y="3056905"/>
            <a:ext cx="1316255" cy="1107018"/>
          </a:xfrm>
          <a:prstGeom prst="rect">
            <a:avLst/>
          </a:prstGeom>
          <a:noFill/>
          <a:ln w="9525">
            <a:noFill/>
            <a:miter lim="800000"/>
            <a:headEnd/>
            <a:tailEnd/>
          </a:ln>
        </p:spPr>
      </p:pic>
      <p:pic>
        <p:nvPicPr>
          <p:cNvPr id="43" name="Picture 15" descr="PPECLOGO-eff2-1-3"/>
          <p:cNvPicPr>
            <a:picLocks noChangeAspect="1" noChangeArrowheads="1"/>
          </p:cNvPicPr>
          <p:nvPr/>
        </p:nvPicPr>
        <p:blipFill>
          <a:blip r:embed="rId17"/>
          <a:srcRect/>
          <a:stretch>
            <a:fillRect/>
          </a:stretch>
        </p:blipFill>
        <p:spPr bwMode="auto">
          <a:xfrm>
            <a:off x="3052585" y="4715683"/>
            <a:ext cx="1909908" cy="1600917"/>
          </a:xfrm>
          <a:prstGeom prst="rect">
            <a:avLst/>
          </a:prstGeom>
          <a:noFill/>
          <a:ln w="9525">
            <a:noFill/>
            <a:miter lim="800000"/>
            <a:headEnd/>
            <a:tailEnd/>
          </a:ln>
        </p:spPr>
      </p:pic>
      <p:pic>
        <p:nvPicPr>
          <p:cNvPr id="44" name="Picture 15" descr="PPECLOGO-eff2-1-3"/>
          <p:cNvPicPr>
            <a:picLocks noChangeAspect="1" noChangeArrowheads="1"/>
          </p:cNvPicPr>
          <p:nvPr/>
        </p:nvPicPr>
        <p:blipFill>
          <a:blip r:embed="rId17"/>
          <a:srcRect/>
          <a:stretch>
            <a:fillRect/>
          </a:stretch>
        </p:blipFill>
        <p:spPr bwMode="auto">
          <a:xfrm>
            <a:off x="4700991" y="3204542"/>
            <a:ext cx="1318689" cy="1107017"/>
          </a:xfrm>
          <a:prstGeom prst="rect">
            <a:avLst/>
          </a:prstGeom>
          <a:noFill/>
          <a:ln w="9525">
            <a:noFill/>
            <a:miter lim="800000"/>
            <a:headEnd/>
            <a:tailEnd/>
          </a:ln>
        </p:spPr>
      </p:pic>
      <p:grpSp>
        <p:nvGrpSpPr>
          <p:cNvPr id="48" name="组合 47"/>
          <p:cNvGrpSpPr/>
          <p:nvPr/>
        </p:nvGrpSpPr>
        <p:grpSpPr>
          <a:xfrm>
            <a:off x="1702221" y="4623236"/>
            <a:ext cx="2312362" cy="789069"/>
            <a:chOff x="1774413" y="4351812"/>
            <a:chExt cx="2312362" cy="789069"/>
          </a:xfrm>
        </p:grpSpPr>
        <p:pic>
          <p:nvPicPr>
            <p:cNvPr id="49" name="图片 48"/>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50" name="TextBox 5"/>
            <p:cNvSpPr txBox="1"/>
            <p:nvPr/>
          </p:nvSpPr>
          <p:spPr>
            <a:xfrm>
              <a:off x="2395832" y="4546291"/>
              <a:ext cx="1069525"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smtClean="0">
                  <a:blipFill dpi="0" rotWithShape="1">
                    <a:blip r:embed="rId20">
                      <a:extLst>
                        <a:ext uri="{28A0092B-C50C-407E-A947-70E740481C1C}">
                          <a14:useLocalDpi xmlns:a14="http://schemas.microsoft.com/office/drawing/2010/main" val="0"/>
                        </a:ext>
                      </a:extLst>
                    </a:blip>
                    <a:srcRect/>
                    <a:stretch>
                      <a:fillRect/>
                    </a:stretch>
                  </a:blipFill>
                  <a:cs typeface="+mn-ea"/>
                  <a:sym typeface="+mn-lt"/>
                </a:rPr>
                <a:t>张经理</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sp>
        <p:nvSpPr>
          <p:cNvPr id="63" name="TextBox 5"/>
          <p:cNvSpPr txBox="1"/>
          <p:nvPr/>
        </p:nvSpPr>
        <p:spPr>
          <a:xfrm>
            <a:off x="6860855" y="367865"/>
            <a:ext cx="4751622" cy="707886"/>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4000" b="1" spc="300" dirty="0" smtClean="0">
                <a:blipFill dpi="0" rotWithShape="1">
                  <a:blip r:embed="rId20">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cs typeface="+mn-ea"/>
                <a:sym typeface="+mn-lt"/>
              </a:rPr>
              <a:t>携手</a:t>
            </a:r>
            <a:r>
              <a:rPr lang="zh-CN" altLang="en-US" sz="4000" b="1" spc="300" dirty="0">
                <a:blipFill dpi="0" rotWithShape="1">
                  <a:blip r:embed="rId20">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cs typeface="+mn-ea"/>
                <a:sym typeface="+mn-lt"/>
              </a:rPr>
              <a:t>并进 感恩同行</a:t>
            </a:r>
            <a:endParaRPr lang="zh-CN" altLang="en-US" sz="4000" b="1" spc="300" dirty="0">
              <a:blipFill dpi="0" rotWithShape="1">
                <a:blip r:embed="rId20">
                  <a:extLst>
                    <a:ext uri="{28A0092B-C50C-407E-A947-70E740481C1C}">
                      <a14:useLocalDpi xmlns:a14="http://schemas.microsoft.com/office/drawing/2010/main" val="0"/>
                    </a:ext>
                  </a:extLst>
                </a:blip>
                <a:srcRect/>
                <a:stretch>
                  <a:fillRect/>
                </a:stretch>
              </a:blipFill>
              <a:effectLst>
                <a:outerShdw blurRad="241300" algn="ctr" rotWithShape="0">
                  <a:srgbClr val="FFC000"/>
                </a:outerShdw>
              </a:effectLst>
              <a:cs typeface="+mn-ea"/>
              <a:sym typeface="+mn-lt"/>
            </a:endParaRPr>
          </a:p>
        </p:txBody>
      </p:sp>
      <p:grpSp>
        <p:nvGrpSpPr>
          <p:cNvPr id="65" name="组合 64"/>
          <p:cNvGrpSpPr/>
          <p:nvPr/>
        </p:nvGrpSpPr>
        <p:grpSpPr>
          <a:xfrm>
            <a:off x="1392481" y="1912346"/>
            <a:ext cx="2885708" cy="2389344"/>
            <a:chOff x="1392481" y="1912346"/>
            <a:chExt cx="2885708" cy="2389344"/>
          </a:xfrm>
        </p:grpSpPr>
        <p:sp>
          <p:nvSpPr>
            <p:cNvPr id="2" name="椭圆 1"/>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7" name="图片 46"/>
            <p:cNvPicPr>
              <a:picLocks noChangeAspect="1"/>
            </p:cNvPicPr>
            <p:nvPr/>
          </p:nvPicPr>
          <p:blipFill>
            <a:blip r:embed="rId22" cstate="screen"/>
            <a:stretch>
              <a:fillRect/>
            </a:stretch>
          </p:blipFill>
          <p:spPr>
            <a:xfrm>
              <a:off x="1392481" y="1912346"/>
              <a:ext cx="2885708" cy="2389344"/>
            </a:xfrm>
            <a:prstGeom prst="rect">
              <a:avLst/>
            </a:prstGeom>
          </p:spPr>
        </p:pic>
      </p:grpSp>
      <p:grpSp>
        <p:nvGrpSpPr>
          <p:cNvPr id="56" name="组合 55"/>
          <p:cNvGrpSpPr/>
          <p:nvPr/>
        </p:nvGrpSpPr>
        <p:grpSpPr>
          <a:xfrm>
            <a:off x="5151517" y="4623236"/>
            <a:ext cx="2312362" cy="789069"/>
            <a:chOff x="1774413" y="4351812"/>
            <a:chExt cx="2312362" cy="789069"/>
          </a:xfrm>
        </p:grpSpPr>
        <p:pic>
          <p:nvPicPr>
            <p:cNvPr id="57" name="图片 56"/>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58" name="TextBox 5"/>
            <p:cNvSpPr txBox="1"/>
            <p:nvPr/>
          </p:nvSpPr>
          <p:spPr>
            <a:xfrm>
              <a:off x="2395832" y="4546291"/>
              <a:ext cx="1069525"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smtClean="0">
                  <a:blipFill dpi="0" rotWithShape="1">
                    <a:blip r:embed="rId20">
                      <a:extLst>
                        <a:ext uri="{28A0092B-C50C-407E-A947-70E740481C1C}">
                          <a14:useLocalDpi xmlns:a14="http://schemas.microsoft.com/office/drawing/2010/main" val="0"/>
                        </a:ext>
                      </a:extLst>
                    </a:blip>
                    <a:srcRect/>
                    <a:stretch>
                      <a:fillRect/>
                    </a:stretch>
                  </a:blipFill>
                  <a:cs typeface="+mn-ea"/>
                  <a:sym typeface="+mn-lt"/>
                </a:rPr>
                <a:t>张经理</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59" name="组合 58"/>
          <p:cNvGrpSpPr/>
          <p:nvPr/>
        </p:nvGrpSpPr>
        <p:grpSpPr>
          <a:xfrm>
            <a:off x="4841777" y="1912346"/>
            <a:ext cx="2885708" cy="2389344"/>
            <a:chOff x="1392481" y="1912346"/>
            <a:chExt cx="2885708" cy="2389344"/>
          </a:xfrm>
        </p:grpSpPr>
        <p:sp>
          <p:nvSpPr>
            <p:cNvPr id="60" name="椭圆 59"/>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61" name="图片 60"/>
            <p:cNvPicPr>
              <a:picLocks noChangeAspect="1"/>
            </p:cNvPicPr>
            <p:nvPr/>
          </p:nvPicPr>
          <p:blipFill>
            <a:blip r:embed="rId22" cstate="screen"/>
            <a:stretch>
              <a:fillRect/>
            </a:stretch>
          </p:blipFill>
          <p:spPr>
            <a:xfrm>
              <a:off x="1392481" y="1912346"/>
              <a:ext cx="2885708" cy="2389344"/>
            </a:xfrm>
            <a:prstGeom prst="rect">
              <a:avLst/>
            </a:prstGeom>
          </p:spPr>
        </p:pic>
      </p:grpSp>
      <p:grpSp>
        <p:nvGrpSpPr>
          <p:cNvPr id="62" name="组合 61"/>
          <p:cNvGrpSpPr/>
          <p:nvPr/>
        </p:nvGrpSpPr>
        <p:grpSpPr>
          <a:xfrm>
            <a:off x="8600813" y="4623236"/>
            <a:ext cx="2312362" cy="789069"/>
            <a:chOff x="1774413" y="4351812"/>
            <a:chExt cx="2312362" cy="789069"/>
          </a:xfrm>
        </p:grpSpPr>
        <p:pic>
          <p:nvPicPr>
            <p:cNvPr id="64" name="图片 63"/>
            <p:cNvPicPr>
              <a:picLocks noChangeAspect="1"/>
            </p:cNvPicPr>
            <p:nvPr/>
          </p:nvPicPr>
          <p:blipFill rotWithShape="1">
            <a:blip r:embed="rId19" cstate="screen">
              <a:duotone>
                <a:schemeClr val="accent4">
                  <a:shade val="45000"/>
                  <a:satMod val="135000"/>
                </a:schemeClr>
                <a:prstClr val="white"/>
              </a:duotone>
            </a:blip>
            <a:srcRect/>
            <a:stretch>
              <a:fillRect/>
            </a:stretch>
          </p:blipFill>
          <p:spPr>
            <a:xfrm>
              <a:off x="1774413" y="4351812"/>
              <a:ext cx="2312362" cy="789069"/>
            </a:xfrm>
            <a:prstGeom prst="rect">
              <a:avLst/>
            </a:prstGeom>
          </p:spPr>
        </p:pic>
        <p:sp>
          <p:nvSpPr>
            <p:cNvPr id="78" name="TextBox 5"/>
            <p:cNvSpPr txBox="1"/>
            <p:nvPr/>
          </p:nvSpPr>
          <p:spPr>
            <a:xfrm>
              <a:off x="2395832" y="4546291"/>
              <a:ext cx="1069525" cy="40011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2000" b="1" spc="300" dirty="0" smtClean="0">
                  <a:blipFill dpi="0" rotWithShape="1">
                    <a:blip r:embed="rId20">
                      <a:extLst>
                        <a:ext uri="{28A0092B-C50C-407E-A947-70E740481C1C}">
                          <a14:useLocalDpi xmlns:a14="http://schemas.microsoft.com/office/drawing/2010/main" val="0"/>
                        </a:ext>
                      </a:extLst>
                    </a:blip>
                    <a:srcRect/>
                    <a:stretch>
                      <a:fillRect/>
                    </a:stretch>
                  </a:blipFill>
                  <a:cs typeface="+mn-ea"/>
                  <a:sym typeface="+mn-lt"/>
                </a:rPr>
                <a:t>张经理</a:t>
              </a:r>
              <a:endParaRPr lang="zh-CN" altLang="en-US" sz="2000" b="1" spc="300" dirty="0">
                <a:blipFill dpi="0" rotWithShape="1">
                  <a:blip r:embed="rId20">
                    <a:extLst>
                      <a:ext uri="{28A0092B-C50C-407E-A947-70E740481C1C}">
                        <a14:useLocalDpi xmlns:a14="http://schemas.microsoft.com/office/drawing/2010/main" val="0"/>
                      </a:ext>
                    </a:extLst>
                  </a:blip>
                  <a:srcRect/>
                  <a:stretch>
                    <a:fillRect/>
                  </a:stretch>
                </a:blipFill>
                <a:cs typeface="+mn-ea"/>
                <a:sym typeface="+mn-lt"/>
              </a:endParaRPr>
            </a:p>
          </p:txBody>
        </p:sp>
      </p:grpSp>
      <p:grpSp>
        <p:nvGrpSpPr>
          <p:cNvPr id="79" name="组合 78"/>
          <p:cNvGrpSpPr/>
          <p:nvPr/>
        </p:nvGrpSpPr>
        <p:grpSpPr>
          <a:xfrm>
            <a:off x="8291073" y="1912346"/>
            <a:ext cx="2885708" cy="2389344"/>
            <a:chOff x="1392481" y="1912346"/>
            <a:chExt cx="2885708" cy="2389344"/>
          </a:xfrm>
        </p:grpSpPr>
        <p:sp>
          <p:nvSpPr>
            <p:cNvPr id="80" name="椭圆 79"/>
            <p:cNvSpPr/>
            <p:nvPr/>
          </p:nvSpPr>
          <p:spPr>
            <a:xfrm>
              <a:off x="1881089" y="2116467"/>
              <a:ext cx="1938007" cy="1938007"/>
            </a:xfrm>
            <a:prstGeom prst="ellipse">
              <a:avLst/>
            </a:prstGeom>
            <a:blipFill dpi="0" rotWithShape="1">
              <a:blip r:embed="rId2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1" name="图片 80"/>
            <p:cNvPicPr>
              <a:picLocks noChangeAspect="1"/>
            </p:cNvPicPr>
            <p:nvPr/>
          </p:nvPicPr>
          <p:blipFill>
            <a:blip r:embed="rId22" cstate="screen"/>
            <a:stretch>
              <a:fillRect/>
            </a:stretch>
          </p:blipFill>
          <p:spPr>
            <a:xfrm>
              <a:off x="1392481" y="1912346"/>
              <a:ext cx="2885708" cy="2389344"/>
            </a:xfrm>
            <a:prstGeom prst="rect">
              <a:avLst/>
            </a:prstGeom>
          </p:spPr>
        </p:pic>
      </p:grpSp>
      <p:sp>
        <p:nvSpPr>
          <p:cNvPr id="67" name="TextBox 66"/>
          <p:cNvSpPr txBox="1"/>
          <p:nvPr/>
        </p:nvSpPr>
        <p:spPr>
          <a:xfrm>
            <a:off x="5451480" y="6618116"/>
            <a:ext cx="1440159" cy="123111"/>
          </a:xfrm>
          <a:prstGeom prst="rect">
            <a:avLst/>
          </a:prstGeom>
          <a:noFill/>
        </p:spPr>
        <p:txBody>
          <a:bodyPr wrap="square" rtlCol="0">
            <a:spAutoFit/>
          </a:bodyPr>
          <a:lstStyle/>
          <a:p>
            <a:pPr marL="0" marR="0" lvl="0" indent="0" algn="ctr"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节日</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http://www.1ppt.com/jieri/</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63"/>
                                        </p:tgtEl>
                                        <p:attrNameLst>
                                          <p:attrName>style.visibility</p:attrName>
                                        </p:attrNameLst>
                                      </p:cBhvr>
                                      <p:to>
                                        <p:strVal val="visible"/>
                                      </p:to>
                                    </p:set>
                                    <p:anim calcmode="lin" valueType="num">
                                      <p:cBhvr>
                                        <p:cTn id="7" dur="200" fill="hold"/>
                                        <p:tgtEl>
                                          <p:spTgt spid="63"/>
                                        </p:tgtEl>
                                        <p:attrNameLst>
                                          <p:attrName>ppt_w</p:attrName>
                                        </p:attrNameLst>
                                      </p:cBhvr>
                                      <p:tavLst>
                                        <p:tav tm="0">
                                          <p:val>
                                            <p:fltVal val="0"/>
                                          </p:val>
                                        </p:tav>
                                        <p:tav tm="100000">
                                          <p:val>
                                            <p:strVal val="#ppt_w"/>
                                          </p:val>
                                        </p:tav>
                                      </p:tavLst>
                                    </p:anim>
                                    <p:anim calcmode="lin" valueType="num">
                                      <p:cBhvr>
                                        <p:cTn id="8" dur="200" fill="hold"/>
                                        <p:tgtEl>
                                          <p:spTgt spid="63"/>
                                        </p:tgtEl>
                                        <p:attrNameLst>
                                          <p:attrName>ppt_h</p:attrName>
                                        </p:attrNameLst>
                                      </p:cBhvr>
                                      <p:tavLst>
                                        <p:tav tm="0">
                                          <p:val>
                                            <p:fltVal val="0"/>
                                          </p:val>
                                        </p:tav>
                                        <p:tav tm="100000">
                                          <p:val>
                                            <p:strVal val="#ppt_h"/>
                                          </p:val>
                                        </p:tav>
                                      </p:tavLst>
                                    </p:anim>
                                    <p:animEffect transition="in" filter="fade">
                                      <p:cBhvr>
                                        <p:cTn id="9" dur="200"/>
                                        <p:tgtEl>
                                          <p:spTgt spid="63"/>
                                        </p:tgtEl>
                                      </p:cBhvr>
                                    </p:animEffect>
                                  </p:childTnLst>
                                </p:cTn>
                              </p:par>
                              <p:par>
                                <p:cTn id="10" presetID="6" presetClass="emph" presetSubtype="0" fill="hold" grpId="1" nodeType="withEffect">
                                  <p:stCondLst>
                                    <p:cond delay="400"/>
                                  </p:stCondLst>
                                  <p:childTnLst>
                                    <p:animScale>
                                      <p:cBhvr>
                                        <p:cTn id="11" dur="2000" fill="hold"/>
                                        <p:tgtEl>
                                          <p:spTgt spid="63"/>
                                        </p:tgtEl>
                                      </p:cBhvr>
                                      <p:by x="120000" y="120000"/>
                                    </p:animScale>
                                  </p:childTnLst>
                                </p:cTn>
                              </p:par>
                              <p:par>
                                <p:cTn id="12" presetID="42" presetClass="entr" presetSubtype="0" fill="hold" nodeType="withEffect">
                                  <p:stCondLst>
                                    <p:cond delay="40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1000"/>
                                        <p:tgtEl>
                                          <p:spTgt spid="48"/>
                                        </p:tgtEl>
                                      </p:cBhvr>
                                    </p:animEffect>
                                    <p:anim calcmode="lin" valueType="num">
                                      <p:cBhvr>
                                        <p:cTn id="15" dur="1000" fill="hold"/>
                                        <p:tgtEl>
                                          <p:spTgt spid="48"/>
                                        </p:tgtEl>
                                        <p:attrNameLst>
                                          <p:attrName>ppt_x</p:attrName>
                                        </p:attrNameLst>
                                      </p:cBhvr>
                                      <p:tavLst>
                                        <p:tav tm="0">
                                          <p:val>
                                            <p:strVal val="#ppt_x"/>
                                          </p:val>
                                        </p:tav>
                                        <p:tav tm="100000">
                                          <p:val>
                                            <p:strVal val="#ppt_x"/>
                                          </p:val>
                                        </p:tav>
                                      </p:tavLst>
                                    </p:anim>
                                    <p:anim calcmode="lin" valueType="num">
                                      <p:cBhvr>
                                        <p:cTn id="16" dur="1000" fill="hold"/>
                                        <p:tgtEl>
                                          <p:spTgt spid="4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40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40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400"/>
                                  </p:stCondLst>
                                  <p:childTnLst>
                                    <p:set>
                                      <p:cBhvr>
                                        <p:cTn id="28" dur="1" fill="hold">
                                          <p:stCondLst>
                                            <p:cond delay="0"/>
                                          </p:stCondLst>
                                        </p:cTn>
                                        <p:tgtEl>
                                          <p:spTgt spid="59"/>
                                        </p:tgtEl>
                                        <p:attrNameLst>
                                          <p:attrName>style.visibility</p:attrName>
                                        </p:attrNameLst>
                                      </p:cBhvr>
                                      <p:to>
                                        <p:strVal val="visible"/>
                                      </p:to>
                                    </p:set>
                                    <p:animEffect transition="in" filter="fade">
                                      <p:cBhvr>
                                        <p:cTn id="29" dur="1000"/>
                                        <p:tgtEl>
                                          <p:spTgt spid="59"/>
                                        </p:tgtEl>
                                      </p:cBhvr>
                                    </p:animEffect>
                                    <p:anim calcmode="lin" valueType="num">
                                      <p:cBhvr>
                                        <p:cTn id="30" dur="1000" fill="hold"/>
                                        <p:tgtEl>
                                          <p:spTgt spid="59"/>
                                        </p:tgtEl>
                                        <p:attrNameLst>
                                          <p:attrName>ppt_x</p:attrName>
                                        </p:attrNameLst>
                                      </p:cBhvr>
                                      <p:tavLst>
                                        <p:tav tm="0">
                                          <p:val>
                                            <p:strVal val="#ppt_x"/>
                                          </p:val>
                                        </p:tav>
                                        <p:tav tm="100000">
                                          <p:val>
                                            <p:strVal val="#ppt_x"/>
                                          </p:val>
                                        </p:tav>
                                      </p:tavLst>
                                    </p:anim>
                                    <p:anim calcmode="lin" valueType="num">
                                      <p:cBhvr>
                                        <p:cTn id="31" dur="1000" fill="hold"/>
                                        <p:tgtEl>
                                          <p:spTgt spid="5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40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1000"/>
                                        <p:tgtEl>
                                          <p:spTgt spid="62"/>
                                        </p:tgtEl>
                                      </p:cBhvr>
                                    </p:animEffect>
                                    <p:anim calcmode="lin" valueType="num">
                                      <p:cBhvr>
                                        <p:cTn id="35" dur="1000" fill="hold"/>
                                        <p:tgtEl>
                                          <p:spTgt spid="62"/>
                                        </p:tgtEl>
                                        <p:attrNameLst>
                                          <p:attrName>ppt_x</p:attrName>
                                        </p:attrNameLst>
                                      </p:cBhvr>
                                      <p:tavLst>
                                        <p:tav tm="0">
                                          <p:val>
                                            <p:strVal val="#ppt_x"/>
                                          </p:val>
                                        </p:tav>
                                        <p:tav tm="100000">
                                          <p:val>
                                            <p:strVal val="#ppt_x"/>
                                          </p:val>
                                        </p:tav>
                                      </p:tavLst>
                                    </p:anim>
                                    <p:anim calcmode="lin" valueType="num">
                                      <p:cBhvr>
                                        <p:cTn id="36" dur="1000" fill="hold"/>
                                        <p:tgtEl>
                                          <p:spTgt spid="6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40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1000"/>
                                        <p:tgtEl>
                                          <p:spTgt spid="79"/>
                                        </p:tgtEl>
                                      </p:cBhvr>
                                    </p:animEffect>
                                    <p:anim calcmode="lin" valueType="num">
                                      <p:cBhvr>
                                        <p:cTn id="40" dur="1000" fill="hold"/>
                                        <p:tgtEl>
                                          <p:spTgt spid="79"/>
                                        </p:tgtEl>
                                        <p:attrNameLst>
                                          <p:attrName>ppt_x</p:attrName>
                                        </p:attrNameLst>
                                      </p:cBhvr>
                                      <p:tavLst>
                                        <p:tav tm="0">
                                          <p:val>
                                            <p:strVal val="#ppt_x"/>
                                          </p:val>
                                        </p:tav>
                                        <p:tav tm="100000">
                                          <p:val>
                                            <p:strVal val="#ppt_x"/>
                                          </p:val>
                                        </p:tav>
                                      </p:tavLst>
                                    </p:anim>
                                    <p:anim calcmode="lin" valueType="num">
                                      <p:cBhvr>
                                        <p:cTn id="41" dur="1000" fill="hold"/>
                                        <p:tgtEl>
                                          <p:spTgt spid="79"/>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par>
                                <p:cTn id="54" presetID="10" presetClass="entr" presetSubtype="0" fill="hold"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10" presetClass="entr" presetSubtype="0"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par>
                                <p:cTn id="75" presetID="10" presetClass="entr" presetSubtype="0" fill="hold"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par>
                                <p:cTn id="78" presetID="35" presetClass="path" presetSubtype="0" fill="hold" nodeType="withEffect">
                                  <p:stCondLst>
                                    <p:cond delay="0"/>
                                  </p:stCondLst>
                                  <p:childTnLst>
                                    <p:animMotion origin="layout" path="M 0 0  L -0.25 0  E" pathEditMode="relative" rAng="0" ptsTypes="">
                                      <p:cBhvr>
                                        <p:cTn id="79" dur="3000" fill="hold"/>
                                        <p:tgtEl>
                                          <p:spTgt spid="19"/>
                                        </p:tgtEl>
                                        <p:attrNameLst>
                                          <p:attrName>ppt_x</p:attrName>
                                          <p:attrName>ppt_y</p:attrName>
                                        </p:attrNameLst>
                                      </p:cBhvr>
                                      <p:rCtr x="0" y="0"/>
                                    </p:animMotion>
                                  </p:childTnLst>
                                </p:cTn>
                              </p:par>
                              <p:par>
                                <p:cTn id="80" presetID="35" presetClass="path" presetSubtype="0" fill="hold" nodeType="withEffect">
                                  <p:stCondLst>
                                    <p:cond delay="0"/>
                                  </p:stCondLst>
                                  <p:childTnLst>
                                    <p:animMotion origin="layout" path="M 4.16667E-6 3.33333E-6 L -0.31632 3.33333E-6 " pathEditMode="relative" rAng="0" ptsTypes="AA">
                                      <p:cBhvr>
                                        <p:cTn id="81" dur="3000" fill="hold"/>
                                        <p:tgtEl>
                                          <p:spTgt spid="11"/>
                                        </p:tgtEl>
                                        <p:attrNameLst>
                                          <p:attrName>ppt_x</p:attrName>
                                          <p:attrName>ppt_y</p:attrName>
                                        </p:attrNameLst>
                                      </p:cBhvr>
                                      <p:rCtr x="-15816" y="0"/>
                                    </p:animMotion>
                                  </p:childTnLst>
                                </p:cTn>
                              </p:par>
                              <p:par>
                                <p:cTn id="82" presetID="35" presetClass="path" presetSubtype="0" fill="hold" nodeType="withEffect">
                                  <p:stCondLst>
                                    <p:cond delay="0"/>
                                  </p:stCondLst>
                                  <p:childTnLst>
                                    <p:animMotion origin="layout" path="M 0.00504 -1.85185E-6 L -0.46684 -1.85185E-6 " pathEditMode="relative" rAng="0" ptsTypes="AA">
                                      <p:cBhvr>
                                        <p:cTn id="83" dur="3000" fill="hold"/>
                                        <p:tgtEl>
                                          <p:spTgt spid="14"/>
                                        </p:tgtEl>
                                        <p:attrNameLst>
                                          <p:attrName>ppt_x</p:attrName>
                                          <p:attrName>ppt_y</p:attrName>
                                        </p:attrNameLst>
                                      </p:cBhvr>
                                      <p:rCtr x="-23594" y="0"/>
                                    </p:animMotion>
                                  </p:childTnLst>
                                </p:cTn>
                              </p:par>
                              <p:par>
                                <p:cTn id="84" presetID="35" presetClass="path" presetSubtype="0" fill="hold" nodeType="withEffect">
                                  <p:stCondLst>
                                    <p:cond delay="0"/>
                                  </p:stCondLst>
                                  <p:childTnLst>
                                    <p:animMotion origin="layout" path="M -3.05556E-6 1.11111E-6 L -0.19531 1.11111E-6 " pathEditMode="relative" rAng="0" ptsTypes="AA">
                                      <p:cBhvr>
                                        <p:cTn id="85" dur="3000" fill="hold"/>
                                        <p:tgtEl>
                                          <p:spTgt spid="16"/>
                                        </p:tgtEl>
                                        <p:attrNameLst>
                                          <p:attrName>ppt_x</p:attrName>
                                          <p:attrName>ppt_y</p:attrName>
                                        </p:attrNameLst>
                                      </p:cBhvr>
                                      <p:rCtr x="-9774" y="0"/>
                                    </p:animMotion>
                                  </p:childTnLst>
                                </p:cTn>
                              </p:par>
                              <p:par>
                                <p:cTn id="86" presetID="35" presetClass="path" presetSubtype="0" fill="hold" nodeType="withEffect">
                                  <p:stCondLst>
                                    <p:cond delay="0"/>
                                  </p:stCondLst>
                                  <p:childTnLst>
                                    <p:animMotion origin="layout" path="M 5.55556E-7 2.59259E-6 L -0.43594 2.59259E-6 " pathEditMode="relative" rAng="0" ptsTypes="AA">
                                      <p:cBhvr>
                                        <p:cTn id="87" dur="3000" fill="hold"/>
                                        <p:tgtEl>
                                          <p:spTgt spid="13"/>
                                        </p:tgtEl>
                                        <p:attrNameLst>
                                          <p:attrName>ppt_x</p:attrName>
                                          <p:attrName>ppt_y</p:attrName>
                                        </p:attrNameLst>
                                      </p:cBhvr>
                                      <p:rCtr x="-21806" y="0"/>
                                    </p:animMotion>
                                  </p:childTnLst>
                                </p:cTn>
                              </p:par>
                              <p:par>
                                <p:cTn id="88" presetID="35" presetClass="path" presetSubtype="0" fill="hold" nodeType="withEffect">
                                  <p:stCondLst>
                                    <p:cond delay="0"/>
                                  </p:stCondLst>
                                  <p:childTnLst>
                                    <p:animMotion origin="layout" path="M -1.94444E-6 2.59259E-6 L -0.61719 2.59259E-6 " pathEditMode="relative" rAng="0" ptsTypes="AA">
                                      <p:cBhvr>
                                        <p:cTn id="89" dur="3000" fill="hold"/>
                                        <p:tgtEl>
                                          <p:spTgt spid="15"/>
                                        </p:tgtEl>
                                        <p:attrNameLst>
                                          <p:attrName>ppt_x</p:attrName>
                                          <p:attrName>ppt_y</p:attrName>
                                        </p:attrNameLst>
                                      </p:cBhvr>
                                      <p:rCtr x="-30868" y="0"/>
                                    </p:animMotion>
                                  </p:childTnLst>
                                </p:cTn>
                              </p:par>
                              <p:par>
                                <p:cTn id="90" presetID="35" presetClass="path" presetSubtype="0" fill="hold" nodeType="withEffect">
                                  <p:stCondLst>
                                    <p:cond delay="0"/>
                                  </p:stCondLst>
                                  <p:childTnLst>
                                    <p:animMotion origin="layout" path="M 3.05556E-6 -1.85185E-6 L -0.33577 -1.85185E-6 " pathEditMode="relative" rAng="0" ptsTypes="AA">
                                      <p:cBhvr>
                                        <p:cTn id="91" dur="3000" fill="hold"/>
                                        <p:tgtEl>
                                          <p:spTgt spid="10"/>
                                        </p:tgtEl>
                                        <p:attrNameLst>
                                          <p:attrName>ppt_x</p:attrName>
                                          <p:attrName>ppt_y</p:attrName>
                                        </p:attrNameLst>
                                      </p:cBhvr>
                                      <p:rCtr x="-16788" y="0"/>
                                    </p:animMotion>
                                  </p:childTnLst>
                                </p:cTn>
                              </p:par>
                              <p:par>
                                <p:cTn id="92" presetID="35" presetClass="path" presetSubtype="0" fill="hold" nodeType="withEffect">
                                  <p:stCondLst>
                                    <p:cond delay="0"/>
                                  </p:stCondLst>
                                  <p:childTnLst>
                                    <p:animMotion origin="layout" path="M 1.66667E-6 -1.85185E-6 L -0.57188 -1.85185E-6 " pathEditMode="relative" rAng="0" ptsTypes="AA">
                                      <p:cBhvr>
                                        <p:cTn id="93" dur="3000" fill="hold"/>
                                        <p:tgtEl>
                                          <p:spTgt spid="20"/>
                                        </p:tgtEl>
                                        <p:attrNameLst>
                                          <p:attrName>ppt_x</p:attrName>
                                          <p:attrName>ppt_y</p:attrName>
                                        </p:attrNameLst>
                                      </p:cBhvr>
                                      <p:rCtr x="-28594" y="0"/>
                                    </p:animMotion>
                                  </p:childTnLst>
                                </p:cTn>
                              </p:par>
                              <p:par>
                                <p:cTn id="94" presetID="35" presetClass="path" presetSubtype="0" fill="hold" nodeType="withEffect">
                                  <p:stCondLst>
                                    <p:cond delay="0"/>
                                  </p:stCondLst>
                                  <p:childTnLst>
                                    <p:animMotion origin="layout" path="M 1.66667E-6 -1.85185E-6 L -0.57188 -1.85185E-6 " pathEditMode="relative" rAng="0" ptsTypes="AA">
                                      <p:cBhvr>
                                        <p:cTn id="95" dur="3000" fill="hold"/>
                                        <p:tgtEl>
                                          <p:spTgt spid="21"/>
                                        </p:tgtEl>
                                        <p:attrNameLst>
                                          <p:attrName>ppt_x</p:attrName>
                                          <p:attrName>ppt_y</p:attrName>
                                        </p:attrNameLst>
                                      </p:cBhvr>
                                      <p:rCtr x="-28594" y="0"/>
                                    </p:animMotion>
                                  </p:childTnLst>
                                </p:cTn>
                              </p:par>
                              <p:par>
                                <p:cTn id="96" presetID="63" presetClass="path" presetSubtype="0" fill="hold" nodeType="withEffect">
                                  <p:stCondLst>
                                    <p:cond delay="0"/>
                                  </p:stCondLst>
                                  <p:childTnLst>
                                    <p:animMotion origin="layout" path="M 5.55556E-7 2.59259E-6 L 0.43906 2.59259E-6 " pathEditMode="relative" rAng="0" ptsTypes="AA">
                                      <p:cBhvr>
                                        <p:cTn id="97" dur="3000" fill="hold"/>
                                        <p:tgtEl>
                                          <p:spTgt spid="18"/>
                                        </p:tgtEl>
                                        <p:attrNameLst>
                                          <p:attrName>ppt_x</p:attrName>
                                          <p:attrName>ppt_y</p:attrName>
                                        </p:attrNameLst>
                                      </p:cBhvr>
                                      <p:rCtr x="21944" y="0"/>
                                    </p:animMotion>
                                  </p:childTnLst>
                                </p:cTn>
                              </p:par>
                              <p:par>
                                <p:cTn id="98" presetID="63" presetClass="path" presetSubtype="0" fill="hold" nodeType="withEffect">
                                  <p:stCondLst>
                                    <p:cond delay="0"/>
                                  </p:stCondLst>
                                  <p:childTnLst>
                                    <p:animMotion origin="layout" path="M -1.38889E-6 2.96296E-6 L 0.62813 2.96296E-6 " pathEditMode="relative" rAng="0" ptsTypes="AA">
                                      <p:cBhvr>
                                        <p:cTn id="99" dur="3000" fill="hold"/>
                                        <p:tgtEl>
                                          <p:spTgt spid="17"/>
                                        </p:tgtEl>
                                        <p:attrNameLst>
                                          <p:attrName>ppt_x</p:attrName>
                                          <p:attrName>ppt_y</p:attrName>
                                        </p:attrNameLst>
                                      </p:cBhvr>
                                      <p:rCtr x="31406" y="0"/>
                                    </p:animMotion>
                                  </p:childTnLst>
                                </p:cTn>
                              </p:par>
                              <p:par>
                                <p:cTn id="100" presetID="63" presetClass="path" presetSubtype="0" fill="hold" nodeType="withEffect">
                                  <p:stCondLst>
                                    <p:cond delay="0"/>
                                  </p:stCondLst>
                                  <p:childTnLst>
                                    <p:animMotion origin="layout" path="M 2.77778E-6 -2.96296E-6 L 0.42465 -2.96296E-6 " pathEditMode="relative" rAng="0" ptsTypes="AA">
                                      <p:cBhvr>
                                        <p:cTn id="101" dur="3000" fill="hold"/>
                                        <p:tgtEl>
                                          <p:spTgt spid="12"/>
                                        </p:tgtEl>
                                        <p:attrNameLst>
                                          <p:attrName>ppt_x</p:attrName>
                                          <p:attrName>ppt_y</p:attrName>
                                        </p:attrNameLst>
                                      </p:cBhvr>
                                      <p:rCtr x="21233" y="0"/>
                                    </p:animMotion>
                                  </p:childTnLst>
                                </p:cTn>
                              </p:par>
                              <p:par>
                                <p:cTn id="102" presetID="10" presetClass="exit" presetSubtype="0" fill="hold" nodeType="withEffect">
                                  <p:stCondLst>
                                    <p:cond delay="2500"/>
                                  </p:stCondLst>
                                  <p:childTnLst>
                                    <p:animEffect transition="out" filter="fade">
                                      <p:cBhvr>
                                        <p:cTn id="103" dur="500"/>
                                        <p:tgtEl>
                                          <p:spTgt spid="17"/>
                                        </p:tgtEl>
                                      </p:cBhvr>
                                    </p:animEffect>
                                    <p:set>
                                      <p:cBhvr>
                                        <p:cTn id="104" dur="1" fill="hold">
                                          <p:stCondLst>
                                            <p:cond delay="499"/>
                                          </p:stCondLst>
                                        </p:cTn>
                                        <p:tgtEl>
                                          <p:spTgt spid="17"/>
                                        </p:tgtEl>
                                        <p:attrNameLst>
                                          <p:attrName>style.visibility</p:attrName>
                                        </p:attrNameLst>
                                      </p:cBhvr>
                                      <p:to>
                                        <p:strVal val="hidden"/>
                                      </p:to>
                                    </p:set>
                                  </p:childTnLst>
                                </p:cTn>
                              </p:par>
                              <p:par>
                                <p:cTn id="105" presetID="10" presetClass="exit" presetSubtype="0" fill="hold" nodeType="withEffect">
                                  <p:stCondLst>
                                    <p:cond delay="2500"/>
                                  </p:stCondLst>
                                  <p:childTnLst>
                                    <p:animEffect transition="out" filter="fade">
                                      <p:cBhvr>
                                        <p:cTn id="106" dur="500"/>
                                        <p:tgtEl>
                                          <p:spTgt spid="18"/>
                                        </p:tgtEl>
                                      </p:cBhvr>
                                    </p:animEffect>
                                    <p:set>
                                      <p:cBhvr>
                                        <p:cTn id="107" dur="1" fill="hold">
                                          <p:stCondLst>
                                            <p:cond delay="499"/>
                                          </p:stCondLst>
                                        </p:cTn>
                                        <p:tgtEl>
                                          <p:spTgt spid="18"/>
                                        </p:tgtEl>
                                        <p:attrNameLst>
                                          <p:attrName>style.visibility</p:attrName>
                                        </p:attrNameLst>
                                      </p:cBhvr>
                                      <p:to>
                                        <p:strVal val="hidden"/>
                                      </p:to>
                                    </p:set>
                                  </p:childTnLst>
                                </p:cTn>
                              </p:par>
                              <p:par>
                                <p:cTn id="108" presetID="10" presetClass="exit" presetSubtype="0" fill="hold" nodeType="withEffect">
                                  <p:stCondLst>
                                    <p:cond delay="2500"/>
                                  </p:stCondLst>
                                  <p:childTnLst>
                                    <p:animEffect transition="out" filter="fade">
                                      <p:cBhvr>
                                        <p:cTn id="109" dur="500"/>
                                        <p:tgtEl>
                                          <p:spTgt spid="20"/>
                                        </p:tgtEl>
                                      </p:cBhvr>
                                    </p:animEffect>
                                    <p:set>
                                      <p:cBhvr>
                                        <p:cTn id="110" dur="1" fill="hold">
                                          <p:stCondLst>
                                            <p:cond delay="499"/>
                                          </p:stCondLst>
                                        </p:cTn>
                                        <p:tgtEl>
                                          <p:spTgt spid="20"/>
                                        </p:tgtEl>
                                        <p:attrNameLst>
                                          <p:attrName>style.visibility</p:attrName>
                                        </p:attrNameLst>
                                      </p:cBhvr>
                                      <p:to>
                                        <p:strVal val="hidden"/>
                                      </p:to>
                                    </p:set>
                                  </p:childTnLst>
                                </p:cTn>
                              </p:par>
                              <p:par>
                                <p:cTn id="111" presetID="10" presetClass="exit" presetSubtype="0" fill="hold" nodeType="withEffect">
                                  <p:stCondLst>
                                    <p:cond delay="2500"/>
                                  </p:stCondLst>
                                  <p:childTnLst>
                                    <p:animEffect transition="out" filter="fade">
                                      <p:cBhvr>
                                        <p:cTn id="112" dur="500"/>
                                        <p:tgtEl>
                                          <p:spTgt spid="15"/>
                                        </p:tgtEl>
                                      </p:cBhvr>
                                    </p:animEffect>
                                    <p:set>
                                      <p:cBhvr>
                                        <p:cTn id="113" dur="1" fill="hold">
                                          <p:stCondLst>
                                            <p:cond delay="499"/>
                                          </p:stCondLst>
                                        </p:cTn>
                                        <p:tgtEl>
                                          <p:spTgt spid="15"/>
                                        </p:tgtEl>
                                        <p:attrNameLst>
                                          <p:attrName>style.visibility</p:attrName>
                                        </p:attrNameLst>
                                      </p:cBhvr>
                                      <p:to>
                                        <p:strVal val="hidden"/>
                                      </p:to>
                                    </p:set>
                                  </p:childTnLst>
                                </p:cTn>
                              </p:par>
                              <p:par>
                                <p:cTn id="114" presetID="10" presetClass="exit" presetSubtype="0" fill="hold" nodeType="withEffect">
                                  <p:stCondLst>
                                    <p:cond delay="2500"/>
                                  </p:stCondLst>
                                  <p:childTnLst>
                                    <p:animEffect transition="out" filter="fade">
                                      <p:cBhvr>
                                        <p:cTn id="115" dur="500"/>
                                        <p:tgtEl>
                                          <p:spTgt spid="13"/>
                                        </p:tgtEl>
                                      </p:cBhvr>
                                    </p:animEffect>
                                    <p:set>
                                      <p:cBhvr>
                                        <p:cTn id="116" dur="1" fill="hold">
                                          <p:stCondLst>
                                            <p:cond delay="499"/>
                                          </p:stCondLst>
                                        </p:cTn>
                                        <p:tgtEl>
                                          <p:spTgt spid="13"/>
                                        </p:tgtEl>
                                        <p:attrNameLst>
                                          <p:attrName>style.visibility</p:attrName>
                                        </p:attrNameLst>
                                      </p:cBhvr>
                                      <p:to>
                                        <p:strVal val="hidden"/>
                                      </p:to>
                                    </p:set>
                                  </p:childTnLst>
                                </p:cTn>
                              </p:par>
                              <p:par>
                                <p:cTn id="117" presetID="10" presetClass="exit" presetSubtype="0" fill="hold" nodeType="withEffect">
                                  <p:stCondLst>
                                    <p:cond delay="2500"/>
                                  </p:stCondLst>
                                  <p:childTnLst>
                                    <p:animEffect transition="out" filter="fade">
                                      <p:cBhvr>
                                        <p:cTn id="118" dur="500"/>
                                        <p:tgtEl>
                                          <p:spTgt spid="16"/>
                                        </p:tgtEl>
                                      </p:cBhvr>
                                    </p:animEffect>
                                    <p:set>
                                      <p:cBhvr>
                                        <p:cTn id="119" dur="1" fill="hold">
                                          <p:stCondLst>
                                            <p:cond delay="499"/>
                                          </p:stCondLst>
                                        </p:cTn>
                                        <p:tgtEl>
                                          <p:spTgt spid="16"/>
                                        </p:tgtEl>
                                        <p:attrNameLst>
                                          <p:attrName>style.visibility</p:attrName>
                                        </p:attrNameLst>
                                      </p:cBhvr>
                                      <p:to>
                                        <p:strVal val="hidden"/>
                                      </p:to>
                                    </p:set>
                                  </p:childTnLst>
                                </p:cTn>
                              </p:par>
                              <p:par>
                                <p:cTn id="120" presetID="10" presetClass="exit" presetSubtype="0" fill="hold" nodeType="withEffect">
                                  <p:stCondLst>
                                    <p:cond delay="2500"/>
                                  </p:stCondLst>
                                  <p:childTnLst>
                                    <p:animEffect transition="out" filter="fade">
                                      <p:cBhvr>
                                        <p:cTn id="121" dur="500"/>
                                        <p:tgtEl>
                                          <p:spTgt spid="11"/>
                                        </p:tgtEl>
                                      </p:cBhvr>
                                    </p:animEffect>
                                    <p:set>
                                      <p:cBhvr>
                                        <p:cTn id="122" dur="1" fill="hold">
                                          <p:stCondLst>
                                            <p:cond delay="499"/>
                                          </p:stCondLst>
                                        </p:cTn>
                                        <p:tgtEl>
                                          <p:spTgt spid="11"/>
                                        </p:tgtEl>
                                        <p:attrNameLst>
                                          <p:attrName>style.visibility</p:attrName>
                                        </p:attrNameLst>
                                      </p:cBhvr>
                                      <p:to>
                                        <p:strVal val="hidden"/>
                                      </p:to>
                                    </p:set>
                                  </p:childTnLst>
                                </p:cTn>
                              </p:par>
                              <p:par>
                                <p:cTn id="123" presetID="10" presetClass="exit" presetSubtype="0" fill="hold" nodeType="withEffect">
                                  <p:stCondLst>
                                    <p:cond delay="2500"/>
                                  </p:stCondLst>
                                  <p:childTnLst>
                                    <p:animEffect transition="out" filter="fade">
                                      <p:cBhvr>
                                        <p:cTn id="124" dur="500"/>
                                        <p:tgtEl>
                                          <p:spTgt spid="19"/>
                                        </p:tgtEl>
                                      </p:cBhvr>
                                    </p:animEffect>
                                    <p:set>
                                      <p:cBhvr>
                                        <p:cTn id="125" dur="1" fill="hold">
                                          <p:stCondLst>
                                            <p:cond delay="499"/>
                                          </p:stCondLst>
                                        </p:cTn>
                                        <p:tgtEl>
                                          <p:spTgt spid="19"/>
                                        </p:tgtEl>
                                        <p:attrNameLst>
                                          <p:attrName>style.visibility</p:attrName>
                                        </p:attrNameLst>
                                      </p:cBhvr>
                                      <p:to>
                                        <p:strVal val="hidden"/>
                                      </p:to>
                                    </p:set>
                                  </p:childTnLst>
                                </p:cTn>
                              </p:par>
                              <p:par>
                                <p:cTn id="126" presetID="10" presetClass="exit" presetSubtype="0" fill="hold" nodeType="withEffect">
                                  <p:stCondLst>
                                    <p:cond delay="2500"/>
                                  </p:stCondLst>
                                  <p:childTnLst>
                                    <p:animEffect transition="out" filter="fade">
                                      <p:cBhvr>
                                        <p:cTn id="127" dur="500"/>
                                        <p:tgtEl>
                                          <p:spTgt spid="21"/>
                                        </p:tgtEl>
                                      </p:cBhvr>
                                    </p:animEffect>
                                    <p:set>
                                      <p:cBhvr>
                                        <p:cTn id="128" dur="1" fill="hold">
                                          <p:stCondLst>
                                            <p:cond delay="499"/>
                                          </p:stCondLst>
                                        </p:cTn>
                                        <p:tgtEl>
                                          <p:spTgt spid="21"/>
                                        </p:tgtEl>
                                        <p:attrNameLst>
                                          <p:attrName>style.visibility</p:attrName>
                                        </p:attrNameLst>
                                      </p:cBhvr>
                                      <p:to>
                                        <p:strVal val="hidden"/>
                                      </p:to>
                                    </p:set>
                                  </p:childTnLst>
                                </p:cTn>
                              </p:par>
                              <p:par>
                                <p:cTn id="129" presetID="10" presetClass="exit" presetSubtype="0" fill="hold" nodeType="withEffect">
                                  <p:stCondLst>
                                    <p:cond delay="2500"/>
                                  </p:stCondLst>
                                  <p:childTnLst>
                                    <p:animEffect transition="out" filter="fade">
                                      <p:cBhvr>
                                        <p:cTn id="130" dur="500"/>
                                        <p:tgtEl>
                                          <p:spTgt spid="12"/>
                                        </p:tgtEl>
                                      </p:cBhvr>
                                    </p:animEffect>
                                    <p:set>
                                      <p:cBhvr>
                                        <p:cTn id="131" dur="1" fill="hold">
                                          <p:stCondLst>
                                            <p:cond delay="499"/>
                                          </p:stCondLst>
                                        </p:cTn>
                                        <p:tgtEl>
                                          <p:spTgt spid="12"/>
                                        </p:tgtEl>
                                        <p:attrNameLst>
                                          <p:attrName>style.visibility</p:attrName>
                                        </p:attrNameLst>
                                      </p:cBhvr>
                                      <p:to>
                                        <p:strVal val="hidden"/>
                                      </p:to>
                                    </p:set>
                                  </p:childTnLst>
                                </p:cTn>
                              </p:par>
                              <p:par>
                                <p:cTn id="132" presetID="10" presetClass="exit" presetSubtype="0" fill="hold" nodeType="withEffect">
                                  <p:stCondLst>
                                    <p:cond delay="2500"/>
                                  </p:stCondLst>
                                  <p:childTnLst>
                                    <p:animEffect transition="out" filter="fade">
                                      <p:cBhvr>
                                        <p:cTn id="133" dur="500"/>
                                        <p:tgtEl>
                                          <p:spTgt spid="10"/>
                                        </p:tgtEl>
                                      </p:cBhvr>
                                    </p:animEffect>
                                    <p:set>
                                      <p:cBhvr>
                                        <p:cTn id="134" dur="1" fill="hold">
                                          <p:stCondLst>
                                            <p:cond delay="499"/>
                                          </p:stCondLst>
                                        </p:cTn>
                                        <p:tgtEl>
                                          <p:spTgt spid="10"/>
                                        </p:tgtEl>
                                        <p:attrNameLst>
                                          <p:attrName>style.visibility</p:attrName>
                                        </p:attrNameLst>
                                      </p:cBhvr>
                                      <p:to>
                                        <p:strVal val="hidden"/>
                                      </p:to>
                                    </p:set>
                                  </p:childTnLst>
                                </p:cTn>
                              </p:par>
                              <p:par>
                                <p:cTn id="135" presetID="10" presetClass="exit" presetSubtype="0" fill="hold" nodeType="withEffect">
                                  <p:stCondLst>
                                    <p:cond delay="2500"/>
                                  </p:stCondLst>
                                  <p:childTnLst>
                                    <p:animEffect transition="out" filter="fade">
                                      <p:cBhvr>
                                        <p:cTn id="136" dur="500"/>
                                        <p:tgtEl>
                                          <p:spTgt spid="14"/>
                                        </p:tgtEl>
                                      </p:cBhvr>
                                    </p:animEffect>
                                    <p:set>
                                      <p:cBhvr>
                                        <p:cTn id="137" dur="1" fill="hold">
                                          <p:stCondLst>
                                            <p:cond delay="499"/>
                                          </p:stCondLst>
                                        </p:cTn>
                                        <p:tgtEl>
                                          <p:spTgt spid="14"/>
                                        </p:tgtEl>
                                        <p:attrNameLst>
                                          <p:attrName>style.visibility</p:attrName>
                                        </p:attrNameLst>
                                      </p:cBhvr>
                                      <p:to>
                                        <p:strVal val="hidden"/>
                                      </p:to>
                                    </p:set>
                                  </p:childTnLst>
                                </p:cTn>
                              </p:par>
                              <p:par>
                                <p:cTn id="138" presetID="10" presetClass="entr" presetSubtype="0" fill="hold" nodeType="withEffect">
                                  <p:stCondLst>
                                    <p:cond delay="0"/>
                                  </p:stCondLst>
                                  <p:childTnLst>
                                    <p:set>
                                      <p:cBhvr>
                                        <p:cTn id="139" dur="1" fill="hold">
                                          <p:stCondLst>
                                            <p:cond delay="0"/>
                                          </p:stCondLst>
                                        </p:cTn>
                                        <p:tgtEl>
                                          <p:spTgt spid="22"/>
                                        </p:tgtEl>
                                        <p:attrNameLst>
                                          <p:attrName>style.visibility</p:attrName>
                                        </p:attrNameLst>
                                      </p:cBhvr>
                                      <p:to>
                                        <p:strVal val="visible"/>
                                      </p:to>
                                    </p:set>
                                    <p:animEffect transition="in" filter="fade">
                                      <p:cBhvr>
                                        <p:cTn id="140" dur="100"/>
                                        <p:tgtEl>
                                          <p:spTgt spid="22"/>
                                        </p:tgtEl>
                                      </p:cBhvr>
                                    </p:animEffect>
                                  </p:childTnLst>
                                </p:cTn>
                              </p:par>
                              <p:par>
                                <p:cTn id="141" presetID="10" presetClass="entr" presetSubtype="0" fill="hold" nodeType="withEffect">
                                  <p:stCondLst>
                                    <p:cond delay="600"/>
                                  </p:stCondLst>
                                  <p:childTnLst>
                                    <p:set>
                                      <p:cBhvr>
                                        <p:cTn id="142" dur="1" fill="hold">
                                          <p:stCondLst>
                                            <p:cond delay="0"/>
                                          </p:stCondLst>
                                        </p:cTn>
                                        <p:tgtEl>
                                          <p:spTgt spid="23"/>
                                        </p:tgtEl>
                                        <p:attrNameLst>
                                          <p:attrName>style.visibility</p:attrName>
                                        </p:attrNameLst>
                                      </p:cBhvr>
                                      <p:to>
                                        <p:strVal val="visible"/>
                                      </p:to>
                                    </p:set>
                                    <p:animEffect transition="in" filter="fade">
                                      <p:cBhvr>
                                        <p:cTn id="143" dur="100"/>
                                        <p:tgtEl>
                                          <p:spTgt spid="23"/>
                                        </p:tgtEl>
                                      </p:cBhvr>
                                    </p:animEffect>
                                  </p:childTnLst>
                                </p:cTn>
                              </p:par>
                              <p:par>
                                <p:cTn id="144" presetID="10" presetClass="entr" presetSubtype="0" fill="hold" nodeType="withEffect">
                                  <p:stCondLst>
                                    <p:cond delay="200"/>
                                  </p:stCondLst>
                                  <p:childTnLst>
                                    <p:set>
                                      <p:cBhvr>
                                        <p:cTn id="145" dur="1" fill="hold">
                                          <p:stCondLst>
                                            <p:cond delay="0"/>
                                          </p:stCondLst>
                                        </p:cTn>
                                        <p:tgtEl>
                                          <p:spTgt spid="24"/>
                                        </p:tgtEl>
                                        <p:attrNameLst>
                                          <p:attrName>style.visibility</p:attrName>
                                        </p:attrNameLst>
                                      </p:cBhvr>
                                      <p:to>
                                        <p:strVal val="visible"/>
                                      </p:to>
                                    </p:set>
                                    <p:animEffect transition="in" filter="fade">
                                      <p:cBhvr>
                                        <p:cTn id="146" dur="100"/>
                                        <p:tgtEl>
                                          <p:spTgt spid="24"/>
                                        </p:tgtEl>
                                      </p:cBhvr>
                                    </p:animEffect>
                                  </p:childTnLst>
                                </p:cTn>
                              </p:par>
                              <p:par>
                                <p:cTn id="147" presetID="10" presetClass="entr" presetSubtype="0" fill="hold" nodeType="withEffect">
                                  <p:stCondLst>
                                    <p:cond delay="1800"/>
                                  </p:stCondLst>
                                  <p:childTnLst>
                                    <p:set>
                                      <p:cBhvr>
                                        <p:cTn id="148" dur="1" fill="hold">
                                          <p:stCondLst>
                                            <p:cond delay="0"/>
                                          </p:stCondLst>
                                        </p:cTn>
                                        <p:tgtEl>
                                          <p:spTgt spid="25"/>
                                        </p:tgtEl>
                                        <p:attrNameLst>
                                          <p:attrName>style.visibility</p:attrName>
                                        </p:attrNameLst>
                                      </p:cBhvr>
                                      <p:to>
                                        <p:strVal val="visible"/>
                                      </p:to>
                                    </p:set>
                                    <p:animEffect transition="in" filter="fade">
                                      <p:cBhvr>
                                        <p:cTn id="149" dur="100"/>
                                        <p:tgtEl>
                                          <p:spTgt spid="25"/>
                                        </p:tgtEl>
                                      </p:cBhvr>
                                    </p:animEffect>
                                  </p:childTnLst>
                                </p:cTn>
                              </p:par>
                              <p:par>
                                <p:cTn id="150" presetID="10" presetClass="entr" presetSubtype="0" fill="hold" nodeType="withEffect">
                                  <p:stCondLst>
                                    <p:cond delay="2200"/>
                                  </p:stCondLst>
                                  <p:childTnLst>
                                    <p:set>
                                      <p:cBhvr>
                                        <p:cTn id="151" dur="1" fill="hold">
                                          <p:stCondLst>
                                            <p:cond delay="0"/>
                                          </p:stCondLst>
                                        </p:cTn>
                                        <p:tgtEl>
                                          <p:spTgt spid="26"/>
                                        </p:tgtEl>
                                        <p:attrNameLst>
                                          <p:attrName>style.visibility</p:attrName>
                                        </p:attrNameLst>
                                      </p:cBhvr>
                                      <p:to>
                                        <p:strVal val="visible"/>
                                      </p:to>
                                    </p:set>
                                    <p:animEffect transition="in" filter="fade">
                                      <p:cBhvr>
                                        <p:cTn id="152" dur="100"/>
                                        <p:tgtEl>
                                          <p:spTgt spid="26"/>
                                        </p:tgtEl>
                                      </p:cBhvr>
                                    </p:animEffect>
                                  </p:childTnLst>
                                </p:cTn>
                              </p:par>
                              <p:par>
                                <p:cTn id="153" presetID="53" presetClass="exit" presetSubtype="16" fill="hold" nodeType="withEffect">
                                  <p:stCondLst>
                                    <p:cond delay="100"/>
                                  </p:stCondLst>
                                  <p:childTnLst>
                                    <p:anim calcmode="lin" valueType="num">
                                      <p:cBhvr>
                                        <p:cTn id="154" dur="1000"/>
                                        <p:tgtEl>
                                          <p:spTgt spid="22"/>
                                        </p:tgtEl>
                                        <p:attrNameLst>
                                          <p:attrName>ppt_w</p:attrName>
                                        </p:attrNameLst>
                                      </p:cBhvr>
                                      <p:tavLst>
                                        <p:tav tm="0">
                                          <p:val>
                                            <p:strVal val="ppt_w"/>
                                          </p:val>
                                        </p:tav>
                                        <p:tav tm="100000">
                                          <p:val>
                                            <p:fltVal val="0"/>
                                          </p:val>
                                        </p:tav>
                                      </p:tavLst>
                                    </p:anim>
                                    <p:anim calcmode="lin" valueType="num">
                                      <p:cBhvr>
                                        <p:cTn id="155" dur="1000"/>
                                        <p:tgtEl>
                                          <p:spTgt spid="22"/>
                                        </p:tgtEl>
                                        <p:attrNameLst>
                                          <p:attrName>ppt_h</p:attrName>
                                        </p:attrNameLst>
                                      </p:cBhvr>
                                      <p:tavLst>
                                        <p:tav tm="0">
                                          <p:val>
                                            <p:strVal val="ppt_h"/>
                                          </p:val>
                                        </p:tav>
                                        <p:tav tm="100000">
                                          <p:val>
                                            <p:fltVal val="0"/>
                                          </p:val>
                                        </p:tav>
                                      </p:tavLst>
                                    </p:anim>
                                    <p:animEffect transition="out" filter="fade">
                                      <p:cBhvr>
                                        <p:cTn id="156" dur="1000"/>
                                        <p:tgtEl>
                                          <p:spTgt spid="22"/>
                                        </p:tgtEl>
                                      </p:cBhvr>
                                    </p:animEffect>
                                    <p:set>
                                      <p:cBhvr>
                                        <p:cTn id="157" dur="1" fill="hold">
                                          <p:stCondLst>
                                            <p:cond delay="999"/>
                                          </p:stCondLst>
                                        </p:cTn>
                                        <p:tgtEl>
                                          <p:spTgt spid="22"/>
                                        </p:tgtEl>
                                        <p:attrNameLst>
                                          <p:attrName>style.visibility</p:attrName>
                                        </p:attrNameLst>
                                      </p:cBhvr>
                                      <p:to>
                                        <p:strVal val="hidden"/>
                                      </p:to>
                                    </p:set>
                                  </p:childTnLst>
                                </p:cTn>
                              </p:par>
                              <p:par>
                                <p:cTn id="158" presetID="53" presetClass="exit" presetSubtype="16" fill="hold" nodeType="withEffect">
                                  <p:stCondLst>
                                    <p:cond delay="700"/>
                                  </p:stCondLst>
                                  <p:childTnLst>
                                    <p:anim calcmode="lin" valueType="num">
                                      <p:cBhvr>
                                        <p:cTn id="159" dur="500"/>
                                        <p:tgtEl>
                                          <p:spTgt spid="23"/>
                                        </p:tgtEl>
                                        <p:attrNameLst>
                                          <p:attrName>ppt_w</p:attrName>
                                        </p:attrNameLst>
                                      </p:cBhvr>
                                      <p:tavLst>
                                        <p:tav tm="0">
                                          <p:val>
                                            <p:strVal val="ppt_w"/>
                                          </p:val>
                                        </p:tav>
                                        <p:tav tm="100000">
                                          <p:val>
                                            <p:fltVal val="0"/>
                                          </p:val>
                                        </p:tav>
                                      </p:tavLst>
                                    </p:anim>
                                    <p:anim calcmode="lin" valueType="num">
                                      <p:cBhvr>
                                        <p:cTn id="160" dur="500"/>
                                        <p:tgtEl>
                                          <p:spTgt spid="23"/>
                                        </p:tgtEl>
                                        <p:attrNameLst>
                                          <p:attrName>ppt_h</p:attrName>
                                        </p:attrNameLst>
                                      </p:cBhvr>
                                      <p:tavLst>
                                        <p:tav tm="0">
                                          <p:val>
                                            <p:strVal val="ppt_h"/>
                                          </p:val>
                                        </p:tav>
                                        <p:tav tm="100000">
                                          <p:val>
                                            <p:fltVal val="0"/>
                                          </p:val>
                                        </p:tav>
                                      </p:tavLst>
                                    </p:anim>
                                    <p:animEffect transition="out" filter="fade">
                                      <p:cBhvr>
                                        <p:cTn id="161" dur="500"/>
                                        <p:tgtEl>
                                          <p:spTgt spid="23"/>
                                        </p:tgtEl>
                                      </p:cBhvr>
                                    </p:animEffect>
                                    <p:set>
                                      <p:cBhvr>
                                        <p:cTn id="162" dur="1" fill="hold">
                                          <p:stCondLst>
                                            <p:cond delay="499"/>
                                          </p:stCondLst>
                                        </p:cTn>
                                        <p:tgtEl>
                                          <p:spTgt spid="23"/>
                                        </p:tgtEl>
                                        <p:attrNameLst>
                                          <p:attrName>style.visibility</p:attrName>
                                        </p:attrNameLst>
                                      </p:cBhvr>
                                      <p:to>
                                        <p:strVal val="hidden"/>
                                      </p:to>
                                    </p:set>
                                  </p:childTnLst>
                                </p:cTn>
                              </p:par>
                              <p:par>
                                <p:cTn id="163" presetID="53" presetClass="exit" presetSubtype="16" fill="hold" nodeType="withEffect">
                                  <p:stCondLst>
                                    <p:cond delay="300"/>
                                  </p:stCondLst>
                                  <p:childTnLst>
                                    <p:anim calcmode="lin" valueType="num">
                                      <p:cBhvr>
                                        <p:cTn id="164" dur="500"/>
                                        <p:tgtEl>
                                          <p:spTgt spid="24"/>
                                        </p:tgtEl>
                                        <p:attrNameLst>
                                          <p:attrName>ppt_w</p:attrName>
                                        </p:attrNameLst>
                                      </p:cBhvr>
                                      <p:tavLst>
                                        <p:tav tm="0">
                                          <p:val>
                                            <p:strVal val="ppt_w"/>
                                          </p:val>
                                        </p:tav>
                                        <p:tav tm="100000">
                                          <p:val>
                                            <p:fltVal val="0"/>
                                          </p:val>
                                        </p:tav>
                                      </p:tavLst>
                                    </p:anim>
                                    <p:anim calcmode="lin" valueType="num">
                                      <p:cBhvr>
                                        <p:cTn id="165" dur="500"/>
                                        <p:tgtEl>
                                          <p:spTgt spid="24"/>
                                        </p:tgtEl>
                                        <p:attrNameLst>
                                          <p:attrName>ppt_h</p:attrName>
                                        </p:attrNameLst>
                                      </p:cBhvr>
                                      <p:tavLst>
                                        <p:tav tm="0">
                                          <p:val>
                                            <p:strVal val="ppt_h"/>
                                          </p:val>
                                        </p:tav>
                                        <p:tav tm="100000">
                                          <p:val>
                                            <p:fltVal val="0"/>
                                          </p:val>
                                        </p:tav>
                                      </p:tavLst>
                                    </p:anim>
                                    <p:animEffect transition="out" filter="fade">
                                      <p:cBhvr>
                                        <p:cTn id="166" dur="500"/>
                                        <p:tgtEl>
                                          <p:spTgt spid="24"/>
                                        </p:tgtEl>
                                      </p:cBhvr>
                                    </p:animEffect>
                                    <p:set>
                                      <p:cBhvr>
                                        <p:cTn id="167" dur="1" fill="hold">
                                          <p:stCondLst>
                                            <p:cond delay="499"/>
                                          </p:stCondLst>
                                        </p:cTn>
                                        <p:tgtEl>
                                          <p:spTgt spid="24"/>
                                        </p:tgtEl>
                                        <p:attrNameLst>
                                          <p:attrName>style.visibility</p:attrName>
                                        </p:attrNameLst>
                                      </p:cBhvr>
                                      <p:to>
                                        <p:strVal val="hidden"/>
                                      </p:to>
                                    </p:set>
                                  </p:childTnLst>
                                </p:cTn>
                              </p:par>
                              <p:par>
                                <p:cTn id="168" presetID="53" presetClass="exit" presetSubtype="16" fill="hold" nodeType="withEffect">
                                  <p:stCondLst>
                                    <p:cond delay="1900"/>
                                  </p:stCondLst>
                                  <p:childTnLst>
                                    <p:anim calcmode="lin" valueType="num">
                                      <p:cBhvr>
                                        <p:cTn id="169" dur="500"/>
                                        <p:tgtEl>
                                          <p:spTgt spid="25"/>
                                        </p:tgtEl>
                                        <p:attrNameLst>
                                          <p:attrName>ppt_w</p:attrName>
                                        </p:attrNameLst>
                                      </p:cBhvr>
                                      <p:tavLst>
                                        <p:tav tm="0">
                                          <p:val>
                                            <p:strVal val="ppt_w"/>
                                          </p:val>
                                        </p:tav>
                                        <p:tav tm="100000">
                                          <p:val>
                                            <p:fltVal val="0"/>
                                          </p:val>
                                        </p:tav>
                                      </p:tavLst>
                                    </p:anim>
                                    <p:anim calcmode="lin" valueType="num">
                                      <p:cBhvr>
                                        <p:cTn id="170" dur="500"/>
                                        <p:tgtEl>
                                          <p:spTgt spid="25"/>
                                        </p:tgtEl>
                                        <p:attrNameLst>
                                          <p:attrName>ppt_h</p:attrName>
                                        </p:attrNameLst>
                                      </p:cBhvr>
                                      <p:tavLst>
                                        <p:tav tm="0">
                                          <p:val>
                                            <p:strVal val="ppt_h"/>
                                          </p:val>
                                        </p:tav>
                                        <p:tav tm="100000">
                                          <p:val>
                                            <p:fltVal val="0"/>
                                          </p:val>
                                        </p:tav>
                                      </p:tavLst>
                                    </p:anim>
                                    <p:animEffect transition="out" filter="fade">
                                      <p:cBhvr>
                                        <p:cTn id="171" dur="500"/>
                                        <p:tgtEl>
                                          <p:spTgt spid="25"/>
                                        </p:tgtEl>
                                      </p:cBhvr>
                                    </p:animEffect>
                                    <p:set>
                                      <p:cBhvr>
                                        <p:cTn id="172" dur="1" fill="hold">
                                          <p:stCondLst>
                                            <p:cond delay="499"/>
                                          </p:stCondLst>
                                        </p:cTn>
                                        <p:tgtEl>
                                          <p:spTgt spid="25"/>
                                        </p:tgtEl>
                                        <p:attrNameLst>
                                          <p:attrName>style.visibility</p:attrName>
                                        </p:attrNameLst>
                                      </p:cBhvr>
                                      <p:to>
                                        <p:strVal val="hidden"/>
                                      </p:to>
                                    </p:set>
                                  </p:childTnLst>
                                </p:cTn>
                              </p:par>
                              <p:par>
                                <p:cTn id="173" presetID="53" presetClass="exit" presetSubtype="16" fill="hold" nodeType="withEffect">
                                  <p:stCondLst>
                                    <p:cond delay="2300"/>
                                  </p:stCondLst>
                                  <p:childTnLst>
                                    <p:anim calcmode="lin" valueType="num">
                                      <p:cBhvr>
                                        <p:cTn id="174" dur="500"/>
                                        <p:tgtEl>
                                          <p:spTgt spid="26"/>
                                        </p:tgtEl>
                                        <p:attrNameLst>
                                          <p:attrName>ppt_w</p:attrName>
                                        </p:attrNameLst>
                                      </p:cBhvr>
                                      <p:tavLst>
                                        <p:tav tm="0">
                                          <p:val>
                                            <p:strVal val="ppt_w"/>
                                          </p:val>
                                        </p:tav>
                                        <p:tav tm="100000">
                                          <p:val>
                                            <p:fltVal val="0"/>
                                          </p:val>
                                        </p:tav>
                                      </p:tavLst>
                                    </p:anim>
                                    <p:anim calcmode="lin" valueType="num">
                                      <p:cBhvr>
                                        <p:cTn id="175" dur="500"/>
                                        <p:tgtEl>
                                          <p:spTgt spid="26"/>
                                        </p:tgtEl>
                                        <p:attrNameLst>
                                          <p:attrName>ppt_h</p:attrName>
                                        </p:attrNameLst>
                                      </p:cBhvr>
                                      <p:tavLst>
                                        <p:tav tm="0">
                                          <p:val>
                                            <p:strVal val="ppt_h"/>
                                          </p:val>
                                        </p:tav>
                                        <p:tav tm="100000">
                                          <p:val>
                                            <p:fltVal val="0"/>
                                          </p:val>
                                        </p:tav>
                                      </p:tavLst>
                                    </p:anim>
                                    <p:animEffect transition="out" filter="fade">
                                      <p:cBhvr>
                                        <p:cTn id="176" dur="500"/>
                                        <p:tgtEl>
                                          <p:spTgt spid="26"/>
                                        </p:tgtEl>
                                      </p:cBhvr>
                                    </p:animEffect>
                                    <p:set>
                                      <p:cBhvr>
                                        <p:cTn id="177" dur="1" fill="hold">
                                          <p:stCondLst>
                                            <p:cond delay="499"/>
                                          </p:stCondLst>
                                        </p:cTn>
                                        <p:tgtEl>
                                          <p:spTgt spid="26"/>
                                        </p:tgtEl>
                                        <p:attrNameLst>
                                          <p:attrName>style.visibility</p:attrName>
                                        </p:attrNameLst>
                                      </p:cBhvr>
                                      <p:to>
                                        <p:strVal val="hidden"/>
                                      </p:to>
                                    </p:set>
                                  </p:childTnLst>
                                </p:cTn>
                              </p:par>
                              <p:par>
                                <p:cTn id="178" presetID="10" presetClass="entr" presetSubtype="0" fill="hold" nodeType="withEffect">
                                  <p:stCondLst>
                                    <p:cond delay="0"/>
                                  </p:stCondLst>
                                  <p:childTnLst>
                                    <p:set>
                                      <p:cBhvr>
                                        <p:cTn id="179" dur="1" fill="hold">
                                          <p:stCondLst>
                                            <p:cond delay="0"/>
                                          </p:stCondLst>
                                        </p:cTn>
                                        <p:tgtEl>
                                          <p:spTgt spid="27"/>
                                        </p:tgtEl>
                                        <p:attrNameLst>
                                          <p:attrName>style.visibility</p:attrName>
                                        </p:attrNameLst>
                                      </p:cBhvr>
                                      <p:to>
                                        <p:strVal val="visible"/>
                                      </p:to>
                                    </p:set>
                                    <p:animEffect transition="in" filter="fade">
                                      <p:cBhvr>
                                        <p:cTn id="180" dur="100"/>
                                        <p:tgtEl>
                                          <p:spTgt spid="27"/>
                                        </p:tgtEl>
                                      </p:cBhvr>
                                    </p:animEffect>
                                  </p:childTnLst>
                                </p:cTn>
                              </p:par>
                              <p:par>
                                <p:cTn id="181" presetID="10" presetClass="entr" presetSubtype="0" fill="hold" nodeType="withEffect">
                                  <p:stCondLst>
                                    <p:cond delay="600"/>
                                  </p:stCondLst>
                                  <p:childTnLst>
                                    <p:set>
                                      <p:cBhvr>
                                        <p:cTn id="182" dur="1" fill="hold">
                                          <p:stCondLst>
                                            <p:cond delay="0"/>
                                          </p:stCondLst>
                                        </p:cTn>
                                        <p:tgtEl>
                                          <p:spTgt spid="28"/>
                                        </p:tgtEl>
                                        <p:attrNameLst>
                                          <p:attrName>style.visibility</p:attrName>
                                        </p:attrNameLst>
                                      </p:cBhvr>
                                      <p:to>
                                        <p:strVal val="visible"/>
                                      </p:to>
                                    </p:set>
                                    <p:animEffect transition="in" filter="fade">
                                      <p:cBhvr>
                                        <p:cTn id="183" dur="100"/>
                                        <p:tgtEl>
                                          <p:spTgt spid="28"/>
                                        </p:tgtEl>
                                      </p:cBhvr>
                                    </p:animEffect>
                                  </p:childTnLst>
                                </p:cTn>
                              </p:par>
                              <p:par>
                                <p:cTn id="184" presetID="53" presetClass="exit" presetSubtype="16" fill="hold" nodeType="withEffect">
                                  <p:stCondLst>
                                    <p:cond delay="100"/>
                                  </p:stCondLst>
                                  <p:childTnLst>
                                    <p:anim calcmode="lin" valueType="num">
                                      <p:cBhvr>
                                        <p:cTn id="185" dur="1000"/>
                                        <p:tgtEl>
                                          <p:spTgt spid="27"/>
                                        </p:tgtEl>
                                        <p:attrNameLst>
                                          <p:attrName>ppt_w</p:attrName>
                                        </p:attrNameLst>
                                      </p:cBhvr>
                                      <p:tavLst>
                                        <p:tav tm="0">
                                          <p:val>
                                            <p:strVal val="ppt_w"/>
                                          </p:val>
                                        </p:tav>
                                        <p:tav tm="100000">
                                          <p:val>
                                            <p:fltVal val="0"/>
                                          </p:val>
                                        </p:tav>
                                      </p:tavLst>
                                    </p:anim>
                                    <p:anim calcmode="lin" valueType="num">
                                      <p:cBhvr>
                                        <p:cTn id="186" dur="1000"/>
                                        <p:tgtEl>
                                          <p:spTgt spid="27"/>
                                        </p:tgtEl>
                                        <p:attrNameLst>
                                          <p:attrName>ppt_h</p:attrName>
                                        </p:attrNameLst>
                                      </p:cBhvr>
                                      <p:tavLst>
                                        <p:tav tm="0">
                                          <p:val>
                                            <p:strVal val="ppt_h"/>
                                          </p:val>
                                        </p:tav>
                                        <p:tav tm="100000">
                                          <p:val>
                                            <p:fltVal val="0"/>
                                          </p:val>
                                        </p:tav>
                                      </p:tavLst>
                                    </p:anim>
                                    <p:animEffect transition="out" filter="fade">
                                      <p:cBhvr>
                                        <p:cTn id="187" dur="1000"/>
                                        <p:tgtEl>
                                          <p:spTgt spid="27"/>
                                        </p:tgtEl>
                                      </p:cBhvr>
                                    </p:animEffect>
                                    <p:set>
                                      <p:cBhvr>
                                        <p:cTn id="188" dur="1" fill="hold">
                                          <p:stCondLst>
                                            <p:cond delay="999"/>
                                          </p:stCondLst>
                                        </p:cTn>
                                        <p:tgtEl>
                                          <p:spTgt spid="27"/>
                                        </p:tgtEl>
                                        <p:attrNameLst>
                                          <p:attrName>style.visibility</p:attrName>
                                        </p:attrNameLst>
                                      </p:cBhvr>
                                      <p:to>
                                        <p:strVal val="hidden"/>
                                      </p:to>
                                    </p:set>
                                  </p:childTnLst>
                                </p:cTn>
                              </p:par>
                              <p:par>
                                <p:cTn id="189" presetID="53" presetClass="exit" presetSubtype="16" fill="hold" nodeType="withEffect">
                                  <p:stCondLst>
                                    <p:cond delay="700"/>
                                  </p:stCondLst>
                                  <p:childTnLst>
                                    <p:anim calcmode="lin" valueType="num">
                                      <p:cBhvr>
                                        <p:cTn id="190" dur="500"/>
                                        <p:tgtEl>
                                          <p:spTgt spid="28"/>
                                        </p:tgtEl>
                                        <p:attrNameLst>
                                          <p:attrName>ppt_w</p:attrName>
                                        </p:attrNameLst>
                                      </p:cBhvr>
                                      <p:tavLst>
                                        <p:tav tm="0">
                                          <p:val>
                                            <p:strVal val="ppt_w"/>
                                          </p:val>
                                        </p:tav>
                                        <p:tav tm="100000">
                                          <p:val>
                                            <p:fltVal val="0"/>
                                          </p:val>
                                        </p:tav>
                                      </p:tavLst>
                                    </p:anim>
                                    <p:anim calcmode="lin" valueType="num">
                                      <p:cBhvr>
                                        <p:cTn id="191" dur="500"/>
                                        <p:tgtEl>
                                          <p:spTgt spid="28"/>
                                        </p:tgtEl>
                                        <p:attrNameLst>
                                          <p:attrName>ppt_h</p:attrName>
                                        </p:attrNameLst>
                                      </p:cBhvr>
                                      <p:tavLst>
                                        <p:tav tm="0">
                                          <p:val>
                                            <p:strVal val="ppt_h"/>
                                          </p:val>
                                        </p:tav>
                                        <p:tav tm="100000">
                                          <p:val>
                                            <p:fltVal val="0"/>
                                          </p:val>
                                        </p:tav>
                                      </p:tavLst>
                                    </p:anim>
                                    <p:animEffect transition="out" filter="fade">
                                      <p:cBhvr>
                                        <p:cTn id="192" dur="500"/>
                                        <p:tgtEl>
                                          <p:spTgt spid="28"/>
                                        </p:tgtEl>
                                      </p:cBhvr>
                                    </p:animEffect>
                                    <p:set>
                                      <p:cBhvr>
                                        <p:cTn id="193" dur="1" fill="hold">
                                          <p:stCondLst>
                                            <p:cond delay="499"/>
                                          </p:stCondLst>
                                        </p:cTn>
                                        <p:tgtEl>
                                          <p:spTgt spid="28"/>
                                        </p:tgtEl>
                                        <p:attrNameLst>
                                          <p:attrName>style.visibility</p:attrName>
                                        </p:attrNameLst>
                                      </p:cBhvr>
                                      <p:to>
                                        <p:strVal val="hidden"/>
                                      </p:to>
                                    </p:set>
                                  </p:childTnLst>
                                </p:cTn>
                              </p:par>
                              <p:par>
                                <p:cTn id="194" presetID="10" presetClass="entr" presetSubtype="0" fill="hold" nodeType="withEffect">
                                  <p:stCondLst>
                                    <p:cond delay="1000"/>
                                  </p:stCondLst>
                                  <p:childTnLst>
                                    <p:set>
                                      <p:cBhvr>
                                        <p:cTn id="195" dur="1" fill="hold">
                                          <p:stCondLst>
                                            <p:cond delay="0"/>
                                          </p:stCondLst>
                                        </p:cTn>
                                        <p:tgtEl>
                                          <p:spTgt spid="39"/>
                                        </p:tgtEl>
                                        <p:attrNameLst>
                                          <p:attrName>style.visibility</p:attrName>
                                        </p:attrNameLst>
                                      </p:cBhvr>
                                      <p:to>
                                        <p:strVal val="visible"/>
                                      </p:to>
                                    </p:set>
                                    <p:animEffect transition="in" filter="fade">
                                      <p:cBhvr>
                                        <p:cTn id="196" dur="100"/>
                                        <p:tgtEl>
                                          <p:spTgt spid="39"/>
                                        </p:tgtEl>
                                      </p:cBhvr>
                                    </p:animEffect>
                                  </p:childTnLst>
                                </p:cTn>
                              </p:par>
                              <p:par>
                                <p:cTn id="197" presetID="53" presetClass="exit" presetSubtype="16" fill="hold" nodeType="withEffect">
                                  <p:stCondLst>
                                    <p:cond delay="1000"/>
                                  </p:stCondLst>
                                  <p:childTnLst>
                                    <p:anim calcmode="lin" valueType="num">
                                      <p:cBhvr>
                                        <p:cTn id="198" dur="500"/>
                                        <p:tgtEl>
                                          <p:spTgt spid="39"/>
                                        </p:tgtEl>
                                        <p:attrNameLst>
                                          <p:attrName>ppt_w</p:attrName>
                                        </p:attrNameLst>
                                      </p:cBhvr>
                                      <p:tavLst>
                                        <p:tav tm="0">
                                          <p:val>
                                            <p:strVal val="ppt_w"/>
                                          </p:val>
                                        </p:tav>
                                        <p:tav tm="100000">
                                          <p:val>
                                            <p:fltVal val="0"/>
                                          </p:val>
                                        </p:tav>
                                      </p:tavLst>
                                    </p:anim>
                                    <p:anim calcmode="lin" valueType="num">
                                      <p:cBhvr>
                                        <p:cTn id="199" dur="500"/>
                                        <p:tgtEl>
                                          <p:spTgt spid="39"/>
                                        </p:tgtEl>
                                        <p:attrNameLst>
                                          <p:attrName>ppt_h</p:attrName>
                                        </p:attrNameLst>
                                      </p:cBhvr>
                                      <p:tavLst>
                                        <p:tav tm="0">
                                          <p:val>
                                            <p:strVal val="ppt_h"/>
                                          </p:val>
                                        </p:tav>
                                        <p:tav tm="100000">
                                          <p:val>
                                            <p:fltVal val="0"/>
                                          </p:val>
                                        </p:tav>
                                      </p:tavLst>
                                    </p:anim>
                                    <p:animEffect transition="out" filter="fade">
                                      <p:cBhvr>
                                        <p:cTn id="200" dur="500"/>
                                        <p:tgtEl>
                                          <p:spTgt spid="39"/>
                                        </p:tgtEl>
                                      </p:cBhvr>
                                    </p:animEffect>
                                    <p:set>
                                      <p:cBhvr>
                                        <p:cTn id="201" dur="1" fill="hold">
                                          <p:stCondLst>
                                            <p:cond delay="499"/>
                                          </p:stCondLst>
                                        </p:cTn>
                                        <p:tgtEl>
                                          <p:spTgt spid="39"/>
                                        </p:tgtEl>
                                        <p:attrNameLst>
                                          <p:attrName>style.visibility</p:attrName>
                                        </p:attrNameLst>
                                      </p:cBhvr>
                                      <p:to>
                                        <p:strVal val="hidden"/>
                                      </p:to>
                                    </p:set>
                                  </p:childTnLst>
                                </p:cTn>
                              </p:par>
                              <p:par>
                                <p:cTn id="202" presetID="10" presetClass="entr" presetSubtype="0" fill="hold" nodeType="withEffect">
                                  <p:stCondLst>
                                    <p:cond delay="1500"/>
                                  </p:stCondLst>
                                  <p:childTnLst>
                                    <p:set>
                                      <p:cBhvr>
                                        <p:cTn id="203" dur="1" fill="hold">
                                          <p:stCondLst>
                                            <p:cond delay="0"/>
                                          </p:stCondLst>
                                        </p:cTn>
                                        <p:tgtEl>
                                          <p:spTgt spid="40"/>
                                        </p:tgtEl>
                                        <p:attrNameLst>
                                          <p:attrName>style.visibility</p:attrName>
                                        </p:attrNameLst>
                                      </p:cBhvr>
                                      <p:to>
                                        <p:strVal val="visible"/>
                                      </p:to>
                                    </p:set>
                                    <p:animEffect transition="in" filter="fade">
                                      <p:cBhvr>
                                        <p:cTn id="204" dur="100"/>
                                        <p:tgtEl>
                                          <p:spTgt spid="40"/>
                                        </p:tgtEl>
                                      </p:cBhvr>
                                    </p:animEffect>
                                  </p:childTnLst>
                                </p:cTn>
                              </p:par>
                              <p:par>
                                <p:cTn id="205" presetID="53" presetClass="exit" presetSubtype="16" fill="hold" nodeType="withEffect">
                                  <p:stCondLst>
                                    <p:cond delay="1500"/>
                                  </p:stCondLst>
                                  <p:childTnLst>
                                    <p:anim calcmode="lin" valueType="num">
                                      <p:cBhvr>
                                        <p:cTn id="206" dur="500"/>
                                        <p:tgtEl>
                                          <p:spTgt spid="40"/>
                                        </p:tgtEl>
                                        <p:attrNameLst>
                                          <p:attrName>ppt_w</p:attrName>
                                        </p:attrNameLst>
                                      </p:cBhvr>
                                      <p:tavLst>
                                        <p:tav tm="0">
                                          <p:val>
                                            <p:strVal val="ppt_w"/>
                                          </p:val>
                                        </p:tav>
                                        <p:tav tm="100000">
                                          <p:val>
                                            <p:fltVal val="0"/>
                                          </p:val>
                                        </p:tav>
                                      </p:tavLst>
                                    </p:anim>
                                    <p:anim calcmode="lin" valueType="num">
                                      <p:cBhvr>
                                        <p:cTn id="207" dur="500"/>
                                        <p:tgtEl>
                                          <p:spTgt spid="40"/>
                                        </p:tgtEl>
                                        <p:attrNameLst>
                                          <p:attrName>ppt_h</p:attrName>
                                        </p:attrNameLst>
                                      </p:cBhvr>
                                      <p:tavLst>
                                        <p:tav tm="0">
                                          <p:val>
                                            <p:strVal val="ppt_h"/>
                                          </p:val>
                                        </p:tav>
                                        <p:tav tm="100000">
                                          <p:val>
                                            <p:fltVal val="0"/>
                                          </p:val>
                                        </p:tav>
                                      </p:tavLst>
                                    </p:anim>
                                    <p:animEffect transition="out" filter="fade">
                                      <p:cBhvr>
                                        <p:cTn id="208" dur="500"/>
                                        <p:tgtEl>
                                          <p:spTgt spid="40"/>
                                        </p:tgtEl>
                                      </p:cBhvr>
                                    </p:animEffect>
                                    <p:set>
                                      <p:cBhvr>
                                        <p:cTn id="209" dur="1" fill="hold">
                                          <p:stCondLst>
                                            <p:cond delay="499"/>
                                          </p:stCondLst>
                                        </p:cTn>
                                        <p:tgtEl>
                                          <p:spTgt spid="40"/>
                                        </p:tgtEl>
                                        <p:attrNameLst>
                                          <p:attrName>style.visibility</p:attrName>
                                        </p:attrNameLst>
                                      </p:cBhvr>
                                      <p:to>
                                        <p:strVal val="hidden"/>
                                      </p:to>
                                    </p:set>
                                  </p:childTnLst>
                                </p:cTn>
                              </p:par>
                              <p:par>
                                <p:cTn id="210" presetID="10" presetClass="entr" presetSubtype="0" fill="hold" nodeType="withEffect">
                                  <p:stCondLst>
                                    <p:cond delay="600"/>
                                  </p:stCondLst>
                                  <p:childTnLst>
                                    <p:set>
                                      <p:cBhvr>
                                        <p:cTn id="211" dur="1" fill="hold">
                                          <p:stCondLst>
                                            <p:cond delay="0"/>
                                          </p:stCondLst>
                                        </p:cTn>
                                        <p:tgtEl>
                                          <p:spTgt spid="41"/>
                                        </p:tgtEl>
                                        <p:attrNameLst>
                                          <p:attrName>style.visibility</p:attrName>
                                        </p:attrNameLst>
                                      </p:cBhvr>
                                      <p:to>
                                        <p:strVal val="visible"/>
                                      </p:to>
                                    </p:set>
                                    <p:animEffect transition="in" filter="fade">
                                      <p:cBhvr>
                                        <p:cTn id="212" dur="100"/>
                                        <p:tgtEl>
                                          <p:spTgt spid="41"/>
                                        </p:tgtEl>
                                      </p:cBhvr>
                                    </p:animEffect>
                                  </p:childTnLst>
                                </p:cTn>
                              </p:par>
                              <p:par>
                                <p:cTn id="213" presetID="53" presetClass="exit" presetSubtype="16" fill="hold" nodeType="withEffect">
                                  <p:stCondLst>
                                    <p:cond delay="700"/>
                                  </p:stCondLst>
                                  <p:childTnLst>
                                    <p:anim calcmode="lin" valueType="num">
                                      <p:cBhvr>
                                        <p:cTn id="214" dur="500"/>
                                        <p:tgtEl>
                                          <p:spTgt spid="41"/>
                                        </p:tgtEl>
                                        <p:attrNameLst>
                                          <p:attrName>ppt_w</p:attrName>
                                        </p:attrNameLst>
                                      </p:cBhvr>
                                      <p:tavLst>
                                        <p:tav tm="0">
                                          <p:val>
                                            <p:strVal val="ppt_w"/>
                                          </p:val>
                                        </p:tav>
                                        <p:tav tm="100000">
                                          <p:val>
                                            <p:fltVal val="0"/>
                                          </p:val>
                                        </p:tav>
                                      </p:tavLst>
                                    </p:anim>
                                    <p:anim calcmode="lin" valueType="num">
                                      <p:cBhvr>
                                        <p:cTn id="215" dur="500"/>
                                        <p:tgtEl>
                                          <p:spTgt spid="41"/>
                                        </p:tgtEl>
                                        <p:attrNameLst>
                                          <p:attrName>ppt_h</p:attrName>
                                        </p:attrNameLst>
                                      </p:cBhvr>
                                      <p:tavLst>
                                        <p:tav tm="0">
                                          <p:val>
                                            <p:strVal val="ppt_h"/>
                                          </p:val>
                                        </p:tav>
                                        <p:tav tm="100000">
                                          <p:val>
                                            <p:fltVal val="0"/>
                                          </p:val>
                                        </p:tav>
                                      </p:tavLst>
                                    </p:anim>
                                    <p:animEffect transition="out" filter="fade">
                                      <p:cBhvr>
                                        <p:cTn id="216" dur="500"/>
                                        <p:tgtEl>
                                          <p:spTgt spid="41"/>
                                        </p:tgtEl>
                                      </p:cBhvr>
                                    </p:animEffect>
                                    <p:set>
                                      <p:cBhvr>
                                        <p:cTn id="217" dur="1" fill="hold">
                                          <p:stCondLst>
                                            <p:cond delay="499"/>
                                          </p:stCondLst>
                                        </p:cTn>
                                        <p:tgtEl>
                                          <p:spTgt spid="41"/>
                                        </p:tgtEl>
                                        <p:attrNameLst>
                                          <p:attrName>style.visibility</p:attrName>
                                        </p:attrNameLst>
                                      </p:cBhvr>
                                      <p:to>
                                        <p:strVal val="hidden"/>
                                      </p:to>
                                    </p:set>
                                  </p:childTnLst>
                                </p:cTn>
                              </p:par>
                              <p:par>
                                <p:cTn id="218" presetID="10" presetClass="entr" presetSubtype="0" fill="hold" nodeType="withEffect">
                                  <p:stCondLst>
                                    <p:cond delay="2000"/>
                                  </p:stCondLst>
                                  <p:childTnLst>
                                    <p:set>
                                      <p:cBhvr>
                                        <p:cTn id="219" dur="1" fill="hold">
                                          <p:stCondLst>
                                            <p:cond delay="0"/>
                                          </p:stCondLst>
                                        </p:cTn>
                                        <p:tgtEl>
                                          <p:spTgt spid="42"/>
                                        </p:tgtEl>
                                        <p:attrNameLst>
                                          <p:attrName>style.visibility</p:attrName>
                                        </p:attrNameLst>
                                      </p:cBhvr>
                                      <p:to>
                                        <p:strVal val="visible"/>
                                      </p:to>
                                    </p:set>
                                    <p:animEffect transition="in" filter="fade">
                                      <p:cBhvr>
                                        <p:cTn id="220" dur="100"/>
                                        <p:tgtEl>
                                          <p:spTgt spid="42"/>
                                        </p:tgtEl>
                                      </p:cBhvr>
                                    </p:animEffect>
                                  </p:childTnLst>
                                </p:cTn>
                              </p:par>
                              <p:par>
                                <p:cTn id="221" presetID="10" presetClass="entr" presetSubtype="0" fill="hold" nodeType="withEffect">
                                  <p:stCondLst>
                                    <p:cond delay="250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100"/>
                                        <p:tgtEl>
                                          <p:spTgt spid="43"/>
                                        </p:tgtEl>
                                      </p:cBhvr>
                                    </p:animEffect>
                                  </p:childTnLst>
                                </p:cTn>
                              </p:par>
                              <p:par>
                                <p:cTn id="224" presetID="53" presetClass="exit" presetSubtype="16" fill="hold" nodeType="withEffect">
                                  <p:stCondLst>
                                    <p:cond delay="2500"/>
                                  </p:stCondLst>
                                  <p:childTnLst>
                                    <p:anim calcmode="lin" valueType="num">
                                      <p:cBhvr>
                                        <p:cTn id="225" dur="500"/>
                                        <p:tgtEl>
                                          <p:spTgt spid="43"/>
                                        </p:tgtEl>
                                        <p:attrNameLst>
                                          <p:attrName>ppt_w</p:attrName>
                                        </p:attrNameLst>
                                      </p:cBhvr>
                                      <p:tavLst>
                                        <p:tav tm="0">
                                          <p:val>
                                            <p:strVal val="ppt_w"/>
                                          </p:val>
                                        </p:tav>
                                        <p:tav tm="100000">
                                          <p:val>
                                            <p:fltVal val="0"/>
                                          </p:val>
                                        </p:tav>
                                      </p:tavLst>
                                    </p:anim>
                                    <p:anim calcmode="lin" valueType="num">
                                      <p:cBhvr>
                                        <p:cTn id="226" dur="500"/>
                                        <p:tgtEl>
                                          <p:spTgt spid="43"/>
                                        </p:tgtEl>
                                        <p:attrNameLst>
                                          <p:attrName>ppt_h</p:attrName>
                                        </p:attrNameLst>
                                      </p:cBhvr>
                                      <p:tavLst>
                                        <p:tav tm="0">
                                          <p:val>
                                            <p:strVal val="ppt_h"/>
                                          </p:val>
                                        </p:tav>
                                        <p:tav tm="100000">
                                          <p:val>
                                            <p:fltVal val="0"/>
                                          </p:val>
                                        </p:tav>
                                      </p:tavLst>
                                    </p:anim>
                                    <p:animEffect transition="out" filter="fade">
                                      <p:cBhvr>
                                        <p:cTn id="227" dur="500"/>
                                        <p:tgtEl>
                                          <p:spTgt spid="43"/>
                                        </p:tgtEl>
                                      </p:cBhvr>
                                    </p:animEffect>
                                    <p:set>
                                      <p:cBhvr>
                                        <p:cTn id="228" dur="1" fill="hold">
                                          <p:stCondLst>
                                            <p:cond delay="499"/>
                                          </p:stCondLst>
                                        </p:cTn>
                                        <p:tgtEl>
                                          <p:spTgt spid="43"/>
                                        </p:tgtEl>
                                        <p:attrNameLst>
                                          <p:attrName>style.visibility</p:attrName>
                                        </p:attrNameLst>
                                      </p:cBhvr>
                                      <p:to>
                                        <p:strVal val="hidden"/>
                                      </p:to>
                                    </p:set>
                                  </p:childTnLst>
                                </p:cTn>
                              </p:par>
                              <p:par>
                                <p:cTn id="229" presetID="10" presetClass="entr" presetSubtype="0" fill="hold" nodeType="withEffect">
                                  <p:stCondLst>
                                    <p:cond delay="2750"/>
                                  </p:stCondLst>
                                  <p:childTnLst>
                                    <p:set>
                                      <p:cBhvr>
                                        <p:cTn id="230" dur="1" fill="hold">
                                          <p:stCondLst>
                                            <p:cond delay="0"/>
                                          </p:stCondLst>
                                        </p:cTn>
                                        <p:tgtEl>
                                          <p:spTgt spid="44"/>
                                        </p:tgtEl>
                                        <p:attrNameLst>
                                          <p:attrName>style.visibility</p:attrName>
                                        </p:attrNameLst>
                                      </p:cBhvr>
                                      <p:to>
                                        <p:strVal val="visible"/>
                                      </p:to>
                                    </p:set>
                                    <p:animEffect transition="in" filter="fade">
                                      <p:cBhvr>
                                        <p:cTn id="231" dur="100"/>
                                        <p:tgtEl>
                                          <p:spTgt spid="44"/>
                                        </p:tgtEl>
                                      </p:cBhvr>
                                    </p:animEffect>
                                  </p:childTnLst>
                                </p:cTn>
                              </p:par>
                              <p:par>
                                <p:cTn id="232" presetID="53" presetClass="exit" presetSubtype="16" fill="hold" nodeType="withEffect">
                                  <p:stCondLst>
                                    <p:cond delay="2750"/>
                                  </p:stCondLst>
                                  <p:childTnLst>
                                    <p:anim calcmode="lin" valueType="num">
                                      <p:cBhvr>
                                        <p:cTn id="233" dur="500"/>
                                        <p:tgtEl>
                                          <p:spTgt spid="44"/>
                                        </p:tgtEl>
                                        <p:attrNameLst>
                                          <p:attrName>ppt_w</p:attrName>
                                        </p:attrNameLst>
                                      </p:cBhvr>
                                      <p:tavLst>
                                        <p:tav tm="0">
                                          <p:val>
                                            <p:strVal val="ppt_w"/>
                                          </p:val>
                                        </p:tav>
                                        <p:tav tm="100000">
                                          <p:val>
                                            <p:fltVal val="0"/>
                                          </p:val>
                                        </p:tav>
                                      </p:tavLst>
                                    </p:anim>
                                    <p:anim calcmode="lin" valueType="num">
                                      <p:cBhvr>
                                        <p:cTn id="234" dur="500"/>
                                        <p:tgtEl>
                                          <p:spTgt spid="44"/>
                                        </p:tgtEl>
                                        <p:attrNameLst>
                                          <p:attrName>ppt_h</p:attrName>
                                        </p:attrNameLst>
                                      </p:cBhvr>
                                      <p:tavLst>
                                        <p:tav tm="0">
                                          <p:val>
                                            <p:strVal val="ppt_h"/>
                                          </p:val>
                                        </p:tav>
                                        <p:tav tm="100000">
                                          <p:val>
                                            <p:fltVal val="0"/>
                                          </p:val>
                                        </p:tav>
                                      </p:tavLst>
                                    </p:anim>
                                    <p:animEffect transition="out" filter="fade">
                                      <p:cBhvr>
                                        <p:cTn id="235" dur="500"/>
                                        <p:tgtEl>
                                          <p:spTgt spid="44"/>
                                        </p:tgtEl>
                                      </p:cBhvr>
                                    </p:animEffect>
                                    <p:set>
                                      <p:cBhvr>
                                        <p:cTn id="236" dur="1" fill="hold">
                                          <p:stCondLst>
                                            <p:cond delay="499"/>
                                          </p:stCondLst>
                                        </p:cTn>
                                        <p:tgtEl>
                                          <p:spTgt spid="44"/>
                                        </p:tgtEl>
                                        <p:attrNameLst>
                                          <p:attrName>style.visibility</p:attrName>
                                        </p:attrNameLst>
                                      </p:cBhvr>
                                      <p:to>
                                        <p:strVal val="hidden"/>
                                      </p:to>
                                    </p:set>
                                  </p:childTnLst>
                                </p:cTn>
                              </p:par>
                              <p:par>
                                <p:cTn id="237" presetID="53" presetClass="exit" presetSubtype="16" fill="hold" nodeType="withEffect">
                                  <p:stCondLst>
                                    <p:cond delay="2000"/>
                                  </p:stCondLst>
                                  <p:childTnLst>
                                    <p:anim calcmode="lin" valueType="num">
                                      <p:cBhvr>
                                        <p:cTn id="238" dur="500"/>
                                        <p:tgtEl>
                                          <p:spTgt spid="42"/>
                                        </p:tgtEl>
                                        <p:attrNameLst>
                                          <p:attrName>ppt_w</p:attrName>
                                        </p:attrNameLst>
                                      </p:cBhvr>
                                      <p:tavLst>
                                        <p:tav tm="0">
                                          <p:val>
                                            <p:strVal val="ppt_w"/>
                                          </p:val>
                                        </p:tav>
                                        <p:tav tm="100000">
                                          <p:val>
                                            <p:fltVal val="0"/>
                                          </p:val>
                                        </p:tav>
                                      </p:tavLst>
                                    </p:anim>
                                    <p:anim calcmode="lin" valueType="num">
                                      <p:cBhvr>
                                        <p:cTn id="239" dur="500"/>
                                        <p:tgtEl>
                                          <p:spTgt spid="42"/>
                                        </p:tgtEl>
                                        <p:attrNameLst>
                                          <p:attrName>ppt_h</p:attrName>
                                        </p:attrNameLst>
                                      </p:cBhvr>
                                      <p:tavLst>
                                        <p:tav tm="0">
                                          <p:val>
                                            <p:strVal val="ppt_h"/>
                                          </p:val>
                                        </p:tav>
                                        <p:tav tm="100000">
                                          <p:val>
                                            <p:fltVal val="0"/>
                                          </p:val>
                                        </p:tav>
                                      </p:tavLst>
                                    </p:anim>
                                    <p:animEffect transition="out" filter="fade">
                                      <p:cBhvr>
                                        <p:cTn id="240" dur="500"/>
                                        <p:tgtEl>
                                          <p:spTgt spid="42"/>
                                        </p:tgtEl>
                                      </p:cBhvr>
                                    </p:animEffect>
                                    <p:set>
                                      <p:cBhvr>
                                        <p:cTn id="241" dur="1" fill="hold">
                                          <p:stCondLst>
                                            <p:cond delay="499"/>
                                          </p:stCondLst>
                                        </p:cTn>
                                        <p:tgtEl>
                                          <p:spTgt spid="42"/>
                                        </p:tgtEl>
                                        <p:attrNameLst>
                                          <p:attrName>style.visibility</p:attrName>
                                        </p:attrNameLst>
                                      </p:cBhvr>
                                      <p:to>
                                        <p:strVal val="hidden"/>
                                      </p:to>
                                    </p:set>
                                  </p:childTnLst>
                                </p:cTn>
                              </p:par>
                              <p:par>
                                <p:cTn id="242" presetID="10" presetClass="entr" presetSubtype="0" fill="hold" nodeType="withEffect">
                                  <p:stCondLst>
                                    <p:cond delay="750"/>
                                  </p:stCondLst>
                                  <p:childTnLst>
                                    <p:set>
                                      <p:cBhvr>
                                        <p:cTn id="243" dur="1" fill="hold">
                                          <p:stCondLst>
                                            <p:cond delay="0"/>
                                          </p:stCondLst>
                                        </p:cTn>
                                        <p:tgtEl>
                                          <p:spTgt spid="29"/>
                                        </p:tgtEl>
                                        <p:attrNameLst>
                                          <p:attrName>style.visibility</p:attrName>
                                        </p:attrNameLst>
                                      </p:cBhvr>
                                      <p:to>
                                        <p:strVal val="visible"/>
                                      </p:to>
                                    </p:set>
                                    <p:animEffect transition="in" filter="fade">
                                      <p:cBhvr>
                                        <p:cTn id="244" dur="100"/>
                                        <p:tgtEl>
                                          <p:spTgt spid="29"/>
                                        </p:tgtEl>
                                      </p:cBhvr>
                                    </p:animEffect>
                                  </p:childTnLst>
                                </p:cTn>
                              </p:par>
                              <p:par>
                                <p:cTn id="245" presetID="53" presetClass="exit" presetSubtype="16" fill="hold" nodeType="withEffect">
                                  <p:stCondLst>
                                    <p:cond delay="750"/>
                                  </p:stCondLst>
                                  <p:childTnLst>
                                    <p:anim calcmode="lin" valueType="num">
                                      <p:cBhvr>
                                        <p:cTn id="246" dur="1000"/>
                                        <p:tgtEl>
                                          <p:spTgt spid="29"/>
                                        </p:tgtEl>
                                        <p:attrNameLst>
                                          <p:attrName>ppt_w</p:attrName>
                                        </p:attrNameLst>
                                      </p:cBhvr>
                                      <p:tavLst>
                                        <p:tav tm="0">
                                          <p:val>
                                            <p:strVal val="ppt_w"/>
                                          </p:val>
                                        </p:tav>
                                        <p:tav tm="100000">
                                          <p:val>
                                            <p:fltVal val="0"/>
                                          </p:val>
                                        </p:tav>
                                      </p:tavLst>
                                    </p:anim>
                                    <p:anim calcmode="lin" valueType="num">
                                      <p:cBhvr>
                                        <p:cTn id="247" dur="1000"/>
                                        <p:tgtEl>
                                          <p:spTgt spid="29"/>
                                        </p:tgtEl>
                                        <p:attrNameLst>
                                          <p:attrName>ppt_h</p:attrName>
                                        </p:attrNameLst>
                                      </p:cBhvr>
                                      <p:tavLst>
                                        <p:tav tm="0">
                                          <p:val>
                                            <p:strVal val="ppt_h"/>
                                          </p:val>
                                        </p:tav>
                                        <p:tav tm="100000">
                                          <p:val>
                                            <p:fltVal val="0"/>
                                          </p:val>
                                        </p:tav>
                                      </p:tavLst>
                                    </p:anim>
                                    <p:animEffect transition="out" filter="fade">
                                      <p:cBhvr>
                                        <p:cTn id="248" dur="1000"/>
                                        <p:tgtEl>
                                          <p:spTgt spid="29"/>
                                        </p:tgtEl>
                                      </p:cBhvr>
                                    </p:animEffect>
                                    <p:set>
                                      <p:cBhvr>
                                        <p:cTn id="249" dur="1" fill="hold">
                                          <p:stCondLst>
                                            <p:cond delay="999"/>
                                          </p:stCondLst>
                                        </p:cTn>
                                        <p:tgtEl>
                                          <p:spTgt spid="29"/>
                                        </p:tgtEl>
                                        <p:attrNameLst>
                                          <p:attrName>style.visibility</p:attrName>
                                        </p:attrNameLst>
                                      </p:cBhvr>
                                      <p:to>
                                        <p:strVal val="hidden"/>
                                      </p:to>
                                    </p:set>
                                  </p:childTnLst>
                                </p:cTn>
                              </p:par>
                              <p:par>
                                <p:cTn id="250" presetID="10" presetClass="entr" presetSubtype="0" fill="hold" nodeType="withEffect">
                                  <p:stCondLst>
                                    <p:cond delay="0"/>
                                  </p:stCondLst>
                                  <p:childTnLst>
                                    <p:set>
                                      <p:cBhvr>
                                        <p:cTn id="251" dur="1" fill="hold">
                                          <p:stCondLst>
                                            <p:cond delay="0"/>
                                          </p:stCondLst>
                                        </p:cTn>
                                        <p:tgtEl>
                                          <p:spTgt spid="30"/>
                                        </p:tgtEl>
                                        <p:attrNameLst>
                                          <p:attrName>style.visibility</p:attrName>
                                        </p:attrNameLst>
                                      </p:cBhvr>
                                      <p:to>
                                        <p:strVal val="visible"/>
                                      </p:to>
                                    </p:set>
                                    <p:animEffect transition="in" filter="fade">
                                      <p:cBhvr>
                                        <p:cTn id="252" dur="100"/>
                                        <p:tgtEl>
                                          <p:spTgt spid="30"/>
                                        </p:tgtEl>
                                      </p:cBhvr>
                                    </p:animEffect>
                                  </p:childTnLst>
                                </p:cTn>
                              </p:par>
                              <p:par>
                                <p:cTn id="253" presetID="53" presetClass="exit" presetSubtype="16" fill="hold" nodeType="withEffect">
                                  <p:stCondLst>
                                    <p:cond delay="100"/>
                                  </p:stCondLst>
                                  <p:childTnLst>
                                    <p:anim calcmode="lin" valueType="num">
                                      <p:cBhvr>
                                        <p:cTn id="254" dur="1000"/>
                                        <p:tgtEl>
                                          <p:spTgt spid="30"/>
                                        </p:tgtEl>
                                        <p:attrNameLst>
                                          <p:attrName>ppt_w</p:attrName>
                                        </p:attrNameLst>
                                      </p:cBhvr>
                                      <p:tavLst>
                                        <p:tav tm="0">
                                          <p:val>
                                            <p:strVal val="ppt_w"/>
                                          </p:val>
                                        </p:tav>
                                        <p:tav tm="100000">
                                          <p:val>
                                            <p:fltVal val="0"/>
                                          </p:val>
                                        </p:tav>
                                      </p:tavLst>
                                    </p:anim>
                                    <p:anim calcmode="lin" valueType="num">
                                      <p:cBhvr>
                                        <p:cTn id="255" dur="1000"/>
                                        <p:tgtEl>
                                          <p:spTgt spid="30"/>
                                        </p:tgtEl>
                                        <p:attrNameLst>
                                          <p:attrName>ppt_h</p:attrName>
                                        </p:attrNameLst>
                                      </p:cBhvr>
                                      <p:tavLst>
                                        <p:tav tm="0">
                                          <p:val>
                                            <p:strVal val="ppt_h"/>
                                          </p:val>
                                        </p:tav>
                                        <p:tav tm="100000">
                                          <p:val>
                                            <p:fltVal val="0"/>
                                          </p:val>
                                        </p:tav>
                                      </p:tavLst>
                                    </p:anim>
                                    <p:animEffect transition="out" filter="fade">
                                      <p:cBhvr>
                                        <p:cTn id="256" dur="1000"/>
                                        <p:tgtEl>
                                          <p:spTgt spid="30"/>
                                        </p:tgtEl>
                                      </p:cBhvr>
                                    </p:animEffect>
                                    <p:set>
                                      <p:cBhvr>
                                        <p:cTn id="257" dur="1" fill="hold">
                                          <p:stCondLst>
                                            <p:cond delay="999"/>
                                          </p:stCondLst>
                                        </p:cTn>
                                        <p:tgtEl>
                                          <p:spTgt spid="30"/>
                                        </p:tgtEl>
                                        <p:attrNameLst>
                                          <p:attrName>style.visibility</p:attrName>
                                        </p:attrNameLst>
                                      </p:cBhvr>
                                      <p:to>
                                        <p:strVal val="hidden"/>
                                      </p:to>
                                    </p:set>
                                  </p:childTnLst>
                                </p:cTn>
                              </p:par>
                              <p:par>
                                <p:cTn id="258" presetID="10" presetClass="entr" presetSubtype="0" fill="hold" nodeType="withEffect">
                                  <p:stCondLst>
                                    <p:cond delay="250"/>
                                  </p:stCondLst>
                                  <p:childTnLst>
                                    <p:set>
                                      <p:cBhvr>
                                        <p:cTn id="259" dur="1" fill="hold">
                                          <p:stCondLst>
                                            <p:cond delay="0"/>
                                          </p:stCondLst>
                                        </p:cTn>
                                        <p:tgtEl>
                                          <p:spTgt spid="31"/>
                                        </p:tgtEl>
                                        <p:attrNameLst>
                                          <p:attrName>style.visibility</p:attrName>
                                        </p:attrNameLst>
                                      </p:cBhvr>
                                      <p:to>
                                        <p:strVal val="visible"/>
                                      </p:to>
                                    </p:set>
                                    <p:animEffect transition="in" filter="fade">
                                      <p:cBhvr>
                                        <p:cTn id="260" dur="100"/>
                                        <p:tgtEl>
                                          <p:spTgt spid="31"/>
                                        </p:tgtEl>
                                      </p:cBhvr>
                                    </p:animEffect>
                                  </p:childTnLst>
                                </p:cTn>
                              </p:par>
                              <p:par>
                                <p:cTn id="261" presetID="53" presetClass="exit" presetSubtype="16" fill="hold" nodeType="withEffect">
                                  <p:stCondLst>
                                    <p:cond delay="250"/>
                                  </p:stCondLst>
                                  <p:childTnLst>
                                    <p:anim calcmode="lin" valueType="num">
                                      <p:cBhvr>
                                        <p:cTn id="262" dur="1000"/>
                                        <p:tgtEl>
                                          <p:spTgt spid="31"/>
                                        </p:tgtEl>
                                        <p:attrNameLst>
                                          <p:attrName>ppt_w</p:attrName>
                                        </p:attrNameLst>
                                      </p:cBhvr>
                                      <p:tavLst>
                                        <p:tav tm="0">
                                          <p:val>
                                            <p:strVal val="ppt_w"/>
                                          </p:val>
                                        </p:tav>
                                        <p:tav tm="100000">
                                          <p:val>
                                            <p:fltVal val="0"/>
                                          </p:val>
                                        </p:tav>
                                      </p:tavLst>
                                    </p:anim>
                                    <p:anim calcmode="lin" valueType="num">
                                      <p:cBhvr>
                                        <p:cTn id="263" dur="1000"/>
                                        <p:tgtEl>
                                          <p:spTgt spid="31"/>
                                        </p:tgtEl>
                                        <p:attrNameLst>
                                          <p:attrName>ppt_h</p:attrName>
                                        </p:attrNameLst>
                                      </p:cBhvr>
                                      <p:tavLst>
                                        <p:tav tm="0">
                                          <p:val>
                                            <p:strVal val="ppt_h"/>
                                          </p:val>
                                        </p:tav>
                                        <p:tav tm="100000">
                                          <p:val>
                                            <p:fltVal val="0"/>
                                          </p:val>
                                        </p:tav>
                                      </p:tavLst>
                                    </p:anim>
                                    <p:animEffect transition="out" filter="fade">
                                      <p:cBhvr>
                                        <p:cTn id="264" dur="1000"/>
                                        <p:tgtEl>
                                          <p:spTgt spid="31"/>
                                        </p:tgtEl>
                                      </p:cBhvr>
                                    </p:animEffect>
                                    <p:set>
                                      <p:cBhvr>
                                        <p:cTn id="265" dur="1" fill="hold">
                                          <p:stCondLst>
                                            <p:cond delay="999"/>
                                          </p:stCondLst>
                                        </p:cTn>
                                        <p:tgtEl>
                                          <p:spTgt spid="31"/>
                                        </p:tgtEl>
                                        <p:attrNameLst>
                                          <p:attrName>style.visibility</p:attrName>
                                        </p:attrNameLst>
                                      </p:cBhvr>
                                      <p:to>
                                        <p:strVal val="hidden"/>
                                      </p:to>
                                    </p:set>
                                  </p:childTnLst>
                                </p:cTn>
                              </p:par>
                              <p:par>
                                <p:cTn id="266" presetID="10" presetClass="entr" presetSubtype="0" fill="hold" nodeType="withEffect">
                                  <p:stCondLst>
                                    <p:cond delay="600"/>
                                  </p:stCondLst>
                                  <p:childTnLst>
                                    <p:set>
                                      <p:cBhvr>
                                        <p:cTn id="267" dur="1" fill="hold">
                                          <p:stCondLst>
                                            <p:cond delay="0"/>
                                          </p:stCondLst>
                                        </p:cTn>
                                        <p:tgtEl>
                                          <p:spTgt spid="32"/>
                                        </p:tgtEl>
                                        <p:attrNameLst>
                                          <p:attrName>style.visibility</p:attrName>
                                        </p:attrNameLst>
                                      </p:cBhvr>
                                      <p:to>
                                        <p:strVal val="visible"/>
                                      </p:to>
                                    </p:set>
                                    <p:animEffect transition="in" filter="fade">
                                      <p:cBhvr>
                                        <p:cTn id="268" dur="100"/>
                                        <p:tgtEl>
                                          <p:spTgt spid="32"/>
                                        </p:tgtEl>
                                      </p:cBhvr>
                                    </p:animEffect>
                                  </p:childTnLst>
                                </p:cTn>
                              </p:par>
                              <p:par>
                                <p:cTn id="269" presetID="53" presetClass="exit" presetSubtype="16" fill="hold" nodeType="withEffect">
                                  <p:stCondLst>
                                    <p:cond delay="700"/>
                                  </p:stCondLst>
                                  <p:childTnLst>
                                    <p:anim calcmode="lin" valueType="num">
                                      <p:cBhvr>
                                        <p:cTn id="270" dur="500"/>
                                        <p:tgtEl>
                                          <p:spTgt spid="32"/>
                                        </p:tgtEl>
                                        <p:attrNameLst>
                                          <p:attrName>ppt_w</p:attrName>
                                        </p:attrNameLst>
                                      </p:cBhvr>
                                      <p:tavLst>
                                        <p:tav tm="0">
                                          <p:val>
                                            <p:strVal val="ppt_w"/>
                                          </p:val>
                                        </p:tav>
                                        <p:tav tm="100000">
                                          <p:val>
                                            <p:fltVal val="0"/>
                                          </p:val>
                                        </p:tav>
                                      </p:tavLst>
                                    </p:anim>
                                    <p:anim calcmode="lin" valueType="num">
                                      <p:cBhvr>
                                        <p:cTn id="271" dur="500"/>
                                        <p:tgtEl>
                                          <p:spTgt spid="32"/>
                                        </p:tgtEl>
                                        <p:attrNameLst>
                                          <p:attrName>ppt_h</p:attrName>
                                        </p:attrNameLst>
                                      </p:cBhvr>
                                      <p:tavLst>
                                        <p:tav tm="0">
                                          <p:val>
                                            <p:strVal val="ppt_h"/>
                                          </p:val>
                                        </p:tav>
                                        <p:tav tm="100000">
                                          <p:val>
                                            <p:fltVal val="0"/>
                                          </p:val>
                                        </p:tav>
                                      </p:tavLst>
                                    </p:anim>
                                    <p:animEffect transition="out" filter="fade">
                                      <p:cBhvr>
                                        <p:cTn id="272" dur="500"/>
                                        <p:tgtEl>
                                          <p:spTgt spid="32"/>
                                        </p:tgtEl>
                                      </p:cBhvr>
                                    </p:animEffect>
                                    <p:set>
                                      <p:cBhvr>
                                        <p:cTn id="273" dur="1" fill="hold">
                                          <p:stCondLst>
                                            <p:cond delay="499"/>
                                          </p:stCondLst>
                                        </p:cTn>
                                        <p:tgtEl>
                                          <p:spTgt spid="32"/>
                                        </p:tgtEl>
                                        <p:attrNameLst>
                                          <p:attrName>style.visibility</p:attrName>
                                        </p:attrNameLst>
                                      </p:cBhvr>
                                      <p:to>
                                        <p:strVal val="hidden"/>
                                      </p:to>
                                    </p:set>
                                  </p:childTnLst>
                                </p:cTn>
                              </p:par>
                              <p:par>
                                <p:cTn id="274" presetID="10" presetClass="entr" presetSubtype="0" fill="hold" nodeType="withEffect">
                                  <p:stCondLst>
                                    <p:cond delay="1250"/>
                                  </p:stCondLst>
                                  <p:childTnLst>
                                    <p:set>
                                      <p:cBhvr>
                                        <p:cTn id="275" dur="1" fill="hold">
                                          <p:stCondLst>
                                            <p:cond delay="0"/>
                                          </p:stCondLst>
                                        </p:cTn>
                                        <p:tgtEl>
                                          <p:spTgt spid="33"/>
                                        </p:tgtEl>
                                        <p:attrNameLst>
                                          <p:attrName>style.visibility</p:attrName>
                                        </p:attrNameLst>
                                      </p:cBhvr>
                                      <p:to>
                                        <p:strVal val="visible"/>
                                      </p:to>
                                    </p:set>
                                    <p:animEffect transition="in" filter="fade">
                                      <p:cBhvr>
                                        <p:cTn id="276" dur="100"/>
                                        <p:tgtEl>
                                          <p:spTgt spid="33"/>
                                        </p:tgtEl>
                                      </p:cBhvr>
                                    </p:animEffect>
                                  </p:childTnLst>
                                </p:cTn>
                              </p:par>
                              <p:par>
                                <p:cTn id="277" presetID="53" presetClass="exit" presetSubtype="16" fill="hold" nodeType="withEffect">
                                  <p:stCondLst>
                                    <p:cond delay="1250"/>
                                  </p:stCondLst>
                                  <p:childTnLst>
                                    <p:anim calcmode="lin" valueType="num">
                                      <p:cBhvr>
                                        <p:cTn id="278" dur="1000"/>
                                        <p:tgtEl>
                                          <p:spTgt spid="33"/>
                                        </p:tgtEl>
                                        <p:attrNameLst>
                                          <p:attrName>ppt_w</p:attrName>
                                        </p:attrNameLst>
                                      </p:cBhvr>
                                      <p:tavLst>
                                        <p:tav tm="0">
                                          <p:val>
                                            <p:strVal val="ppt_w"/>
                                          </p:val>
                                        </p:tav>
                                        <p:tav tm="100000">
                                          <p:val>
                                            <p:fltVal val="0"/>
                                          </p:val>
                                        </p:tav>
                                      </p:tavLst>
                                    </p:anim>
                                    <p:anim calcmode="lin" valueType="num">
                                      <p:cBhvr>
                                        <p:cTn id="279" dur="1000"/>
                                        <p:tgtEl>
                                          <p:spTgt spid="33"/>
                                        </p:tgtEl>
                                        <p:attrNameLst>
                                          <p:attrName>ppt_h</p:attrName>
                                        </p:attrNameLst>
                                      </p:cBhvr>
                                      <p:tavLst>
                                        <p:tav tm="0">
                                          <p:val>
                                            <p:strVal val="ppt_h"/>
                                          </p:val>
                                        </p:tav>
                                        <p:tav tm="100000">
                                          <p:val>
                                            <p:fltVal val="0"/>
                                          </p:val>
                                        </p:tav>
                                      </p:tavLst>
                                    </p:anim>
                                    <p:animEffect transition="out" filter="fade">
                                      <p:cBhvr>
                                        <p:cTn id="280" dur="1000"/>
                                        <p:tgtEl>
                                          <p:spTgt spid="33"/>
                                        </p:tgtEl>
                                      </p:cBhvr>
                                    </p:animEffect>
                                    <p:set>
                                      <p:cBhvr>
                                        <p:cTn id="281" dur="1" fill="hold">
                                          <p:stCondLst>
                                            <p:cond delay="999"/>
                                          </p:stCondLst>
                                        </p:cTn>
                                        <p:tgtEl>
                                          <p:spTgt spid="33"/>
                                        </p:tgtEl>
                                        <p:attrNameLst>
                                          <p:attrName>style.visibility</p:attrName>
                                        </p:attrNameLst>
                                      </p:cBhvr>
                                      <p:to>
                                        <p:strVal val="hidden"/>
                                      </p:to>
                                    </p:set>
                                  </p:childTnLst>
                                </p:cTn>
                              </p:par>
                              <p:par>
                                <p:cTn id="282" presetID="10" presetClass="entr" presetSubtype="0" fill="hold" nodeType="withEffect">
                                  <p:stCondLst>
                                    <p:cond delay="600"/>
                                  </p:stCondLst>
                                  <p:childTnLst>
                                    <p:set>
                                      <p:cBhvr>
                                        <p:cTn id="283" dur="1" fill="hold">
                                          <p:stCondLst>
                                            <p:cond delay="0"/>
                                          </p:stCondLst>
                                        </p:cTn>
                                        <p:tgtEl>
                                          <p:spTgt spid="34"/>
                                        </p:tgtEl>
                                        <p:attrNameLst>
                                          <p:attrName>style.visibility</p:attrName>
                                        </p:attrNameLst>
                                      </p:cBhvr>
                                      <p:to>
                                        <p:strVal val="visible"/>
                                      </p:to>
                                    </p:set>
                                    <p:animEffect transition="in" filter="fade">
                                      <p:cBhvr>
                                        <p:cTn id="284" dur="100"/>
                                        <p:tgtEl>
                                          <p:spTgt spid="34"/>
                                        </p:tgtEl>
                                      </p:cBhvr>
                                    </p:animEffect>
                                  </p:childTnLst>
                                </p:cTn>
                              </p:par>
                              <p:par>
                                <p:cTn id="285" presetID="53" presetClass="exit" presetSubtype="16" fill="hold" nodeType="withEffect">
                                  <p:stCondLst>
                                    <p:cond delay="700"/>
                                  </p:stCondLst>
                                  <p:childTnLst>
                                    <p:anim calcmode="lin" valueType="num">
                                      <p:cBhvr>
                                        <p:cTn id="286" dur="500"/>
                                        <p:tgtEl>
                                          <p:spTgt spid="34"/>
                                        </p:tgtEl>
                                        <p:attrNameLst>
                                          <p:attrName>ppt_w</p:attrName>
                                        </p:attrNameLst>
                                      </p:cBhvr>
                                      <p:tavLst>
                                        <p:tav tm="0">
                                          <p:val>
                                            <p:strVal val="ppt_w"/>
                                          </p:val>
                                        </p:tav>
                                        <p:tav tm="100000">
                                          <p:val>
                                            <p:fltVal val="0"/>
                                          </p:val>
                                        </p:tav>
                                      </p:tavLst>
                                    </p:anim>
                                    <p:anim calcmode="lin" valueType="num">
                                      <p:cBhvr>
                                        <p:cTn id="287" dur="500"/>
                                        <p:tgtEl>
                                          <p:spTgt spid="34"/>
                                        </p:tgtEl>
                                        <p:attrNameLst>
                                          <p:attrName>ppt_h</p:attrName>
                                        </p:attrNameLst>
                                      </p:cBhvr>
                                      <p:tavLst>
                                        <p:tav tm="0">
                                          <p:val>
                                            <p:strVal val="ppt_h"/>
                                          </p:val>
                                        </p:tav>
                                        <p:tav tm="100000">
                                          <p:val>
                                            <p:fltVal val="0"/>
                                          </p:val>
                                        </p:tav>
                                      </p:tavLst>
                                    </p:anim>
                                    <p:animEffect transition="out" filter="fade">
                                      <p:cBhvr>
                                        <p:cTn id="288" dur="500"/>
                                        <p:tgtEl>
                                          <p:spTgt spid="34"/>
                                        </p:tgtEl>
                                      </p:cBhvr>
                                    </p:animEffect>
                                    <p:set>
                                      <p:cBhvr>
                                        <p:cTn id="289" dur="1" fill="hold">
                                          <p:stCondLst>
                                            <p:cond delay="499"/>
                                          </p:stCondLst>
                                        </p:cTn>
                                        <p:tgtEl>
                                          <p:spTgt spid="34"/>
                                        </p:tgtEl>
                                        <p:attrNameLst>
                                          <p:attrName>style.visibility</p:attrName>
                                        </p:attrNameLst>
                                      </p:cBhvr>
                                      <p:to>
                                        <p:strVal val="hidden"/>
                                      </p:to>
                                    </p:set>
                                  </p:childTnLst>
                                </p:cTn>
                              </p:par>
                              <p:par>
                                <p:cTn id="290" presetID="10" presetClass="entr" presetSubtype="0" fill="hold" nodeType="withEffect">
                                  <p:stCondLst>
                                    <p:cond delay="1500"/>
                                  </p:stCondLst>
                                  <p:childTnLst>
                                    <p:set>
                                      <p:cBhvr>
                                        <p:cTn id="291" dur="1" fill="hold">
                                          <p:stCondLst>
                                            <p:cond delay="0"/>
                                          </p:stCondLst>
                                        </p:cTn>
                                        <p:tgtEl>
                                          <p:spTgt spid="35"/>
                                        </p:tgtEl>
                                        <p:attrNameLst>
                                          <p:attrName>style.visibility</p:attrName>
                                        </p:attrNameLst>
                                      </p:cBhvr>
                                      <p:to>
                                        <p:strVal val="visible"/>
                                      </p:to>
                                    </p:set>
                                    <p:animEffect transition="in" filter="fade">
                                      <p:cBhvr>
                                        <p:cTn id="292" dur="100"/>
                                        <p:tgtEl>
                                          <p:spTgt spid="35"/>
                                        </p:tgtEl>
                                      </p:cBhvr>
                                    </p:animEffect>
                                  </p:childTnLst>
                                </p:cTn>
                              </p:par>
                              <p:par>
                                <p:cTn id="293" presetID="53" presetClass="exit" presetSubtype="16" fill="hold" nodeType="withEffect">
                                  <p:stCondLst>
                                    <p:cond delay="1500"/>
                                  </p:stCondLst>
                                  <p:childTnLst>
                                    <p:anim calcmode="lin" valueType="num">
                                      <p:cBhvr>
                                        <p:cTn id="294" dur="500"/>
                                        <p:tgtEl>
                                          <p:spTgt spid="35"/>
                                        </p:tgtEl>
                                        <p:attrNameLst>
                                          <p:attrName>ppt_w</p:attrName>
                                        </p:attrNameLst>
                                      </p:cBhvr>
                                      <p:tavLst>
                                        <p:tav tm="0">
                                          <p:val>
                                            <p:strVal val="ppt_w"/>
                                          </p:val>
                                        </p:tav>
                                        <p:tav tm="100000">
                                          <p:val>
                                            <p:fltVal val="0"/>
                                          </p:val>
                                        </p:tav>
                                      </p:tavLst>
                                    </p:anim>
                                    <p:anim calcmode="lin" valueType="num">
                                      <p:cBhvr>
                                        <p:cTn id="295" dur="500"/>
                                        <p:tgtEl>
                                          <p:spTgt spid="35"/>
                                        </p:tgtEl>
                                        <p:attrNameLst>
                                          <p:attrName>ppt_h</p:attrName>
                                        </p:attrNameLst>
                                      </p:cBhvr>
                                      <p:tavLst>
                                        <p:tav tm="0">
                                          <p:val>
                                            <p:strVal val="ppt_h"/>
                                          </p:val>
                                        </p:tav>
                                        <p:tav tm="100000">
                                          <p:val>
                                            <p:fltVal val="0"/>
                                          </p:val>
                                        </p:tav>
                                      </p:tavLst>
                                    </p:anim>
                                    <p:animEffect transition="out" filter="fade">
                                      <p:cBhvr>
                                        <p:cTn id="296" dur="500"/>
                                        <p:tgtEl>
                                          <p:spTgt spid="35"/>
                                        </p:tgtEl>
                                      </p:cBhvr>
                                    </p:animEffect>
                                    <p:set>
                                      <p:cBhvr>
                                        <p:cTn id="297" dur="1" fill="hold">
                                          <p:stCondLst>
                                            <p:cond delay="499"/>
                                          </p:stCondLst>
                                        </p:cTn>
                                        <p:tgtEl>
                                          <p:spTgt spid="35"/>
                                        </p:tgtEl>
                                        <p:attrNameLst>
                                          <p:attrName>style.visibility</p:attrName>
                                        </p:attrNameLst>
                                      </p:cBhvr>
                                      <p:to>
                                        <p:strVal val="hidden"/>
                                      </p:to>
                                    </p:set>
                                  </p:childTnLst>
                                </p:cTn>
                              </p:par>
                              <p:par>
                                <p:cTn id="298" presetID="10" presetClass="entr" presetSubtype="0" fill="hold" nodeType="withEffect">
                                  <p:stCondLst>
                                    <p:cond delay="600"/>
                                  </p:stCondLst>
                                  <p:childTnLst>
                                    <p:set>
                                      <p:cBhvr>
                                        <p:cTn id="299" dur="1" fill="hold">
                                          <p:stCondLst>
                                            <p:cond delay="0"/>
                                          </p:stCondLst>
                                        </p:cTn>
                                        <p:tgtEl>
                                          <p:spTgt spid="36"/>
                                        </p:tgtEl>
                                        <p:attrNameLst>
                                          <p:attrName>style.visibility</p:attrName>
                                        </p:attrNameLst>
                                      </p:cBhvr>
                                      <p:to>
                                        <p:strVal val="visible"/>
                                      </p:to>
                                    </p:set>
                                    <p:animEffect transition="in" filter="fade">
                                      <p:cBhvr>
                                        <p:cTn id="300" dur="100"/>
                                        <p:tgtEl>
                                          <p:spTgt spid="36"/>
                                        </p:tgtEl>
                                      </p:cBhvr>
                                    </p:animEffect>
                                  </p:childTnLst>
                                </p:cTn>
                              </p:par>
                              <p:par>
                                <p:cTn id="301" presetID="53" presetClass="exit" presetSubtype="16" fill="hold" nodeType="withEffect">
                                  <p:stCondLst>
                                    <p:cond delay="700"/>
                                  </p:stCondLst>
                                  <p:childTnLst>
                                    <p:anim calcmode="lin" valueType="num">
                                      <p:cBhvr>
                                        <p:cTn id="302" dur="500"/>
                                        <p:tgtEl>
                                          <p:spTgt spid="36"/>
                                        </p:tgtEl>
                                        <p:attrNameLst>
                                          <p:attrName>ppt_w</p:attrName>
                                        </p:attrNameLst>
                                      </p:cBhvr>
                                      <p:tavLst>
                                        <p:tav tm="0">
                                          <p:val>
                                            <p:strVal val="ppt_w"/>
                                          </p:val>
                                        </p:tav>
                                        <p:tav tm="100000">
                                          <p:val>
                                            <p:fltVal val="0"/>
                                          </p:val>
                                        </p:tav>
                                      </p:tavLst>
                                    </p:anim>
                                    <p:anim calcmode="lin" valueType="num">
                                      <p:cBhvr>
                                        <p:cTn id="303" dur="500"/>
                                        <p:tgtEl>
                                          <p:spTgt spid="36"/>
                                        </p:tgtEl>
                                        <p:attrNameLst>
                                          <p:attrName>ppt_h</p:attrName>
                                        </p:attrNameLst>
                                      </p:cBhvr>
                                      <p:tavLst>
                                        <p:tav tm="0">
                                          <p:val>
                                            <p:strVal val="ppt_h"/>
                                          </p:val>
                                        </p:tav>
                                        <p:tav tm="100000">
                                          <p:val>
                                            <p:fltVal val="0"/>
                                          </p:val>
                                        </p:tav>
                                      </p:tavLst>
                                    </p:anim>
                                    <p:animEffect transition="out" filter="fade">
                                      <p:cBhvr>
                                        <p:cTn id="304" dur="500"/>
                                        <p:tgtEl>
                                          <p:spTgt spid="36"/>
                                        </p:tgtEl>
                                      </p:cBhvr>
                                    </p:animEffect>
                                    <p:set>
                                      <p:cBhvr>
                                        <p:cTn id="305" dur="1" fill="hold">
                                          <p:stCondLst>
                                            <p:cond delay="499"/>
                                          </p:stCondLst>
                                        </p:cTn>
                                        <p:tgtEl>
                                          <p:spTgt spid="36"/>
                                        </p:tgtEl>
                                        <p:attrNameLst>
                                          <p:attrName>style.visibility</p:attrName>
                                        </p:attrNameLst>
                                      </p:cBhvr>
                                      <p:to>
                                        <p:strVal val="hidden"/>
                                      </p:to>
                                    </p:set>
                                  </p:childTnLst>
                                </p:cTn>
                              </p:par>
                              <p:par>
                                <p:cTn id="306" presetID="10" presetClass="entr" presetSubtype="0" fill="hold" nodeType="withEffect">
                                  <p:stCondLst>
                                    <p:cond delay="1000"/>
                                  </p:stCondLst>
                                  <p:childTnLst>
                                    <p:set>
                                      <p:cBhvr>
                                        <p:cTn id="307" dur="1" fill="hold">
                                          <p:stCondLst>
                                            <p:cond delay="0"/>
                                          </p:stCondLst>
                                        </p:cTn>
                                        <p:tgtEl>
                                          <p:spTgt spid="37"/>
                                        </p:tgtEl>
                                        <p:attrNameLst>
                                          <p:attrName>style.visibility</p:attrName>
                                        </p:attrNameLst>
                                      </p:cBhvr>
                                      <p:to>
                                        <p:strVal val="visible"/>
                                      </p:to>
                                    </p:set>
                                    <p:animEffect transition="in" filter="fade">
                                      <p:cBhvr>
                                        <p:cTn id="308" dur="100"/>
                                        <p:tgtEl>
                                          <p:spTgt spid="37"/>
                                        </p:tgtEl>
                                      </p:cBhvr>
                                    </p:animEffect>
                                  </p:childTnLst>
                                </p:cTn>
                              </p:par>
                              <p:par>
                                <p:cTn id="309" presetID="53" presetClass="exit" presetSubtype="16" fill="hold" nodeType="withEffect">
                                  <p:stCondLst>
                                    <p:cond delay="1000"/>
                                  </p:stCondLst>
                                  <p:childTnLst>
                                    <p:anim calcmode="lin" valueType="num">
                                      <p:cBhvr>
                                        <p:cTn id="310" dur="500"/>
                                        <p:tgtEl>
                                          <p:spTgt spid="37"/>
                                        </p:tgtEl>
                                        <p:attrNameLst>
                                          <p:attrName>ppt_w</p:attrName>
                                        </p:attrNameLst>
                                      </p:cBhvr>
                                      <p:tavLst>
                                        <p:tav tm="0">
                                          <p:val>
                                            <p:strVal val="ppt_w"/>
                                          </p:val>
                                        </p:tav>
                                        <p:tav tm="100000">
                                          <p:val>
                                            <p:fltVal val="0"/>
                                          </p:val>
                                        </p:tav>
                                      </p:tavLst>
                                    </p:anim>
                                    <p:anim calcmode="lin" valueType="num">
                                      <p:cBhvr>
                                        <p:cTn id="311" dur="500"/>
                                        <p:tgtEl>
                                          <p:spTgt spid="37"/>
                                        </p:tgtEl>
                                        <p:attrNameLst>
                                          <p:attrName>ppt_h</p:attrName>
                                        </p:attrNameLst>
                                      </p:cBhvr>
                                      <p:tavLst>
                                        <p:tav tm="0">
                                          <p:val>
                                            <p:strVal val="ppt_h"/>
                                          </p:val>
                                        </p:tav>
                                        <p:tav tm="100000">
                                          <p:val>
                                            <p:fltVal val="0"/>
                                          </p:val>
                                        </p:tav>
                                      </p:tavLst>
                                    </p:anim>
                                    <p:animEffect transition="out" filter="fade">
                                      <p:cBhvr>
                                        <p:cTn id="312" dur="500"/>
                                        <p:tgtEl>
                                          <p:spTgt spid="37"/>
                                        </p:tgtEl>
                                      </p:cBhvr>
                                    </p:animEffect>
                                    <p:set>
                                      <p:cBhvr>
                                        <p:cTn id="313" dur="1" fill="hold">
                                          <p:stCondLst>
                                            <p:cond delay="499"/>
                                          </p:stCondLst>
                                        </p:cTn>
                                        <p:tgtEl>
                                          <p:spTgt spid="37"/>
                                        </p:tgtEl>
                                        <p:attrNameLst>
                                          <p:attrName>style.visibility</p:attrName>
                                        </p:attrNameLst>
                                      </p:cBhvr>
                                      <p:to>
                                        <p:strVal val="hidden"/>
                                      </p:to>
                                    </p:set>
                                  </p:childTnLst>
                                </p:cTn>
                              </p:par>
                              <p:par>
                                <p:cTn id="314" presetID="10" presetClass="entr" presetSubtype="0" fill="hold" nodeType="withEffect">
                                  <p:stCondLst>
                                    <p:cond delay="600"/>
                                  </p:stCondLst>
                                  <p:childTnLst>
                                    <p:set>
                                      <p:cBhvr>
                                        <p:cTn id="315" dur="1" fill="hold">
                                          <p:stCondLst>
                                            <p:cond delay="0"/>
                                          </p:stCondLst>
                                        </p:cTn>
                                        <p:tgtEl>
                                          <p:spTgt spid="38"/>
                                        </p:tgtEl>
                                        <p:attrNameLst>
                                          <p:attrName>style.visibility</p:attrName>
                                        </p:attrNameLst>
                                      </p:cBhvr>
                                      <p:to>
                                        <p:strVal val="visible"/>
                                      </p:to>
                                    </p:set>
                                    <p:animEffect transition="in" filter="fade">
                                      <p:cBhvr>
                                        <p:cTn id="316" dur="100"/>
                                        <p:tgtEl>
                                          <p:spTgt spid="38"/>
                                        </p:tgtEl>
                                      </p:cBhvr>
                                    </p:animEffect>
                                  </p:childTnLst>
                                </p:cTn>
                              </p:par>
                              <p:par>
                                <p:cTn id="317" presetID="53" presetClass="exit" presetSubtype="16" fill="hold" nodeType="withEffect">
                                  <p:stCondLst>
                                    <p:cond delay="700"/>
                                  </p:stCondLst>
                                  <p:childTnLst>
                                    <p:anim calcmode="lin" valueType="num">
                                      <p:cBhvr>
                                        <p:cTn id="318" dur="500"/>
                                        <p:tgtEl>
                                          <p:spTgt spid="38"/>
                                        </p:tgtEl>
                                        <p:attrNameLst>
                                          <p:attrName>ppt_w</p:attrName>
                                        </p:attrNameLst>
                                      </p:cBhvr>
                                      <p:tavLst>
                                        <p:tav tm="0">
                                          <p:val>
                                            <p:strVal val="ppt_w"/>
                                          </p:val>
                                        </p:tav>
                                        <p:tav tm="100000">
                                          <p:val>
                                            <p:fltVal val="0"/>
                                          </p:val>
                                        </p:tav>
                                      </p:tavLst>
                                    </p:anim>
                                    <p:anim calcmode="lin" valueType="num">
                                      <p:cBhvr>
                                        <p:cTn id="319" dur="500"/>
                                        <p:tgtEl>
                                          <p:spTgt spid="38"/>
                                        </p:tgtEl>
                                        <p:attrNameLst>
                                          <p:attrName>ppt_h</p:attrName>
                                        </p:attrNameLst>
                                      </p:cBhvr>
                                      <p:tavLst>
                                        <p:tav tm="0">
                                          <p:val>
                                            <p:strVal val="ppt_h"/>
                                          </p:val>
                                        </p:tav>
                                        <p:tav tm="100000">
                                          <p:val>
                                            <p:fltVal val="0"/>
                                          </p:val>
                                        </p:tav>
                                      </p:tavLst>
                                    </p:anim>
                                    <p:animEffect transition="out" filter="fade">
                                      <p:cBhvr>
                                        <p:cTn id="320" dur="500"/>
                                        <p:tgtEl>
                                          <p:spTgt spid="38"/>
                                        </p:tgtEl>
                                      </p:cBhvr>
                                    </p:animEffect>
                                    <p:set>
                                      <p:cBhvr>
                                        <p:cTn id="321" dur="1" fill="hold">
                                          <p:stCondLst>
                                            <p:cond delay="499"/>
                                          </p:stCondLst>
                                        </p:cTn>
                                        <p:tgtEl>
                                          <p:spTgt spid="3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6" name="TextBox 5"/>
          <p:cNvSpPr txBox="1"/>
          <p:nvPr/>
        </p:nvSpPr>
        <p:spPr>
          <a:xfrm>
            <a:off x="3787314" y="3643047"/>
            <a:ext cx="4570483"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领导致开幕辞</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7" name="图片 6"/>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8" name="TextBox 5"/>
          <p:cNvSpPr txBox="1"/>
          <p:nvPr/>
        </p:nvSpPr>
        <p:spPr>
          <a:xfrm>
            <a:off x="5599710"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贰</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200" fill="hold"/>
                                        <p:tgtEl>
                                          <p:spTgt spid="6"/>
                                        </p:tgtEl>
                                        <p:attrNameLst>
                                          <p:attrName>ppt_w</p:attrName>
                                        </p:attrNameLst>
                                      </p:cBhvr>
                                      <p:tavLst>
                                        <p:tav tm="0">
                                          <p:val>
                                            <p:fltVal val="0"/>
                                          </p:val>
                                        </p:tav>
                                        <p:tav tm="100000">
                                          <p:val>
                                            <p:strVal val="#ppt_w"/>
                                          </p:val>
                                        </p:tav>
                                      </p:tavLst>
                                    </p:anim>
                                    <p:anim calcmode="lin" valueType="num">
                                      <p:cBhvr>
                                        <p:cTn id="23" dur="200" fill="hold"/>
                                        <p:tgtEl>
                                          <p:spTgt spid="6"/>
                                        </p:tgtEl>
                                        <p:attrNameLst>
                                          <p:attrName>ppt_h</p:attrName>
                                        </p:attrNameLst>
                                      </p:cBhvr>
                                      <p:tavLst>
                                        <p:tav tm="0">
                                          <p:val>
                                            <p:fltVal val="0"/>
                                          </p:val>
                                        </p:tav>
                                        <p:tav tm="100000">
                                          <p:val>
                                            <p:strVal val="#ppt_h"/>
                                          </p:val>
                                        </p:tav>
                                      </p:tavLst>
                                    </p:anim>
                                    <p:animEffect transition="in" filter="fade">
                                      <p:cBhvr>
                                        <p:cTn id="24" dur="200"/>
                                        <p:tgtEl>
                                          <p:spTgt spid="6"/>
                                        </p:tgtEl>
                                      </p:cBhvr>
                                    </p:animEffect>
                                  </p:childTnLst>
                                </p:cTn>
                              </p:par>
                              <p:par>
                                <p:cTn id="25" presetID="6" presetClass="emph" presetSubtype="0" fill="hold" grpId="1" nodeType="withEffect">
                                  <p:stCondLst>
                                    <p:cond delay="400"/>
                                  </p:stCondLst>
                                  <p:childTnLst>
                                    <p:animScale>
                                      <p:cBhvr>
                                        <p:cTn id="26" dur="3600" fill="hold"/>
                                        <p:tgtEl>
                                          <p:spTgt spid="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1427935" y="0"/>
            <a:ext cx="3539276" cy="5787971"/>
          </a:xfrm>
          <a:prstGeom prst="rect">
            <a:avLst/>
          </a:prstGeom>
        </p:spPr>
      </p:pic>
      <p:sp>
        <p:nvSpPr>
          <p:cNvPr id="9" name="矩形 8"/>
          <p:cNvSpPr/>
          <p:nvPr/>
        </p:nvSpPr>
        <p:spPr>
          <a:xfrm>
            <a:off x="5811240" y="1414504"/>
            <a:ext cx="2380780" cy="646331"/>
          </a:xfrm>
          <a:prstGeom prst="rect">
            <a:avLst/>
          </a:prstGeom>
        </p:spPr>
        <p:txBody>
          <a:bodyPr wrap="none" anchor="ctr" anchorCtr="0">
            <a:spAutoFit/>
          </a:bodyPr>
          <a:lstStyle/>
          <a:p>
            <a:r>
              <a:rPr lang="zh-CN" altLang="en-US"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人物简介</a:t>
            </a:r>
            <a:r>
              <a:rPr lang="en-US" altLang="zh-CN"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a:t>
            </a:r>
            <a:endParaRPr lang="zh-CN" altLang="en-US" sz="3600" b="1" spc="300" dirty="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endParaRPr>
          </a:p>
        </p:txBody>
      </p:sp>
      <p:sp>
        <p:nvSpPr>
          <p:cNvPr id="10" name="矩形 9"/>
          <p:cNvSpPr/>
          <p:nvPr/>
        </p:nvSpPr>
        <p:spPr>
          <a:xfrm>
            <a:off x="5827282" y="2399316"/>
            <a:ext cx="6364718" cy="2862322"/>
          </a:xfrm>
          <a:prstGeom prst="rect">
            <a:avLst/>
          </a:prstGeom>
        </p:spPr>
        <p:txBody>
          <a:bodyPr wrap="square">
            <a:spAutoFit/>
          </a:bodyPr>
          <a:lstStyle/>
          <a:p>
            <a:pPr algn="just">
              <a:lnSpc>
                <a:spcPct val="150000"/>
              </a:lnSpc>
            </a:pPr>
            <a:r>
              <a:rPr lang="zh-CN" altLang="en-US" sz="2400" b="1" dirty="0">
                <a:solidFill>
                  <a:srgbClr val="FFE4A3"/>
                </a:solidFill>
                <a:cs typeface="+mn-ea"/>
                <a:sym typeface="+mn-lt"/>
              </a:rPr>
              <a:t>第一</a:t>
            </a:r>
            <a:r>
              <a:rPr lang="zh-CN" altLang="en-US" sz="2400" b="1" dirty="0" smtClean="0">
                <a:solidFill>
                  <a:srgbClr val="FFE4A3"/>
                </a:solidFill>
                <a:cs typeface="+mn-ea"/>
                <a:sym typeface="+mn-lt"/>
              </a:rPr>
              <a:t>集</a:t>
            </a:r>
            <a:r>
              <a:rPr lang="zh-CN" altLang="en-US" sz="2400" b="1" dirty="0">
                <a:solidFill>
                  <a:srgbClr val="FFE4A3"/>
                </a:solidFill>
                <a:cs typeface="+mn-ea"/>
                <a:sym typeface="+mn-lt"/>
              </a:rPr>
              <a:t>团</a:t>
            </a:r>
            <a:r>
              <a:rPr lang="zh-CN" altLang="en-US" sz="2400" b="1" dirty="0" smtClean="0">
                <a:solidFill>
                  <a:srgbClr val="FFE4A3"/>
                </a:solidFill>
                <a:cs typeface="+mn-ea"/>
                <a:sym typeface="+mn-lt"/>
              </a:rPr>
              <a:t>创始人</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管理咨询公司授权</a:t>
            </a:r>
            <a:r>
              <a:rPr lang="zh-CN" altLang="en-US" sz="2400" b="1" dirty="0" smtClean="0">
                <a:solidFill>
                  <a:srgbClr val="FFE4A3"/>
                </a:solidFill>
                <a:cs typeface="+mn-ea"/>
                <a:sym typeface="+mn-lt"/>
              </a:rPr>
              <a:t>讲师</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宾夕法尼亚大学认证绩效改进咨询</a:t>
            </a:r>
            <a:r>
              <a:rPr lang="zh-CN" altLang="en-US" sz="2400" b="1" dirty="0" smtClean="0">
                <a:solidFill>
                  <a:srgbClr val="FFE4A3"/>
                </a:solidFill>
                <a:cs typeface="+mn-ea"/>
                <a:sym typeface="+mn-lt"/>
              </a:rPr>
              <a:t>师</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国际教练联合会（</a:t>
            </a:r>
            <a:r>
              <a:rPr lang="en-US" altLang="zh-CN" sz="2400" b="1" dirty="0">
                <a:solidFill>
                  <a:srgbClr val="FFE4A3"/>
                </a:solidFill>
                <a:cs typeface="+mn-ea"/>
                <a:sym typeface="+mn-lt"/>
              </a:rPr>
              <a:t>ICF)</a:t>
            </a:r>
            <a:r>
              <a:rPr lang="zh-CN" altLang="en-US" sz="2400" b="1" dirty="0">
                <a:solidFill>
                  <a:srgbClr val="FFE4A3"/>
                </a:solidFill>
                <a:cs typeface="+mn-ea"/>
                <a:sym typeface="+mn-lt"/>
              </a:rPr>
              <a:t>认证</a:t>
            </a:r>
            <a:r>
              <a:rPr lang="zh-CN" altLang="en-US" sz="2400" b="1" dirty="0" smtClean="0">
                <a:solidFill>
                  <a:srgbClr val="FFE4A3"/>
                </a:solidFill>
                <a:cs typeface="+mn-ea"/>
                <a:sym typeface="+mn-lt"/>
              </a:rPr>
              <a:t>教练</a:t>
            </a:r>
            <a:endParaRPr lang="zh-CN" altLang="en-US" sz="2400" b="1" dirty="0">
              <a:solidFill>
                <a:srgbClr val="FFE4A3"/>
              </a:solidFill>
              <a:cs typeface="+mn-ea"/>
              <a:sym typeface="+mn-lt"/>
            </a:endParaRPr>
          </a:p>
          <a:p>
            <a:pPr algn="just">
              <a:lnSpc>
                <a:spcPct val="150000"/>
              </a:lnSpc>
            </a:pPr>
            <a:r>
              <a:rPr lang="en-US" altLang="zh-CN" sz="2400" b="1" dirty="0">
                <a:solidFill>
                  <a:srgbClr val="FFE4A3"/>
                </a:solidFill>
                <a:cs typeface="+mn-ea"/>
                <a:sym typeface="+mn-lt"/>
              </a:rPr>
              <a:t>MBA</a:t>
            </a:r>
            <a:r>
              <a:rPr lang="zh-CN" altLang="en-US" sz="2400" b="1" dirty="0">
                <a:solidFill>
                  <a:srgbClr val="FFE4A3"/>
                </a:solidFill>
                <a:cs typeface="+mn-ea"/>
                <a:sym typeface="+mn-lt"/>
              </a:rPr>
              <a:t>产品总监</a:t>
            </a:r>
            <a:endParaRPr lang="zh-CN" altLang="en-US" sz="2400" b="1" dirty="0">
              <a:solidFill>
                <a:srgbClr val="FFE4A3"/>
              </a:solidFill>
              <a:cs typeface="+mn-ea"/>
              <a:sym typeface="+mn-lt"/>
            </a:endParaRPr>
          </a:p>
        </p:txBody>
      </p:sp>
      <p:pic>
        <p:nvPicPr>
          <p:cNvPr id="11" name="图片 10"/>
          <p:cNvPicPr>
            <a:picLocks noChangeAspect="1"/>
          </p:cNvPicPr>
          <p:nvPr/>
        </p:nvPicPr>
        <p:blipFill>
          <a:blip r:embed="rId2" cstate="screen"/>
          <a:stretch>
            <a:fillRect/>
          </a:stretch>
        </p:blipFill>
        <p:spPr>
          <a:xfrm>
            <a:off x="221175" y="0"/>
            <a:ext cx="1342155" cy="3147237"/>
          </a:xfrm>
          <a:prstGeom prst="rect">
            <a:avLst/>
          </a:prstGeom>
          <a:effectLst>
            <a:outerShdw blurRad="50800" dist="38100" dir="2700000" algn="tl" rotWithShape="0">
              <a:prstClr val="black">
                <a:alpha val="40000"/>
              </a:prstClr>
            </a:outerShdw>
          </a:effectLst>
        </p:spPr>
      </p:pic>
      <p:sp>
        <p:nvSpPr>
          <p:cNvPr id="3" name="文本框 2"/>
          <p:cNvSpPr txBox="1"/>
          <p:nvPr/>
        </p:nvSpPr>
        <p:spPr>
          <a:xfrm>
            <a:off x="2425995" y="4357975"/>
            <a:ext cx="1415772" cy="461665"/>
          </a:xfrm>
          <a:prstGeom prst="rect">
            <a:avLst/>
          </a:prstGeom>
          <a:noFill/>
        </p:spPr>
        <p:txBody>
          <a:bodyPr wrap="none" rtlCol="0">
            <a:spAutoFit/>
          </a:bodyPr>
          <a:lstStyle/>
          <a:p>
            <a:pPr algn="ctr"/>
            <a:r>
              <a:rPr lang="zh-CN" altLang="en-US" sz="2400" b="1" dirty="0">
                <a:solidFill>
                  <a:srgbClr val="FFE4A3"/>
                </a:solidFill>
                <a:cs typeface="+mn-ea"/>
                <a:sym typeface="+mn-lt"/>
              </a:rPr>
              <a:t>第一</a:t>
            </a:r>
            <a:r>
              <a:rPr lang="zh-CN" altLang="en-US" sz="2400" b="1" dirty="0" smtClean="0">
                <a:solidFill>
                  <a:srgbClr val="FFE4A3"/>
                </a:solidFill>
                <a:cs typeface="+mn-ea"/>
                <a:sym typeface="+mn-lt"/>
              </a:rPr>
              <a:t>女士</a:t>
            </a:r>
            <a:endParaRPr lang="zh-CN" altLang="en-US" sz="2400" b="1" dirty="0">
              <a:solidFill>
                <a:srgbClr val="FFE4A3"/>
              </a:solidFill>
              <a:cs typeface="+mn-ea"/>
              <a:sym typeface="+mn-lt"/>
            </a:endParaRPr>
          </a:p>
        </p:txBody>
      </p:sp>
      <p:sp>
        <p:nvSpPr>
          <p:cNvPr id="16" name="圆角矩形 15"/>
          <p:cNvSpPr/>
          <p:nvPr/>
        </p:nvSpPr>
        <p:spPr>
          <a:xfrm>
            <a:off x="1873777" y="715276"/>
            <a:ext cx="2647591" cy="3312797"/>
          </a:xfrm>
          <a:prstGeom prst="roundRect">
            <a:avLst>
              <a:gd name="adj" fmla="val 3942"/>
            </a:avLst>
          </a:prstGeom>
          <a:blipFill dpi="0" rotWithShape="1">
            <a:blip r:embed="rId3" cstate="screen"/>
            <a:srcRect/>
            <a:stretch>
              <a:fillRect/>
            </a:stretch>
          </a:blipFill>
          <a:ln w="38100">
            <a:solidFill>
              <a:srgbClr val="F5B67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18" name="直接连接符 17"/>
          <p:cNvCxnSpPr/>
          <p:nvPr/>
        </p:nvCxnSpPr>
        <p:spPr>
          <a:xfrm>
            <a:off x="5919537" y="2190770"/>
            <a:ext cx="4989095" cy="0"/>
          </a:xfrm>
          <a:prstGeom prst="line">
            <a:avLst/>
          </a:prstGeom>
          <a:ln>
            <a:solidFill>
              <a:srgbClr val="F5B67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iterate type="lt">
                                    <p:tmPct val="10000"/>
                                  </p:iterate>
                                  <p:childTnLst>
                                    <p:set>
                                      <p:cBhvr>
                                        <p:cTn id="15" dur="1" fill="hold">
                                          <p:stCondLst>
                                            <p:cond delay="0"/>
                                          </p:stCondLst>
                                        </p:cTn>
                                        <p:tgtEl>
                                          <p:spTgt spid="9">
                                            <p:txEl>
                                              <p:pRg st="0" end="0"/>
                                            </p:txEl>
                                          </p:spTgt>
                                        </p:tgtEl>
                                        <p:attrNameLst>
                                          <p:attrName>style.visibility</p:attrName>
                                        </p:attrNameLst>
                                      </p:cBhvr>
                                      <p:to>
                                        <p:strVal val="visible"/>
                                      </p:to>
                                    </p:set>
                                    <p:anim calcmode="lin" valueType="num">
                                      <p:cBhvr>
                                        <p:cTn id="16" dur="750" fill="hold"/>
                                        <p:tgtEl>
                                          <p:spTgt spid="9">
                                            <p:txEl>
                                              <p:pRg st="0" end="0"/>
                                            </p:txEl>
                                          </p:spTgt>
                                        </p:tgtEl>
                                        <p:attrNameLst>
                                          <p:attrName>ppt_w</p:attrName>
                                        </p:attrNameLst>
                                      </p:cBhvr>
                                      <p:tavLst>
                                        <p:tav tm="0">
                                          <p:val>
                                            <p:fltVal val="0"/>
                                          </p:val>
                                        </p:tav>
                                        <p:tav tm="100000">
                                          <p:val>
                                            <p:strVal val="#ppt_w"/>
                                          </p:val>
                                        </p:tav>
                                      </p:tavLst>
                                    </p:anim>
                                    <p:anim calcmode="lin" valueType="num">
                                      <p:cBhvr>
                                        <p:cTn id="17" dur="750" fill="hold"/>
                                        <p:tgtEl>
                                          <p:spTgt spid="9">
                                            <p:txEl>
                                              <p:pRg st="0" end="0"/>
                                            </p:txEl>
                                          </p:spTgt>
                                        </p:tgtEl>
                                        <p:attrNameLst>
                                          <p:attrName>ppt_h</p:attrName>
                                        </p:attrNameLst>
                                      </p:cBhvr>
                                      <p:tavLst>
                                        <p:tav tm="0">
                                          <p:val>
                                            <p:strVal val="#ppt_h"/>
                                          </p:val>
                                        </p:tav>
                                        <p:tav tm="100000">
                                          <p:val>
                                            <p:strVal val="#ppt_h"/>
                                          </p:val>
                                        </p:tav>
                                      </p:tavLst>
                                    </p:anim>
                                  </p:childTnLst>
                                </p:cTn>
                              </p:par>
                            </p:childTnLst>
                          </p:cTn>
                        </p:par>
                        <p:par>
                          <p:cTn id="18" fill="hold">
                            <p:stCondLst>
                              <p:cond delay="2049"/>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379619" y="1952045"/>
            <a:ext cx="9609221" cy="4174654"/>
          </a:xfrm>
          <a:prstGeom prst="roundRect">
            <a:avLst>
              <a:gd name="adj" fmla="val 8597"/>
            </a:avLst>
          </a:prstGeom>
          <a:solidFill>
            <a:srgbClr val="C00000"/>
          </a:solidFill>
          <a:ln w="28575">
            <a:solidFill>
              <a:srgbClr val="F5B6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7" name="组合 6"/>
          <p:cNvGrpSpPr/>
          <p:nvPr/>
        </p:nvGrpSpPr>
        <p:grpSpPr>
          <a:xfrm>
            <a:off x="4150194" y="791054"/>
            <a:ext cx="3951069" cy="907937"/>
            <a:chOff x="4150194" y="678760"/>
            <a:chExt cx="3951069" cy="907937"/>
          </a:xfrm>
        </p:grpSpPr>
        <p:pic>
          <p:nvPicPr>
            <p:cNvPr id="15" name="图片 14"/>
            <p:cNvPicPr>
              <a:picLocks noChangeAspect="1"/>
            </p:cNvPicPr>
            <p:nvPr/>
          </p:nvPicPr>
          <p:blipFill>
            <a:blip r:embed="rId1"/>
            <a:stretch>
              <a:fillRect/>
            </a:stretch>
          </p:blipFill>
          <p:spPr>
            <a:xfrm>
              <a:off x="4150194" y="678760"/>
              <a:ext cx="3951069" cy="907937"/>
            </a:xfrm>
            <a:prstGeom prst="rect">
              <a:avLst/>
            </a:prstGeom>
          </p:spPr>
        </p:pic>
        <p:sp>
          <p:nvSpPr>
            <p:cNvPr id="9" name="矩形 8"/>
            <p:cNvSpPr/>
            <p:nvPr/>
          </p:nvSpPr>
          <p:spPr>
            <a:xfrm>
              <a:off x="5209452" y="840342"/>
              <a:ext cx="1832553" cy="584775"/>
            </a:xfrm>
            <a:prstGeom prst="rect">
              <a:avLst/>
            </a:prstGeom>
          </p:spPr>
          <p:txBody>
            <a:bodyPr wrap="none" anchor="ctr" anchorCtr="0">
              <a:spAutoFit/>
            </a:bodyPr>
            <a:lstStyle/>
            <a:p>
              <a:pPr algn="ctr"/>
              <a:r>
                <a:rPr lang="zh-CN" altLang="en-US" sz="3200" b="1" dirty="0">
                  <a:gradFill flip="none" rotWithShape="1">
                    <a:gsLst>
                      <a:gs pos="32000">
                        <a:srgbClr val="FFFFFF"/>
                      </a:gs>
                      <a:gs pos="79000">
                        <a:srgbClr val="FFFFFF"/>
                      </a:gs>
                      <a:gs pos="68000">
                        <a:srgbClr val="F5B676"/>
                      </a:gs>
                    </a:gsLst>
                    <a:lin ang="4800000" scaled="0"/>
                    <a:tileRect/>
                  </a:gradFill>
                  <a:effectLst>
                    <a:outerShdw blurRad="127000" dist="63500" dir="5400000" algn="t" rotWithShape="0">
                      <a:prstClr val="black"/>
                    </a:outerShdw>
                  </a:effectLst>
                  <a:cs typeface="+mn-ea"/>
                  <a:sym typeface="+mn-lt"/>
                </a:rPr>
                <a:t>新年寄语</a:t>
              </a:r>
              <a:endParaRPr lang="zh-CN" altLang="en-US" sz="3200" b="1" dirty="0">
                <a:gradFill flip="none" rotWithShape="1">
                  <a:gsLst>
                    <a:gs pos="32000">
                      <a:srgbClr val="FFFFFF"/>
                    </a:gs>
                    <a:gs pos="79000">
                      <a:srgbClr val="FFFFFF"/>
                    </a:gs>
                    <a:gs pos="68000">
                      <a:srgbClr val="F5B676"/>
                    </a:gs>
                  </a:gsLst>
                  <a:lin ang="4800000" scaled="0"/>
                  <a:tileRect/>
                </a:gradFill>
                <a:effectLst>
                  <a:outerShdw blurRad="127000" dist="63500" dir="5400000" algn="t" rotWithShape="0">
                    <a:prstClr val="black"/>
                  </a:outerShdw>
                </a:effectLst>
                <a:cs typeface="+mn-ea"/>
                <a:sym typeface="+mn-lt"/>
              </a:endParaRPr>
            </a:p>
          </p:txBody>
        </p:sp>
      </p:grpSp>
      <p:sp>
        <p:nvSpPr>
          <p:cNvPr id="10" name="矩形 9"/>
          <p:cNvSpPr/>
          <p:nvPr/>
        </p:nvSpPr>
        <p:spPr>
          <a:xfrm>
            <a:off x="1804735" y="2198552"/>
            <a:ext cx="8638676" cy="3600986"/>
          </a:xfrm>
          <a:prstGeom prst="rect">
            <a:avLst/>
          </a:prstGeom>
        </p:spPr>
        <p:txBody>
          <a:bodyPr wrap="square">
            <a:spAutoFit/>
          </a:bodyPr>
          <a:lstStyle/>
          <a:p>
            <a:pPr algn="just">
              <a:lnSpc>
                <a:spcPct val="200000"/>
              </a:lnSpc>
            </a:pPr>
            <a:r>
              <a:rPr lang="zh-CN" altLang="en-US" b="1" dirty="0" smtClean="0">
                <a:solidFill>
                  <a:srgbClr val="FFE4A3"/>
                </a:solidFill>
                <a:cs typeface="+mn-ea"/>
                <a:sym typeface="+mn-lt"/>
              </a:rPr>
              <a:t>尊敬的各位来宾、各位同仁、各位员工：</a:t>
            </a:r>
            <a:endParaRPr lang="en-US" altLang="zh-CN" b="1" dirty="0" smtClean="0">
              <a:solidFill>
                <a:srgbClr val="FFE4A3"/>
              </a:solidFill>
              <a:cs typeface="+mn-ea"/>
              <a:sym typeface="+mn-lt"/>
            </a:endParaRPr>
          </a:p>
          <a:p>
            <a:pPr algn="just">
              <a:lnSpc>
                <a:spcPct val="200000"/>
              </a:lnSpc>
            </a:pPr>
            <a:r>
              <a:rPr lang="zh-CN" altLang="en-US" sz="1600" b="1" dirty="0" smtClean="0">
                <a:solidFill>
                  <a:srgbClr val="FFE4A3"/>
                </a:solidFill>
                <a:cs typeface="+mn-ea"/>
                <a:sym typeface="+mn-lt"/>
              </a:rPr>
              <a:t>　　</a:t>
            </a:r>
            <a:r>
              <a:rPr lang="zh-CN" altLang="en-US" sz="1600" b="1" dirty="0">
                <a:solidFill>
                  <a:srgbClr val="FFE4A3"/>
                </a:solidFill>
                <a:cs typeface="+mn-ea"/>
                <a:sym typeface="+mn-lt"/>
              </a:rPr>
              <a:t>今天，我们在此相聚，就是要表达一份感恩、一份谢意。今天的年终客户答谢会，事实上就是我们的一次感恩行动。在这里，我要再次感谢大家长期以来的支持和厚爱</a:t>
            </a:r>
            <a:r>
              <a:rPr lang="en-US" altLang="zh-CN" sz="1600" b="1" dirty="0">
                <a:solidFill>
                  <a:srgbClr val="FFE4A3"/>
                </a:solidFill>
                <a:cs typeface="+mn-ea"/>
                <a:sym typeface="+mn-lt"/>
              </a:rPr>
              <a:t>!</a:t>
            </a:r>
            <a:r>
              <a:rPr lang="zh-CN" altLang="en-US" sz="1600" b="1" dirty="0">
                <a:solidFill>
                  <a:srgbClr val="FFE4A3"/>
                </a:solidFill>
                <a:cs typeface="+mn-ea"/>
                <a:sym typeface="+mn-lt"/>
              </a:rPr>
              <a:t>我们希望用最朴实的行动感恩我们最尊贵的客户，用负责任的态度与您携手共创美好的明天</a:t>
            </a:r>
            <a:r>
              <a:rPr lang="en-US" altLang="zh-CN" sz="1600" b="1" dirty="0">
                <a:solidFill>
                  <a:srgbClr val="FFE4A3"/>
                </a:solidFill>
                <a:cs typeface="+mn-ea"/>
                <a:sym typeface="+mn-lt"/>
              </a:rPr>
              <a:t>!</a:t>
            </a:r>
            <a:r>
              <a:rPr lang="zh-CN" altLang="en-US" sz="1600" b="1" dirty="0">
                <a:solidFill>
                  <a:srgbClr val="FFE4A3"/>
                </a:solidFill>
                <a:cs typeface="+mn-ea"/>
                <a:sym typeface="+mn-lt"/>
              </a:rPr>
              <a:t>希望通过本次活动，能够让今天到场的每一位朋友都有所收获。借此机会，我也代表***的全体员工郑重承诺，我们会提供最好的产品，选择最专业的投资团队为大家服务</a:t>
            </a:r>
            <a:r>
              <a:rPr lang="en-US" altLang="zh-CN" sz="1600" b="1" dirty="0">
                <a:solidFill>
                  <a:srgbClr val="FFE4A3"/>
                </a:solidFill>
                <a:cs typeface="+mn-ea"/>
                <a:sym typeface="+mn-lt"/>
              </a:rPr>
              <a:t>!</a:t>
            </a:r>
            <a:r>
              <a:rPr lang="zh-CN" altLang="en-US" sz="1600" b="1" dirty="0">
                <a:solidFill>
                  <a:srgbClr val="FFE4A3"/>
                </a:solidFill>
                <a:cs typeface="+mn-ea"/>
                <a:sym typeface="+mn-lt"/>
              </a:rPr>
              <a:t>在未来的日子里，我们将一如既往的提供最优质的服务，以拳拳之心回报所有长期以来支持我们的客户。</a:t>
            </a:r>
            <a:endParaRPr lang="zh-CN" altLang="en-US" sz="1600" b="1" dirty="0">
              <a:solidFill>
                <a:srgbClr val="FFE4A3"/>
              </a:solidFill>
              <a:cs typeface="+mn-ea"/>
              <a:sym typeface="+mn-lt"/>
            </a:endParaRPr>
          </a:p>
        </p:txBody>
      </p:sp>
      <p:pic>
        <p:nvPicPr>
          <p:cNvPr id="8" name="图片 7"/>
          <p:cNvPicPr>
            <a:picLocks noChangeAspect="1"/>
          </p:cNvPicPr>
          <p:nvPr/>
        </p:nvPicPr>
        <p:blipFill>
          <a:blip r:embed="rId2" cstate="screen"/>
          <a:stretch>
            <a:fillRect/>
          </a:stretch>
        </p:blipFill>
        <p:spPr>
          <a:xfrm>
            <a:off x="9657347" y="5368266"/>
            <a:ext cx="2454443" cy="1640688"/>
          </a:xfrm>
          <a:prstGeom prst="rect">
            <a:avLst/>
          </a:prstGeom>
          <a:effectLst>
            <a:outerShdw blurRad="50800" dist="38100" dir="8100000" algn="t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5" name="TextBox 5"/>
          <p:cNvSpPr txBox="1"/>
          <p:nvPr/>
        </p:nvSpPr>
        <p:spPr>
          <a:xfrm>
            <a:off x="3421830" y="3643047"/>
            <a:ext cx="5301451"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企业总结及</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规划</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 name="图片 5"/>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7" name="TextBox 5"/>
          <p:cNvSpPr txBox="1"/>
          <p:nvPr/>
        </p:nvSpPr>
        <p:spPr>
          <a:xfrm>
            <a:off x="5599710"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叁</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fill="hold" grpId="1" nodeType="withEffect">
                                  <p:stCondLst>
                                    <p:cond delay="400"/>
                                  </p:stCondLst>
                                  <p:childTnLst>
                                    <p:animScale>
                                      <p:cBhvr>
                                        <p:cTn id="26" dur="36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3992880"/>
          </a:xfrm>
          <a:prstGeom prst="rect">
            <a:avLst/>
          </a:prstGeom>
        </p:spPr>
      </p:pic>
      <p:pic>
        <p:nvPicPr>
          <p:cNvPr id="6" name="图片 5"/>
          <p:cNvPicPr>
            <a:picLocks noChangeAspect="1"/>
          </p:cNvPicPr>
          <p:nvPr/>
        </p:nvPicPr>
        <p:blipFill rotWithShape="1">
          <a:blip r:embed="rId2" cstate="screen"/>
          <a:srcRect/>
          <a:stretch>
            <a:fillRect/>
          </a:stretch>
        </p:blipFill>
        <p:spPr>
          <a:xfrm>
            <a:off x="0" y="4908884"/>
            <a:ext cx="12192000" cy="1981200"/>
          </a:xfrm>
          <a:prstGeom prst="rect">
            <a:avLst/>
          </a:prstGeom>
        </p:spPr>
      </p:pic>
      <p:sp>
        <p:nvSpPr>
          <p:cNvPr id="8" name="文本框 7"/>
          <p:cNvSpPr txBox="1"/>
          <p:nvPr/>
        </p:nvSpPr>
        <p:spPr>
          <a:xfrm>
            <a:off x="2925900" y="2036890"/>
            <a:ext cx="6340197" cy="1015663"/>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6000" dirty="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rPr>
              <a:t>本年度</a:t>
            </a:r>
            <a:r>
              <a:rPr lang="zh-CN" altLang="en-US" sz="6000" dirty="0" smtClean="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rPr>
              <a:t>销售额突破</a:t>
            </a:r>
            <a:endParaRPr lang="zh-CN" altLang="en-US" sz="6000" dirty="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10" name="图片 9"/>
          <p:cNvPicPr>
            <a:picLocks noChangeAspect="1"/>
          </p:cNvPicPr>
          <p:nvPr/>
        </p:nvPicPr>
        <p:blipFill>
          <a:blip r:embed="rId3" cstate="screen"/>
          <a:stretch>
            <a:fillRect/>
          </a:stretch>
        </p:blipFill>
        <p:spPr>
          <a:xfrm>
            <a:off x="0" y="0"/>
            <a:ext cx="1758613" cy="3429000"/>
          </a:xfrm>
          <a:prstGeom prst="rect">
            <a:avLst/>
          </a:prstGeom>
        </p:spPr>
      </p:pic>
      <p:pic>
        <p:nvPicPr>
          <p:cNvPr id="11" name="图片 10"/>
          <p:cNvPicPr>
            <a:picLocks noChangeAspect="1"/>
          </p:cNvPicPr>
          <p:nvPr/>
        </p:nvPicPr>
        <p:blipFill>
          <a:blip r:embed="rId3" cstate="screen"/>
          <a:stretch>
            <a:fillRect/>
          </a:stretch>
        </p:blipFill>
        <p:spPr>
          <a:xfrm flipH="1">
            <a:off x="10433387" y="0"/>
            <a:ext cx="1758613" cy="3429000"/>
          </a:xfrm>
          <a:prstGeom prst="rect">
            <a:avLst/>
          </a:prstGeom>
        </p:spPr>
      </p:pic>
      <p:sp>
        <p:nvSpPr>
          <p:cNvPr id="14" name="文本框 13"/>
          <p:cNvSpPr txBox="1"/>
          <p:nvPr/>
        </p:nvSpPr>
        <p:spPr>
          <a:xfrm>
            <a:off x="3725699" y="3264014"/>
            <a:ext cx="4570483" cy="1938992"/>
          </a:xfrm>
          <a:prstGeom prst="rect">
            <a:avLst/>
          </a:prstGeom>
          <a:effectLst>
            <a:outerShdw blurRad="127000" dist="38100" dir="18900000" algn="bl" rotWithShape="0">
              <a:prstClr val="black">
                <a:alpha val="80000"/>
              </a:prstClr>
            </a:outerShdw>
          </a:effectLst>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en-US" altLang="zh-CN" sz="12000" b="1" dirty="0" smtClean="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mn-lt"/>
                <a:ea typeface="+mn-ea"/>
                <a:cs typeface="+mn-ea"/>
                <a:sym typeface="+mn-lt"/>
              </a:rPr>
              <a:t>380</a:t>
            </a:r>
            <a:r>
              <a:rPr lang="zh-CN" altLang="en-US" sz="12000" b="1" dirty="0" smtClean="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mn-lt"/>
                <a:ea typeface="+mn-ea"/>
                <a:cs typeface="+mn-ea"/>
                <a:sym typeface="+mn-lt"/>
              </a:rPr>
              <a:t>亿</a:t>
            </a:r>
            <a:endParaRPr lang="zh-CN" altLang="en-US" sz="12000" b="1" dirty="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mn-lt"/>
              <a:ea typeface="+mn-ea"/>
              <a:cs typeface="+mn-ea"/>
              <a:sym typeface="+mn-lt"/>
            </a:endParaRPr>
          </a:p>
        </p:txBody>
      </p:sp>
      <p:pic>
        <p:nvPicPr>
          <p:cNvPr id="16" name="图片 15"/>
          <p:cNvPicPr>
            <a:picLocks noChangeAspect="1"/>
          </p:cNvPicPr>
          <p:nvPr/>
        </p:nvPicPr>
        <p:blipFill>
          <a:blip r:embed="rId4" cstate="screen"/>
          <a:stretch>
            <a:fillRect/>
          </a:stretch>
        </p:blipFill>
        <p:spPr>
          <a:xfrm>
            <a:off x="9237246" y="2566736"/>
            <a:ext cx="2986838" cy="4291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1+#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0" presetClass="entr" presetSubtype="0" decel="10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3"/>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par>
                                <p:cTn id="23" presetID="53" presetClass="entr" presetSubtype="16" fill="hold" grpId="0" nodeType="withEffect">
                                  <p:stCondLst>
                                    <p:cond delay="750"/>
                                  </p:stCondLst>
                                  <p:iterate type="lt">
                                    <p:tmPct val="10000"/>
                                  </p:iterate>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p:cTn id="25"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7" dur="1000"/>
                                        <p:tgtEl>
                                          <p:spTgt spid="8">
                                            <p:txEl>
                                              <p:pRg st="0" end="0"/>
                                            </p:txEl>
                                          </p:spTgt>
                                        </p:tgtEl>
                                      </p:cBhvr>
                                    </p:animEffect>
                                  </p:childTnLst>
                                </p:cTn>
                              </p:par>
                            </p:childTnLst>
                          </p:cTn>
                        </p:par>
                        <p:par>
                          <p:cTn id="28" fill="hold">
                            <p:stCondLst>
                              <p:cond delay="3450"/>
                            </p:stCondLst>
                            <p:childTnLst>
                              <p:par>
                                <p:cTn id="29" presetID="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23" presetClass="exit" presetSubtype="272" fill="hold" grpId="1" nodeType="withEffect">
                                  <p:stCondLst>
                                    <p:cond delay="0"/>
                                  </p:stCondLst>
                                  <p:childTnLst>
                                    <p:anim calcmode="lin" valueType="num">
                                      <p:cBhvr>
                                        <p:cTn id="32" dur="500"/>
                                        <p:tgtEl>
                                          <p:spTgt spid="14"/>
                                        </p:tgtEl>
                                        <p:attrNameLst>
                                          <p:attrName>ppt_w</p:attrName>
                                        </p:attrNameLst>
                                      </p:cBhvr>
                                      <p:tavLst>
                                        <p:tav tm="0">
                                          <p:val>
                                            <p:strVal val="ppt_w"/>
                                          </p:val>
                                        </p:tav>
                                        <p:tav tm="100000">
                                          <p:val>
                                            <p:strVal val="4/3*ppt_w"/>
                                          </p:val>
                                        </p:tav>
                                      </p:tavLst>
                                    </p:anim>
                                    <p:anim calcmode="lin" valueType="num">
                                      <p:cBhvr>
                                        <p:cTn id="33" dur="500"/>
                                        <p:tgtEl>
                                          <p:spTgt spid="14"/>
                                        </p:tgtEl>
                                        <p:attrNameLst>
                                          <p:attrName>ppt_h</p:attrName>
                                        </p:attrNameLst>
                                      </p:cBhvr>
                                      <p:tavLst>
                                        <p:tav tm="0">
                                          <p:val>
                                            <p:strVal val="ppt_h"/>
                                          </p:val>
                                        </p:tav>
                                        <p:tav tm="100000">
                                          <p:val>
                                            <p:strVal val="4/3*ppt_h"/>
                                          </p:val>
                                        </p:tav>
                                      </p:tavLst>
                                    </p:anim>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grpId="2" nodeType="with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4" grpId="0"/>
      <p:bldP spid="14" grpId="1"/>
      <p:bldP spid="14"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3992880"/>
          </a:xfrm>
          <a:prstGeom prst="rect">
            <a:avLst/>
          </a:prstGeom>
        </p:spPr>
      </p:pic>
      <p:pic>
        <p:nvPicPr>
          <p:cNvPr id="6" name="图片 5"/>
          <p:cNvPicPr>
            <a:picLocks noChangeAspect="1"/>
          </p:cNvPicPr>
          <p:nvPr/>
        </p:nvPicPr>
        <p:blipFill rotWithShape="1">
          <a:blip r:embed="rId2" cstate="screen"/>
          <a:srcRect/>
          <a:stretch>
            <a:fillRect/>
          </a:stretch>
        </p:blipFill>
        <p:spPr>
          <a:xfrm>
            <a:off x="0" y="4908884"/>
            <a:ext cx="12192000" cy="1981200"/>
          </a:xfrm>
          <a:prstGeom prst="rect">
            <a:avLst/>
          </a:prstGeom>
        </p:spPr>
      </p:pic>
      <p:sp>
        <p:nvSpPr>
          <p:cNvPr id="8" name="文本框 7"/>
          <p:cNvSpPr txBox="1"/>
          <p:nvPr/>
        </p:nvSpPr>
        <p:spPr>
          <a:xfrm>
            <a:off x="2925900" y="2036890"/>
            <a:ext cx="6340198" cy="1015663"/>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6000" dirty="0" smtClean="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rPr>
              <a:t>销售额同比</a:t>
            </a:r>
            <a:r>
              <a:rPr lang="zh-CN" altLang="en-US" sz="6000" dirty="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rPr>
              <a:t>增长率</a:t>
            </a:r>
            <a:endParaRPr lang="zh-CN" altLang="en-US" sz="6000" dirty="0">
              <a:gradFill flip="none" rotWithShape="1">
                <a:gsLst>
                  <a:gs pos="35000">
                    <a:srgbClr val="FEF8A4"/>
                  </a:gs>
                  <a:gs pos="65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10" name="图片 9"/>
          <p:cNvPicPr>
            <a:picLocks noChangeAspect="1"/>
          </p:cNvPicPr>
          <p:nvPr/>
        </p:nvPicPr>
        <p:blipFill>
          <a:blip r:embed="rId3" cstate="screen"/>
          <a:stretch>
            <a:fillRect/>
          </a:stretch>
        </p:blipFill>
        <p:spPr>
          <a:xfrm>
            <a:off x="0" y="0"/>
            <a:ext cx="1758613" cy="3429000"/>
          </a:xfrm>
          <a:prstGeom prst="rect">
            <a:avLst/>
          </a:prstGeom>
        </p:spPr>
      </p:pic>
      <p:pic>
        <p:nvPicPr>
          <p:cNvPr id="11" name="图片 10"/>
          <p:cNvPicPr>
            <a:picLocks noChangeAspect="1"/>
          </p:cNvPicPr>
          <p:nvPr/>
        </p:nvPicPr>
        <p:blipFill>
          <a:blip r:embed="rId3" cstate="screen"/>
          <a:stretch>
            <a:fillRect/>
          </a:stretch>
        </p:blipFill>
        <p:spPr>
          <a:xfrm flipH="1">
            <a:off x="10433387" y="0"/>
            <a:ext cx="1758613" cy="3429000"/>
          </a:xfrm>
          <a:prstGeom prst="rect">
            <a:avLst/>
          </a:prstGeom>
        </p:spPr>
      </p:pic>
      <p:sp>
        <p:nvSpPr>
          <p:cNvPr id="14" name="文本框 13"/>
          <p:cNvSpPr txBox="1"/>
          <p:nvPr/>
        </p:nvSpPr>
        <p:spPr>
          <a:xfrm>
            <a:off x="4253087" y="3264014"/>
            <a:ext cx="3515706" cy="1938992"/>
          </a:xfrm>
          <a:prstGeom prst="rect">
            <a:avLst/>
          </a:prstGeom>
          <a:effectLst>
            <a:outerShdw blurRad="127000" dist="38100" dir="18900000" algn="bl" rotWithShape="0">
              <a:prstClr val="black">
                <a:alpha val="80000"/>
              </a:prstClr>
            </a:outerShdw>
          </a:effectLst>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en-US" altLang="zh-CN" sz="12000" b="1" dirty="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mn-lt"/>
                <a:ea typeface="+mn-ea"/>
                <a:cs typeface="+mn-ea"/>
                <a:sym typeface="+mn-lt"/>
              </a:rPr>
              <a:t>80%</a:t>
            </a:r>
            <a:endParaRPr lang="en-US" altLang="zh-CN" sz="12000" b="1" dirty="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mn-lt"/>
              <a:ea typeface="+mn-ea"/>
              <a:cs typeface="+mn-ea"/>
              <a:sym typeface="+mn-lt"/>
            </a:endParaRPr>
          </a:p>
        </p:txBody>
      </p:sp>
      <p:pic>
        <p:nvPicPr>
          <p:cNvPr id="16" name="图片 15"/>
          <p:cNvPicPr>
            <a:picLocks noChangeAspect="1"/>
          </p:cNvPicPr>
          <p:nvPr/>
        </p:nvPicPr>
        <p:blipFill>
          <a:blip r:embed="rId4" cstate="screen"/>
          <a:stretch>
            <a:fillRect/>
          </a:stretch>
        </p:blipFill>
        <p:spPr>
          <a:xfrm>
            <a:off x="9237246" y="2566736"/>
            <a:ext cx="2986838" cy="42912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1+#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0" presetClass="entr" presetSubtype="0" decel="10000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strVal val="#ppt_w+.3"/>
                                          </p:val>
                                        </p:tav>
                                        <p:tav tm="100000">
                                          <p:val>
                                            <p:strVal val="#ppt_w"/>
                                          </p:val>
                                        </p:tav>
                                      </p:tavLst>
                                    </p:anim>
                                    <p:anim calcmode="lin" valueType="num">
                                      <p:cBhvr>
                                        <p:cTn id="21" dur="1000" fill="hold"/>
                                        <p:tgtEl>
                                          <p:spTgt spid="5"/>
                                        </p:tgtEl>
                                        <p:attrNameLst>
                                          <p:attrName>ppt_h</p:attrName>
                                        </p:attrNameLst>
                                      </p:cBhvr>
                                      <p:tavLst>
                                        <p:tav tm="0">
                                          <p:val>
                                            <p:strVal val="#ppt_h"/>
                                          </p:val>
                                        </p:tav>
                                        <p:tav tm="100000">
                                          <p:val>
                                            <p:strVal val="#ppt_h"/>
                                          </p:val>
                                        </p:tav>
                                      </p:tavLst>
                                    </p:anim>
                                    <p:animEffect transition="in" filter="fade">
                                      <p:cBhvr>
                                        <p:cTn id="22" dur="1000"/>
                                        <p:tgtEl>
                                          <p:spTgt spid="5"/>
                                        </p:tgtEl>
                                      </p:cBhvr>
                                    </p:animEffect>
                                  </p:childTnLst>
                                </p:cTn>
                              </p:par>
                              <p:par>
                                <p:cTn id="23" presetID="53" presetClass="entr" presetSubtype="16" fill="hold" grpId="0" nodeType="withEffect">
                                  <p:stCondLst>
                                    <p:cond delay="750"/>
                                  </p:stCondLst>
                                  <p:iterate type="lt">
                                    <p:tmPct val="10000"/>
                                  </p:iterate>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p:cTn id="25" dur="1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7" dur="1000"/>
                                        <p:tgtEl>
                                          <p:spTgt spid="8">
                                            <p:txEl>
                                              <p:pRg st="0" end="0"/>
                                            </p:txEl>
                                          </p:spTgt>
                                        </p:tgtEl>
                                      </p:cBhvr>
                                    </p:animEffect>
                                  </p:childTnLst>
                                </p:cTn>
                              </p:par>
                            </p:childTnLst>
                          </p:cTn>
                        </p:par>
                        <p:par>
                          <p:cTn id="28" fill="hold">
                            <p:stCondLst>
                              <p:cond delay="3450"/>
                            </p:stCondLst>
                            <p:childTnLst>
                              <p:par>
                                <p:cTn id="29" presetID="1"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23" presetClass="exit" presetSubtype="272" fill="hold" grpId="1" nodeType="withEffect">
                                  <p:stCondLst>
                                    <p:cond delay="0"/>
                                  </p:stCondLst>
                                  <p:childTnLst>
                                    <p:anim calcmode="lin" valueType="num">
                                      <p:cBhvr>
                                        <p:cTn id="32" dur="500"/>
                                        <p:tgtEl>
                                          <p:spTgt spid="14"/>
                                        </p:tgtEl>
                                        <p:attrNameLst>
                                          <p:attrName>ppt_w</p:attrName>
                                        </p:attrNameLst>
                                      </p:cBhvr>
                                      <p:tavLst>
                                        <p:tav tm="0">
                                          <p:val>
                                            <p:strVal val="ppt_w"/>
                                          </p:val>
                                        </p:tav>
                                        <p:tav tm="100000">
                                          <p:val>
                                            <p:strVal val="4/3*ppt_w"/>
                                          </p:val>
                                        </p:tav>
                                      </p:tavLst>
                                    </p:anim>
                                    <p:anim calcmode="lin" valueType="num">
                                      <p:cBhvr>
                                        <p:cTn id="33" dur="500"/>
                                        <p:tgtEl>
                                          <p:spTgt spid="14"/>
                                        </p:tgtEl>
                                        <p:attrNameLst>
                                          <p:attrName>ppt_h</p:attrName>
                                        </p:attrNameLst>
                                      </p:cBhvr>
                                      <p:tavLst>
                                        <p:tav tm="0">
                                          <p:val>
                                            <p:strVal val="ppt_h"/>
                                          </p:val>
                                        </p:tav>
                                        <p:tav tm="100000">
                                          <p:val>
                                            <p:strVal val="4/3*ppt_h"/>
                                          </p:val>
                                        </p:tav>
                                      </p:tavLst>
                                    </p:anim>
                                    <p:set>
                                      <p:cBhvr>
                                        <p:cTn id="34" dur="1" fill="hold">
                                          <p:stCondLst>
                                            <p:cond delay="499"/>
                                          </p:stCondLst>
                                        </p:cTn>
                                        <p:tgtEl>
                                          <p:spTgt spid="14"/>
                                        </p:tgtEl>
                                        <p:attrNameLst>
                                          <p:attrName>style.visibility</p:attrName>
                                        </p:attrNameLst>
                                      </p:cBhvr>
                                      <p:to>
                                        <p:strVal val="hidden"/>
                                      </p:to>
                                    </p:set>
                                  </p:childTnLst>
                                </p:cTn>
                              </p:par>
                              <p:par>
                                <p:cTn id="35" presetID="10" presetClass="exit" presetSubtype="0" fill="hold" grpId="2" nodeType="withEffect">
                                  <p:stCondLst>
                                    <p:cond delay="0"/>
                                  </p:stCondLst>
                                  <p:childTnLst>
                                    <p:animEffect transition="out" filter="fad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4" grpId="0"/>
      <p:bldP spid="14" grpId="1"/>
      <p:bldP spid="14"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4861389" y="556078"/>
            <a:ext cx="2390398"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所获荣誉</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5" name="Picture 92" descr="D:\desktop\图片3.png"/>
          <p:cNvPicPr>
            <a:picLocks noChangeAspect="1" noChangeArrowheads="1"/>
          </p:cNvPicPr>
          <p:nvPr/>
        </p:nvPicPr>
        <p:blipFill>
          <a:blip r:embed="rId1"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p:nvPicPr>
        <p:blipFill rotWithShape="1">
          <a:blip r:embed="rId2" cstate="screen"/>
          <a:srcRect/>
          <a:stretch>
            <a:fillRect/>
          </a:stretch>
        </p:blipFill>
        <p:spPr>
          <a:xfrm>
            <a:off x="0" y="4381103"/>
            <a:ext cx="12192000" cy="2476897"/>
          </a:xfrm>
          <a:prstGeom prst="rect">
            <a:avLst/>
          </a:prstGeom>
        </p:spPr>
      </p:pic>
      <p:grpSp>
        <p:nvGrpSpPr>
          <p:cNvPr id="7" name="组合 6"/>
          <p:cNvGrpSpPr/>
          <p:nvPr/>
        </p:nvGrpSpPr>
        <p:grpSpPr>
          <a:xfrm>
            <a:off x="4368538" y="2539872"/>
            <a:ext cx="1428956" cy="1778256"/>
            <a:chOff x="3733837" y="1687513"/>
            <a:chExt cx="2038012" cy="2536192"/>
          </a:xfrm>
          <a:effectLst>
            <a:outerShdw blurRad="50800" dist="38100" dir="18900000" algn="bl" rotWithShape="0">
              <a:prstClr val="black">
                <a:alpha val="40000"/>
              </a:prstClr>
            </a:outerShdw>
            <a:reflection blurRad="6350" stA="52000" endA="300" endPos="21000" dir="5400000" sy="-100000" algn="bl" rotWithShape="0"/>
          </a:effectLst>
        </p:grpSpPr>
        <p:sp>
          <p:nvSpPr>
            <p:cNvPr id="8" name="MH_Other_1"/>
            <p:cNvSpPr/>
            <p:nvPr>
              <p:custDataLst>
                <p:tags r:id="rId3"/>
              </p:custDataLst>
            </p:nvPr>
          </p:nvSpPr>
          <p:spPr>
            <a:xfrm>
              <a:off x="3733837"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9" name="MH_Other_1"/>
            <p:cNvSpPr>
              <a:spLocks noChangeAspect="1"/>
            </p:cNvSpPr>
            <p:nvPr>
              <p:custDataLst>
                <p:tags r:id="rId4"/>
              </p:custDataLst>
            </p:nvPr>
          </p:nvSpPr>
          <p:spPr>
            <a:xfrm>
              <a:off x="3837984" y="1793258"/>
              <a:ext cx="1829717" cy="2324785"/>
            </a:xfrm>
            <a:prstGeom prst="rect">
              <a:avLst/>
            </a:prstGeom>
            <a:blipFill>
              <a:blip r:embed="rId5"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grpSp>
        <p:nvGrpSpPr>
          <p:cNvPr id="10" name="组合 9"/>
          <p:cNvGrpSpPr/>
          <p:nvPr/>
        </p:nvGrpSpPr>
        <p:grpSpPr>
          <a:xfrm>
            <a:off x="6370339" y="2539872"/>
            <a:ext cx="1428956" cy="1778256"/>
            <a:chOff x="6651483" y="1687513"/>
            <a:chExt cx="2038012" cy="2536192"/>
          </a:xfrm>
          <a:effectLst>
            <a:outerShdw blurRad="50800" dist="38100" dir="18900000" algn="bl" rotWithShape="0">
              <a:prstClr val="black">
                <a:alpha val="40000"/>
              </a:prstClr>
            </a:outerShdw>
            <a:reflection blurRad="6350" stA="52000" endA="300" endPos="21000" dir="5400000" sy="-100000" algn="bl" rotWithShape="0"/>
          </a:effectLst>
        </p:grpSpPr>
        <p:sp>
          <p:nvSpPr>
            <p:cNvPr id="11" name="MH_Other_2"/>
            <p:cNvSpPr/>
            <p:nvPr>
              <p:custDataLst>
                <p:tags r:id="rId6"/>
              </p:custDataLst>
            </p:nvPr>
          </p:nvSpPr>
          <p:spPr>
            <a:xfrm>
              <a:off x="6651483"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12" name="MH_Other_1"/>
            <p:cNvSpPr>
              <a:spLocks noChangeAspect="1"/>
            </p:cNvSpPr>
            <p:nvPr>
              <p:custDataLst>
                <p:tags r:id="rId7"/>
              </p:custDataLst>
            </p:nvPr>
          </p:nvSpPr>
          <p:spPr>
            <a:xfrm>
              <a:off x="6755631" y="1793258"/>
              <a:ext cx="1829717" cy="2324785"/>
            </a:xfrm>
            <a:prstGeom prst="rect">
              <a:avLst/>
            </a:prstGeom>
            <a:blipFill>
              <a:blip r:embed="rId8"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grpSp>
        <p:nvGrpSpPr>
          <p:cNvPr id="13" name="组合 12"/>
          <p:cNvGrpSpPr/>
          <p:nvPr/>
        </p:nvGrpSpPr>
        <p:grpSpPr>
          <a:xfrm>
            <a:off x="1316503" y="4094360"/>
            <a:ext cx="1428956" cy="1778256"/>
            <a:chOff x="3733837" y="1687513"/>
            <a:chExt cx="2038012" cy="2536192"/>
          </a:xfrm>
          <a:effectLst>
            <a:outerShdw blurRad="50800" dist="38100" dir="18900000" algn="bl" rotWithShape="0">
              <a:prstClr val="black">
                <a:alpha val="40000"/>
              </a:prstClr>
            </a:outerShdw>
            <a:reflection blurRad="6350" stA="27000" endPos="34000" dir="5400000" sy="-100000" algn="bl" rotWithShape="0"/>
          </a:effectLst>
        </p:grpSpPr>
        <p:sp>
          <p:nvSpPr>
            <p:cNvPr id="14" name="MH_Other_1"/>
            <p:cNvSpPr/>
            <p:nvPr>
              <p:custDataLst>
                <p:tags r:id="rId9"/>
              </p:custDataLst>
            </p:nvPr>
          </p:nvSpPr>
          <p:spPr>
            <a:xfrm>
              <a:off x="3733837"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15" name="MH_Other_1"/>
            <p:cNvSpPr>
              <a:spLocks noChangeAspect="1"/>
            </p:cNvSpPr>
            <p:nvPr>
              <p:custDataLst>
                <p:tags r:id="rId10"/>
              </p:custDataLst>
            </p:nvPr>
          </p:nvSpPr>
          <p:spPr>
            <a:xfrm>
              <a:off x="3837984" y="1793258"/>
              <a:ext cx="1829717" cy="2324785"/>
            </a:xfrm>
            <a:prstGeom prst="rect">
              <a:avLst/>
            </a:prstGeom>
            <a:blipFill>
              <a:blip r:embed="rId5"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grpSp>
        <p:nvGrpSpPr>
          <p:cNvPr id="16" name="组合 15"/>
          <p:cNvGrpSpPr/>
          <p:nvPr/>
        </p:nvGrpSpPr>
        <p:grpSpPr>
          <a:xfrm>
            <a:off x="3255788" y="4094360"/>
            <a:ext cx="1428956" cy="1778256"/>
            <a:chOff x="6651483" y="1687513"/>
            <a:chExt cx="2038012" cy="2536192"/>
          </a:xfrm>
          <a:effectLst>
            <a:outerShdw blurRad="50800" dist="38100" dir="18900000" algn="bl" rotWithShape="0">
              <a:prstClr val="black">
                <a:alpha val="40000"/>
              </a:prstClr>
            </a:outerShdw>
            <a:reflection blurRad="6350" stA="27000" endPos="34000" dir="5400000" sy="-100000" algn="bl" rotWithShape="0"/>
          </a:effectLst>
        </p:grpSpPr>
        <p:sp>
          <p:nvSpPr>
            <p:cNvPr id="17" name="MH_Other_2"/>
            <p:cNvSpPr/>
            <p:nvPr>
              <p:custDataLst>
                <p:tags r:id="rId11"/>
              </p:custDataLst>
            </p:nvPr>
          </p:nvSpPr>
          <p:spPr>
            <a:xfrm>
              <a:off x="6651483"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18" name="MH_Other_1"/>
            <p:cNvSpPr>
              <a:spLocks noChangeAspect="1"/>
            </p:cNvSpPr>
            <p:nvPr>
              <p:custDataLst>
                <p:tags r:id="rId12"/>
              </p:custDataLst>
            </p:nvPr>
          </p:nvSpPr>
          <p:spPr>
            <a:xfrm>
              <a:off x="6755631" y="1793258"/>
              <a:ext cx="1829717" cy="2324785"/>
            </a:xfrm>
            <a:prstGeom prst="rect">
              <a:avLst/>
            </a:prstGeom>
            <a:blipFill>
              <a:blip r:embed="rId8"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grpSp>
        <p:nvGrpSpPr>
          <p:cNvPr id="19" name="组合 18"/>
          <p:cNvGrpSpPr/>
          <p:nvPr/>
        </p:nvGrpSpPr>
        <p:grpSpPr>
          <a:xfrm>
            <a:off x="7467734" y="4094360"/>
            <a:ext cx="1428956" cy="1778256"/>
            <a:chOff x="3733837" y="1687513"/>
            <a:chExt cx="2038012" cy="2536192"/>
          </a:xfrm>
          <a:effectLst>
            <a:outerShdw blurRad="50800" dist="38100" dir="18900000" algn="bl" rotWithShape="0">
              <a:prstClr val="black">
                <a:alpha val="40000"/>
              </a:prstClr>
            </a:outerShdw>
            <a:reflection blurRad="6350" stA="27000" endPos="34000" dir="5400000" sy="-100000" algn="bl" rotWithShape="0"/>
          </a:effectLst>
        </p:grpSpPr>
        <p:sp>
          <p:nvSpPr>
            <p:cNvPr id="20" name="MH_Other_1"/>
            <p:cNvSpPr/>
            <p:nvPr>
              <p:custDataLst>
                <p:tags r:id="rId13"/>
              </p:custDataLst>
            </p:nvPr>
          </p:nvSpPr>
          <p:spPr>
            <a:xfrm>
              <a:off x="3733837"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21" name="MH_Other_1"/>
            <p:cNvSpPr>
              <a:spLocks noChangeAspect="1"/>
            </p:cNvSpPr>
            <p:nvPr>
              <p:custDataLst>
                <p:tags r:id="rId14"/>
              </p:custDataLst>
            </p:nvPr>
          </p:nvSpPr>
          <p:spPr>
            <a:xfrm>
              <a:off x="3837984" y="1793258"/>
              <a:ext cx="1829717" cy="2324785"/>
            </a:xfrm>
            <a:prstGeom prst="rect">
              <a:avLst/>
            </a:prstGeom>
            <a:blipFill>
              <a:blip r:embed="rId5"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grpSp>
        <p:nvGrpSpPr>
          <p:cNvPr id="22" name="组合 21"/>
          <p:cNvGrpSpPr/>
          <p:nvPr/>
        </p:nvGrpSpPr>
        <p:grpSpPr>
          <a:xfrm>
            <a:off x="9407020" y="4094360"/>
            <a:ext cx="1428956" cy="1778256"/>
            <a:chOff x="6651483" y="1687513"/>
            <a:chExt cx="2038012" cy="2536192"/>
          </a:xfrm>
          <a:effectLst>
            <a:outerShdw blurRad="50800" dist="38100" dir="18900000" algn="bl" rotWithShape="0">
              <a:prstClr val="black">
                <a:alpha val="40000"/>
              </a:prstClr>
            </a:outerShdw>
            <a:reflection blurRad="6350" stA="27000" endPos="34000" dir="5400000" sy="-100000" algn="bl" rotWithShape="0"/>
          </a:effectLst>
        </p:grpSpPr>
        <p:sp>
          <p:nvSpPr>
            <p:cNvPr id="23" name="MH_Other_2"/>
            <p:cNvSpPr/>
            <p:nvPr>
              <p:custDataLst>
                <p:tags r:id="rId15"/>
              </p:custDataLst>
            </p:nvPr>
          </p:nvSpPr>
          <p:spPr>
            <a:xfrm>
              <a:off x="6651483" y="1687513"/>
              <a:ext cx="2038012" cy="2536192"/>
            </a:xfrm>
            <a:prstGeom prst="rect">
              <a:avLst/>
            </a:prstGeom>
            <a:solidFill>
              <a:schemeClr val="accent4"/>
            </a:solidFill>
            <a:ln w="12700" cap="flat" cmpd="sng" algn="ctr">
              <a:solidFill>
                <a:schemeClr val="accent4">
                  <a:lumMod val="50000"/>
                  <a:lumOff val="50000"/>
                </a:schemeClr>
              </a:solidFill>
              <a:prstDash val="solid"/>
              <a:miter lim="800000"/>
            </a:ln>
            <a:effectLst/>
          </p:spPr>
          <p:txBody>
            <a:bodyPr rtlCol="0" anchor="ctr"/>
            <a:lstStyle/>
            <a:p>
              <a:pPr algn="ctr">
                <a:defRPr/>
              </a:pPr>
              <a:endParaRPr lang="zh-CN" altLang="en-US" sz="2400" kern="0" dirty="0">
                <a:solidFill>
                  <a:prstClr val="white"/>
                </a:solidFill>
                <a:cs typeface="+mn-ea"/>
                <a:sym typeface="+mn-lt"/>
              </a:endParaRPr>
            </a:p>
          </p:txBody>
        </p:sp>
        <p:sp>
          <p:nvSpPr>
            <p:cNvPr id="24" name="MH_Other_1"/>
            <p:cNvSpPr>
              <a:spLocks noChangeAspect="1"/>
            </p:cNvSpPr>
            <p:nvPr>
              <p:custDataLst>
                <p:tags r:id="rId16"/>
              </p:custDataLst>
            </p:nvPr>
          </p:nvSpPr>
          <p:spPr>
            <a:xfrm>
              <a:off x="6755631" y="1793258"/>
              <a:ext cx="1829717" cy="2324785"/>
            </a:xfrm>
            <a:prstGeom prst="rect">
              <a:avLst/>
            </a:prstGeom>
            <a:blipFill>
              <a:blip r:embed="rId8" cstate="screen"/>
              <a:stretch>
                <a:fillRect/>
              </a:stretch>
            </a:blipFill>
            <a:ln w="34925" cap="flat" cmpd="sng" algn="ctr">
              <a:noFill/>
              <a:prstDash val="solid"/>
              <a:miter lim="800000"/>
            </a:ln>
            <a:effectLst/>
          </p:spPr>
          <p:txBody>
            <a:bodyPr lIns="135909" tIns="67952" rIns="135909" bIns="67952" anchor="ctr"/>
            <a:lstStyle/>
            <a:p>
              <a:pPr algn="ctr">
                <a:defRPr/>
              </a:pPr>
              <a:endParaRPr lang="zh-CN" altLang="en-US" sz="2400" kern="0" dirty="0">
                <a:solidFill>
                  <a:prstClr val="white"/>
                </a:solidFill>
                <a:cs typeface="+mn-ea"/>
                <a:sym typeface="+mn-lt"/>
              </a:endParaRPr>
            </a:p>
          </p:txBody>
        </p:sp>
      </p:grpSp>
      <p:sp>
        <p:nvSpPr>
          <p:cNvPr id="25" name="矩形 24"/>
          <p:cNvSpPr/>
          <p:nvPr/>
        </p:nvSpPr>
        <p:spPr>
          <a:xfrm>
            <a:off x="1392113" y="1568610"/>
            <a:ext cx="9407775" cy="613694"/>
          </a:xfrm>
          <a:prstGeom prst="rect">
            <a:avLst/>
          </a:prstGeom>
        </p:spPr>
        <p:txBody>
          <a:bodyPr wrap="square">
            <a:spAutoFit/>
          </a:bodyPr>
          <a:lstStyle/>
          <a:p>
            <a:pPr algn="ctr">
              <a:lnSpc>
                <a:spcPct val="150000"/>
              </a:lnSpc>
              <a:defRPr/>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在这里添加文字在这里添加相关的文字描述可以从您的文案中复制需要的内容到这里选择仅保留文字即可在这里添加文字在这里添加相关的文字描述可以从您的文案</a:t>
            </a:r>
            <a:endParaRPr lang="zh-CN" altLang="en-US" sz="1200" kern="0" dirty="0">
              <a:solidFill>
                <a:srgbClr val="FFFFFF">
                  <a:lumMod val="95000"/>
                </a:srgbClr>
              </a:solidFill>
              <a:cs typeface="+mn-ea"/>
              <a:sym typeface="+mn-lt"/>
            </a:endParaRPr>
          </a:p>
        </p:txBody>
      </p:sp>
      <p:pic>
        <p:nvPicPr>
          <p:cNvPr id="26" name="图片 25"/>
          <p:cNvPicPr>
            <a:picLocks noChangeAspect="1"/>
          </p:cNvPicPr>
          <p:nvPr/>
        </p:nvPicPr>
        <p:blipFill>
          <a:blip r:embed="rId17"/>
          <a:stretch>
            <a:fillRect/>
          </a:stretch>
        </p:blipFill>
        <p:spPr>
          <a:xfrm>
            <a:off x="5083642" y="4303058"/>
            <a:ext cx="2024717" cy="247963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par>
                                    <p:cTn id="10" presetID="6" presetClass="emph" presetSubtype="0" fill="hold" grpId="1" nodeType="withEffect">
                                      <p:stCondLst>
                                        <p:cond delay="400"/>
                                      </p:stCondLst>
                                      <p:childTnLst>
                                        <p:animScale>
                                          <p:cBhvr>
                                            <p:cTn id="11" dur="3600" fill="hold"/>
                                            <p:tgtEl>
                                              <p:spTgt spid="4"/>
                                            </p:tgtEl>
                                          </p:cBhvr>
                                          <p:by x="120000" y="120000"/>
                                        </p:animScale>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400"/>
                                            <p:tgtEl>
                                              <p:spTgt spid="5"/>
                                            </p:tgtEl>
                                          </p:cBhvr>
                                        </p:animEffect>
                                      </p:childTnLst>
                                    </p:cTn>
                                  </p:par>
                                  <p:par>
                                    <p:cTn id="15" presetID="6" presetClass="emph" presetSubtype="0" autoRev="1" fill="hold" nodeType="withEffect">
                                      <p:stCondLst>
                                        <p:cond delay="200"/>
                                      </p:stCondLst>
                                      <p:childTnLst>
                                        <p:animScale>
                                          <p:cBhvr>
                                            <p:cTn id="16" dur="200" fill="hold"/>
                                            <p:tgtEl>
                                              <p:spTgt spid="5"/>
                                            </p:tgtEl>
                                          </p:cBhvr>
                                          <p:by x="800000" y="800000"/>
                                        </p:animScale>
                                      </p:childTnLst>
                                    </p:cTn>
                                  </p:par>
                                  <p:par>
                                    <p:cTn id="17" presetID="10" presetClass="exit" presetSubtype="0" fill="hold" nodeType="withEffect">
                                      <p:stCondLst>
                                        <p:cond delay="40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par>
                                    <p:cTn id="20" presetID="10" presetClass="entr" presetSubtype="0"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50"/>
                                            <p:tgtEl>
                                              <p:spTgt spid="6"/>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childTnLst>
                                    </p:cTn>
                                  </p:par>
                                  <p:par>
                                    <p:cTn id="26" presetID="35" presetClass="path" presetSubtype="0" decel="100000" fill="hold" grpId="1" nodeType="withEffect">
                                      <p:stCondLst>
                                        <p:cond delay="1000"/>
                                      </p:stCondLst>
                                      <p:childTnLst>
                                        <p:animMotion origin="layout" path="M 0 -2.22222E-6 L -0.04557 -2.22222E-6 " pathEditMode="relative" rAng="0" ptsTypes="AA">
                                          <p:cBhvr>
                                            <p:cTn id="27" dur="1500" spd="-100000" fill="hold"/>
                                            <p:tgtEl>
                                              <p:spTgt spid="25"/>
                                            </p:tgtEl>
                                            <p:attrNameLst>
                                              <p:attrName>ppt_x</p:attrName>
                                              <p:attrName>ppt_y</p:attrName>
                                            </p:attrNameLst>
                                          </p:cBhvr>
                                          <p:rCtr x="-2279" y="0"/>
                                        </p:animMotion>
                                      </p:childTnLst>
                                    </p:cTn>
                                  </p:par>
                                  <p:par>
                                    <p:cTn id="28" presetID="2" presetClass="entr" presetSubtype="4" fill="hold" nodeType="withEffect" p14:presetBounceEnd="45000">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14:bounceEnd="45000">
                                          <p:cBhvr additive="base">
                                            <p:cTn id="30" dur="1250" fill="hold"/>
                                            <p:tgtEl>
                                              <p:spTgt spid="7"/>
                                            </p:tgtEl>
                                            <p:attrNameLst>
                                              <p:attrName>ppt_x</p:attrName>
                                            </p:attrNameLst>
                                          </p:cBhvr>
                                          <p:tavLst>
                                            <p:tav tm="0">
                                              <p:val>
                                                <p:strVal val="#ppt_x"/>
                                              </p:val>
                                            </p:tav>
                                            <p:tav tm="100000">
                                              <p:val>
                                                <p:strVal val="#ppt_x"/>
                                              </p:val>
                                            </p:tav>
                                          </p:tavLst>
                                        </p:anim>
                                        <p:anim calcmode="lin" valueType="num" p14:bounceEnd="45000">
                                          <p:cBhvr additive="base">
                                            <p:cTn id="31" dur="12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14:presetBounceEnd="45000">
                                      <p:stCondLst>
                                        <p:cond delay="2000"/>
                                      </p:stCondLst>
                                      <p:childTnLst>
                                        <p:set>
                                          <p:cBhvr>
                                            <p:cTn id="33" dur="1" fill="hold">
                                              <p:stCondLst>
                                                <p:cond delay="0"/>
                                              </p:stCondLst>
                                            </p:cTn>
                                            <p:tgtEl>
                                              <p:spTgt spid="10"/>
                                            </p:tgtEl>
                                            <p:attrNameLst>
                                              <p:attrName>style.visibility</p:attrName>
                                            </p:attrNameLst>
                                          </p:cBhvr>
                                          <p:to>
                                            <p:strVal val="visible"/>
                                          </p:to>
                                        </p:set>
                                        <p:anim calcmode="lin" valueType="num" p14:bounceEnd="45000">
                                          <p:cBhvr additive="base">
                                            <p:cTn id="34" dur="1250" fill="hold"/>
                                            <p:tgtEl>
                                              <p:spTgt spid="10"/>
                                            </p:tgtEl>
                                            <p:attrNameLst>
                                              <p:attrName>ppt_x</p:attrName>
                                            </p:attrNameLst>
                                          </p:cBhvr>
                                          <p:tavLst>
                                            <p:tav tm="0">
                                              <p:val>
                                                <p:strVal val="#ppt_x"/>
                                              </p:val>
                                            </p:tav>
                                            <p:tav tm="100000">
                                              <p:val>
                                                <p:strVal val="#ppt_x"/>
                                              </p:val>
                                            </p:tav>
                                          </p:tavLst>
                                        </p:anim>
                                        <p:anim calcmode="lin" valueType="num" p14:bounceEnd="45000">
                                          <p:cBhvr additive="base">
                                            <p:cTn id="35" dur="125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14:presetBounceEnd="45000">
                                      <p:stCondLst>
                                        <p:cond delay="2250"/>
                                      </p:stCondLst>
                                      <p:childTnLst>
                                        <p:set>
                                          <p:cBhvr>
                                            <p:cTn id="37" dur="1" fill="hold">
                                              <p:stCondLst>
                                                <p:cond delay="0"/>
                                              </p:stCondLst>
                                            </p:cTn>
                                            <p:tgtEl>
                                              <p:spTgt spid="13"/>
                                            </p:tgtEl>
                                            <p:attrNameLst>
                                              <p:attrName>style.visibility</p:attrName>
                                            </p:attrNameLst>
                                          </p:cBhvr>
                                          <p:to>
                                            <p:strVal val="visible"/>
                                          </p:to>
                                        </p:set>
                                        <p:anim calcmode="lin" valueType="num" p14:bounceEnd="45000">
                                          <p:cBhvr additive="base">
                                            <p:cTn id="38" dur="1250" fill="hold"/>
                                            <p:tgtEl>
                                              <p:spTgt spid="13"/>
                                            </p:tgtEl>
                                            <p:attrNameLst>
                                              <p:attrName>ppt_x</p:attrName>
                                            </p:attrNameLst>
                                          </p:cBhvr>
                                          <p:tavLst>
                                            <p:tav tm="0">
                                              <p:val>
                                                <p:strVal val="#ppt_x"/>
                                              </p:val>
                                            </p:tav>
                                            <p:tav tm="100000">
                                              <p:val>
                                                <p:strVal val="#ppt_x"/>
                                              </p:val>
                                            </p:tav>
                                          </p:tavLst>
                                        </p:anim>
                                        <p:anim calcmode="lin" valueType="num" p14:bounceEnd="45000">
                                          <p:cBhvr additive="base">
                                            <p:cTn id="39" dur="125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14:presetBounceEnd="45000">
                                      <p:stCondLst>
                                        <p:cond delay="2500"/>
                                      </p:stCondLst>
                                      <p:childTnLst>
                                        <p:set>
                                          <p:cBhvr>
                                            <p:cTn id="41" dur="1" fill="hold">
                                              <p:stCondLst>
                                                <p:cond delay="0"/>
                                              </p:stCondLst>
                                            </p:cTn>
                                            <p:tgtEl>
                                              <p:spTgt spid="16"/>
                                            </p:tgtEl>
                                            <p:attrNameLst>
                                              <p:attrName>style.visibility</p:attrName>
                                            </p:attrNameLst>
                                          </p:cBhvr>
                                          <p:to>
                                            <p:strVal val="visible"/>
                                          </p:to>
                                        </p:set>
                                        <p:anim calcmode="lin" valueType="num" p14:bounceEnd="45000">
                                          <p:cBhvr additive="base">
                                            <p:cTn id="42" dur="1250" fill="hold"/>
                                            <p:tgtEl>
                                              <p:spTgt spid="16"/>
                                            </p:tgtEl>
                                            <p:attrNameLst>
                                              <p:attrName>ppt_x</p:attrName>
                                            </p:attrNameLst>
                                          </p:cBhvr>
                                          <p:tavLst>
                                            <p:tav tm="0">
                                              <p:val>
                                                <p:strVal val="#ppt_x"/>
                                              </p:val>
                                            </p:tav>
                                            <p:tav tm="100000">
                                              <p:val>
                                                <p:strVal val="#ppt_x"/>
                                              </p:val>
                                            </p:tav>
                                          </p:tavLst>
                                        </p:anim>
                                        <p:anim calcmode="lin" valueType="num" p14:bounceEnd="45000">
                                          <p:cBhvr additive="base">
                                            <p:cTn id="43" dur="125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14:presetBounceEnd="45000">
                                      <p:stCondLst>
                                        <p:cond delay="2750"/>
                                      </p:stCondLst>
                                      <p:childTnLst>
                                        <p:set>
                                          <p:cBhvr>
                                            <p:cTn id="45" dur="1" fill="hold">
                                              <p:stCondLst>
                                                <p:cond delay="0"/>
                                              </p:stCondLst>
                                            </p:cTn>
                                            <p:tgtEl>
                                              <p:spTgt spid="26"/>
                                            </p:tgtEl>
                                            <p:attrNameLst>
                                              <p:attrName>style.visibility</p:attrName>
                                            </p:attrNameLst>
                                          </p:cBhvr>
                                          <p:to>
                                            <p:strVal val="visible"/>
                                          </p:to>
                                        </p:set>
                                        <p:anim calcmode="lin" valueType="num" p14:bounceEnd="45000">
                                          <p:cBhvr additive="base">
                                            <p:cTn id="46" dur="1250" fill="hold"/>
                                            <p:tgtEl>
                                              <p:spTgt spid="26"/>
                                            </p:tgtEl>
                                            <p:attrNameLst>
                                              <p:attrName>ppt_x</p:attrName>
                                            </p:attrNameLst>
                                          </p:cBhvr>
                                          <p:tavLst>
                                            <p:tav tm="0">
                                              <p:val>
                                                <p:strVal val="#ppt_x"/>
                                              </p:val>
                                            </p:tav>
                                            <p:tav tm="100000">
                                              <p:val>
                                                <p:strVal val="#ppt_x"/>
                                              </p:val>
                                            </p:tav>
                                          </p:tavLst>
                                        </p:anim>
                                        <p:anim calcmode="lin" valueType="num" p14:bounceEnd="45000">
                                          <p:cBhvr additive="base">
                                            <p:cTn id="47" dur="125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14:presetBounceEnd="45000">
                                      <p:stCondLst>
                                        <p:cond delay="3000"/>
                                      </p:stCondLst>
                                      <p:childTnLst>
                                        <p:set>
                                          <p:cBhvr>
                                            <p:cTn id="49" dur="1" fill="hold">
                                              <p:stCondLst>
                                                <p:cond delay="0"/>
                                              </p:stCondLst>
                                            </p:cTn>
                                            <p:tgtEl>
                                              <p:spTgt spid="19"/>
                                            </p:tgtEl>
                                            <p:attrNameLst>
                                              <p:attrName>style.visibility</p:attrName>
                                            </p:attrNameLst>
                                          </p:cBhvr>
                                          <p:to>
                                            <p:strVal val="visible"/>
                                          </p:to>
                                        </p:set>
                                        <p:anim calcmode="lin" valueType="num" p14:bounceEnd="45000">
                                          <p:cBhvr additive="base">
                                            <p:cTn id="50" dur="1250" fill="hold"/>
                                            <p:tgtEl>
                                              <p:spTgt spid="19"/>
                                            </p:tgtEl>
                                            <p:attrNameLst>
                                              <p:attrName>ppt_x</p:attrName>
                                            </p:attrNameLst>
                                          </p:cBhvr>
                                          <p:tavLst>
                                            <p:tav tm="0">
                                              <p:val>
                                                <p:strVal val="#ppt_x"/>
                                              </p:val>
                                            </p:tav>
                                            <p:tav tm="100000">
                                              <p:val>
                                                <p:strVal val="#ppt_x"/>
                                              </p:val>
                                            </p:tav>
                                          </p:tavLst>
                                        </p:anim>
                                        <p:anim calcmode="lin" valueType="num" p14:bounceEnd="45000">
                                          <p:cBhvr additive="base">
                                            <p:cTn id="51" dur="1250" fill="hold"/>
                                            <p:tgtEl>
                                              <p:spTgt spid="19"/>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14:presetBounceEnd="45000">
                                      <p:stCondLst>
                                        <p:cond delay="3250"/>
                                      </p:stCondLst>
                                      <p:childTnLst>
                                        <p:set>
                                          <p:cBhvr>
                                            <p:cTn id="53" dur="1" fill="hold">
                                              <p:stCondLst>
                                                <p:cond delay="0"/>
                                              </p:stCondLst>
                                            </p:cTn>
                                            <p:tgtEl>
                                              <p:spTgt spid="22"/>
                                            </p:tgtEl>
                                            <p:attrNameLst>
                                              <p:attrName>style.visibility</p:attrName>
                                            </p:attrNameLst>
                                          </p:cBhvr>
                                          <p:to>
                                            <p:strVal val="visible"/>
                                          </p:to>
                                        </p:set>
                                        <p:anim calcmode="lin" valueType="num" p14:bounceEnd="45000">
                                          <p:cBhvr additive="base">
                                            <p:cTn id="54" dur="1250" fill="hold"/>
                                            <p:tgtEl>
                                              <p:spTgt spid="22"/>
                                            </p:tgtEl>
                                            <p:attrNameLst>
                                              <p:attrName>ppt_x</p:attrName>
                                            </p:attrNameLst>
                                          </p:cBhvr>
                                          <p:tavLst>
                                            <p:tav tm="0">
                                              <p:val>
                                                <p:strVal val="#ppt_x"/>
                                              </p:val>
                                            </p:tav>
                                            <p:tav tm="100000">
                                              <p:val>
                                                <p:strVal val="#ppt_x"/>
                                              </p:val>
                                            </p:tav>
                                          </p:tavLst>
                                        </p:anim>
                                        <p:anim calcmode="lin" valueType="num" p14:bounceEnd="45000">
                                          <p:cBhvr additive="base">
                                            <p:cTn id="55" dur="1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5" grpId="0"/>
          <p:bldP spid="25"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p:cTn id="7" dur="200" fill="hold"/>
                                            <p:tgtEl>
                                              <p:spTgt spid="4"/>
                                            </p:tgtEl>
                                            <p:attrNameLst>
                                              <p:attrName>ppt_w</p:attrName>
                                            </p:attrNameLst>
                                          </p:cBhvr>
                                          <p:tavLst>
                                            <p:tav tm="0">
                                              <p:val>
                                                <p:fltVal val="0"/>
                                              </p:val>
                                            </p:tav>
                                            <p:tav tm="100000">
                                              <p:val>
                                                <p:strVal val="#ppt_w"/>
                                              </p:val>
                                            </p:tav>
                                          </p:tavLst>
                                        </p:anim>
                                        <p:anim calcmode="lin" valueType="num">
                                          <p:cBhvr>
                                            <p:cTn id="8" dur="200" fill="hold"/>
                                            <p:tgtEl>
                                              <p:spTgt spid="4"/>
                                            </p:tgtEl>
                                            <p:attrNameLst>
                                              <p:attrName>ppt_h</p:attrName>
                                            </p:attrNameLst>
                                          </p:cBhvr>
                                          <p:tavLst>
                                            <p:tav tm="0">
                                              <p:val>
                                                <p:fltVal val="0"/>
                                              </p:val>
                                            </p:tav>
                                            <p:tav tm="100000">
                                              <p:val>
                                                <p:strVal val="#ppt_h"/>
                                              </p:val>
                                            </p:tav>
                                          </p:tavLst>
                                        </p:anim>
                                        <p:animEffect transition="in" filter="fade">
                                          <p:cBhvr>
                                            <p:cTn id="9" dur="200"/>
                                            <p:tgtEl>
                                              <p:spTgt spid="4"/>
                                            </p:tgtEl>
                                          </p:cBhvr>
                                        </p:animEffect>
                                      </p:childTnLst>
                                    </p:cTn>
                                  </p:par>
                                  <p:par>
                                    <p:cTn id="10" presetID="6" presetClass="emph" presetSubtype="0" fill="hold" grpId="1" nodeType="withEffect">
                                      <p:stCondLst>
                                        <p:cond delay="400"/>
                                      </p:stCondLst>
                                      <p:childTnLst>
                                        <p:animScale>
                                          <p:cBhvr>
                                            <p:cTn id="11" dur="3600" fill="hold"/>
                                            <p:tgtEl>
                                              <p:spTgt spid="4"/>
                                            </p:tgtEl>
                                          </p:cBhvr>
                                          <p:by x="120000" y="120000"/>
                                        </p:animScale>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400"/>
                                            <p:tgtEl>
                                              <p:spTgt spid="5"/>
                                            </p:tgtEl>
                                          </p:cBhvr>
                                        </p:animEffect>
                                      </p:childTnLst>
                                    </p:cTn>
                                  </p:par>
                                  <p:par>
                                    <p:cTn id="15" presetID="6" presetClass="emph" presetSubtype="0" autoRev="1" fill="hold" nodeType="withEffect">
                                      <p:stCondLst>
                                        <p:cond delay="200"/>
                                      </p:stCondLst>
                                      <p:childTnLst>
                                        <p:animScale>
                                          <p:cBhvr>
                                            <p:cTn id="16" dur="200" fill="hold"/>
                                            <p:tgtEl>
                                              <p:spTgt spid="5"/>
                                            </p:tgtEl>
                                          </p:cBhvr>
                                          <p:by x="800000" y="800000"/>
                                        </p:animScale>
                                      </p:childTnLst>
                                    </p:cTn>
                                  </p:par>
                                  <p:par>
                                    <p:cTn id="17" presetID="10" presetClass="exit" presetSubtype="0" fill="hold" nodeType="withEffect">
                                      <p:stCondLst>
                                        <p:cond delay="40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par>
                                    <p:cTn id="20" presetID="10" presetClass="entr" presetSubtype="0"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750"/>
                                            <p:tgtEl>
                                              <p:spTgt spid="6"/>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childTnLst>
                                    </p:cTn>
                                  </p:par>
                                  <p:par>
                                    <p:cTn id="26" presetID="35" presetClass="path" presetSubtype="0" decel="100000" fill="hold" grpId="1" nodeType="withEffect">
                                      <p:stCondLst>
                                        <p:cond delay="1000"/>
                                      </p:stCondLst>
                                      <p:childTnLst>
                                        <p:animMotion origin="layout" path="M 0 -2.22222E-6 L -0.04557 -2.22222E-6 " pathEditMode="relative" rAng="0" ptsTypes="AA">
                                          <p:cBhvr>
                                            <p:cTn id="27" dur="1500" spd="-100000" fill="hold"/>
                                            <p:tgtEl>
                                              <p:spTgt spid="25"/>
                                            </p:tgtEl>
                                            <p:attrNameLst>
                                              <p:attrName>ppt_x</p:attrName>
                                              <p:attrName>ppt_y</p:attrName>
                                            </p:attrNameLst>
                                          </p:cBhvr>
                                          <p:rCtr x="-2279" y="0"/>
                                        </p:animMotion>
                                      </p:childTnLst>
                                    </p:cTn>
                                  </p:par>
                                  <p:par>
                                    <p:cTn id="28" presetID="2" presetClass="entr" presetSubtype="4" fill="hold" nodeType="withEffect">
                                      <p:stCondLst>
                                        <p:cond delay="150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1250" fill="hold"/>
                                            <p:tgtEl>
                                              <p:spTgt spid="7"/>
                                            </p:tgtEl>
                                            <p:attrNameLst>
                                              <p:attrName>ppt_x</p:attrName>
                                            </p:attrNameLst>
                                          </p:cBhvr>
                                          <p:tavLst>
                                            <p:tav tm="0">
                                              <p:val>
                                                <p:strVal val="#ppt_x"/>
                                              </p:val>
                                            </p:tav>
                                            <p:tav tm="100000">
                                              <p:val>
                                                <p:strVal val="#ppt_x"/>
                                              </p:val>
                                            </p:tav>
                                          </p:tavLst>
                                        </p:anim>
                                        <p:anim calcmode="lin" valueType="num">
                                          <p:cBhvr additive="base">
                                            <p:cTn id="31" dur="1250" fill="hold"/>
                                            <p:tgtEl>
                                              <p:spTgt spid="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20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1250" fill="hold"/>
                                            <p:tgtEl>
                                              <p:spTgt spid="10"/>
                                            </p:tgtEl>
                                            <p:attrNameLst>
                                              <p:attrName>ppt_x</p:attrName>
                                            </p:attrNameLst>
                                          </p:cBhvr>
                                          <p:tavLst>
                                            <p:tav tm="0">
                                              <p:val>
                                                <p:strVal val="#ppt_x"/>
                                              </p:val>
                                            </p:tav>
                                            <p:tav tm="100000">
                                              <p:val>
                                                <p:strVal val="#ppt_x"/>
                                              </p:val>
                                            </p:tav>
                                          </p:tavLst>
                                        </p:anim>
                                        <p:anim calcmode="lin" valueType="num">
                                          <p:cBhvr additive="base">
                                            <p:cTn id="35" dur="125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225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1250" fill="hold"/>
                                            <p:tgtEl>
                                              <p:spTgt spid="13"/>
                                            </p:tgtEl>
                                            <p:attrNameLst>
                                              <p:attrName>ppt_x</p:attrName>
                                            </p:attrNameLst>
                                          </p:cBhvr>
                                          <p:tavLst>
                                            <p:tav tm="0">
                                              <p:val>
                                                <p:strVal val="#ppt_x"/>
                                              </p:val>
                                            </p:tav>
                                            <p:tav tm="100000">
                                              <p:val>
                                                <p:strVal val="#ppt_x"/>
                                              </p:val>
                                            </p:tav>
                                          </p:tavLst>
                                        </p:anim>
                                        <p:anim calcmode="lin" valueType="num">
                                          <p:cBhvr additive="base">
                                            <p:cTn id="39" dur="125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250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250" fill="hold"/>
                                            <p:tgtEl>
                                              <p:spTgt spid="16"/>
                                            </p:tgtEl>
                                            <p:attrNameLst>
                                              <p:attrName>ppt_x</p:attrName>
                                            </p:attrNameLst>
                                          </p:cBhvr>
                                          <p:tavLst>
                                            <p:tav tm="0">
                                              <p:val>
                                                <p:strVal val="#ppt_x"/>
                                              </p:val>
                                            </p:tav>
                                            <p:tav tm="100000">
                                              <p:val>
                                                <p:strVal val="#ppt_x"/>
                                              </p:val>
                                            </p:tav>
                                          </p:tavLst>
                                        </p:anim>
                                        <p:anim calcmode="lin" valueType="num">
                                          <p:cBhvr additive="base">
                                            <p:cTn id="43" dur="1250" fill="hold"/>
                                            <p:tgtEl>
                                              <p:spTgt spid="16"/>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275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1250" fill="hold"/>
                                            <p:tgtEl>
                                              <p:spTgt spid="26"/>
                                            </p:tgtEl>
                                            <p:attrNameLst>
                                              <p:attrName>ppt_x</p:attrName>
                                            </p:attrNameLst>
                                          </p:cBhvr>
                                          <p:tavLst>
                                            <p:tav tm="0">
                                              <p:val>
                                                <p:strVal val="#ppt_x"/>
                                              </p:val>
                                            </p:tav>
                                            <p:tav tm="100000">
                                              <p:val>
                                                <p:strVal val="#ppt_x"/>
                                              </p:val>
                                            </p:tav>
                                          </p:tavLst>
                                        </p:anim>
                                        <p:anim calcmode="lin" valueType="num">
                                          <p:cBhvr additive="base">
                                            <p:cTn id="47" dur="1250" fill="hold"/>
                                            <p:tgtEl>
                                              <p:spTgt spid="26"/>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300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1250" fill="hold"/>
                                            <p:tgtEl>
                                              <p:spTgt spid="19"/>
                                            </p:tgtEl>
                                            <p:attrNameLst>
                                              <p:attrName>ppt_x</p:attrName>
                                            </p:attrNameLst>
                                          </p:cBhvr>
                                          <p:tavLst>
                                            <p:tav tm="0">
                                              <p:val>
                                                <p:strVal val="#ppt_x"/>
                                              </p:val>
                                            </p:tav>
                                            <p:tav tm="100000">
                                              <p:val>
                                                <p:strVal val="#ppt_x"/>
                                              </p:val>
                                            </p:tav>
                                          </p:tavLst>
                                        </p:anim>
                                        <p:anim calcmode="lin" valueType="num">
                                          <p:cBhvr additive="base">
                                            <p:cTn id="51" dur="1250" fill="hold"/>
                                            <p:tgtEl>
                                              <p:spTgt spid="19"/>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325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1250" fill="hold"/>
                                            <p:tgtEl>
                                              <p:spTgt spid="22"/>
                                            </p:tgtEl>
                                            <p:attrNameLst>
                                              <p:attrName>ppt_x</p:attrName>
                                            </p:attrNameLst>
                                          </p:cBhvr>
                                          <p:tavLst>
                                            <p:tav tm="0">
                                              <p:val>
                                                <p:strVal val="#ppt_x"/>
                                              </p:val>
                                            </p:tav>
                                            <p:tav tm="100000">
                                              <p:val>
                                                <p:strVal val="#ppt_x"/>
                                              </p:val>
                                            </p:tav>
                                          </p:tavLst>
                                        </p:anim>
                                        <p:anim calcmode="lin" valueType="num">
                                          <p:cBhvr additive="base">
                                            <p:cTn id="55" dur="1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5" grpId="0"/>
          <p:bldP spid="25" grpId="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805708" y="1954924"/>
            <a:ext cx="10580585"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5708" y="4466897"/>
            <a:ext cx="10580585"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68414" y="2186152"/>
            <a:ext cx="0" cy="2007476"/>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096000" y="2186152"/>
            <a:ext cx="0" cy="2007476"/>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734097" y="2186152"/>
            <a:ext cx="0" cy="2007476"/>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059894" y="4646971"/>
            <a:ext cx="8097969" cy="1569660"/>
          </a:xfrm>
          <a:prstGeom prst="rect">
            <a:avLst/>
          </a:prstGeom>
          <a:noFill/>
        </p:spPr>
        <p:txBody>
          <a:bodyPr wrap="square" rtlCol="0">
            <a:spAutoFit/>
          </a:bodyPr>
          <a:lstStyle/>
          <a:p>
            <a:pPr algn="just">
              <a:lnSpc>
                <a:spcPct val="150000"/>
              </a:lnSpc>
            </a:pPr>
            <a:r>
              <a:rPr lang="zh-CN" altLang="en-US" sz="1600" dirty="0">
                <a:solidFill>
                  <a:srgbClr val="FAC0C2"/>
                </a:solidFill>
                <a:cs typeface="+mn-ea"/>
                <a:sym typeface="+mn-lt"/>
              </a:rPr>
              <a:t>态度决定一切，不能用正确的态度对待工作，就不能在工作中尽职尽责。既然改变不了环境，那就改变自己，尽到自己本份，尽力完成应该做的事情。只有热爱自己的本职工作才能把工作做好，最重要的是保持一种积极的态度，本着对工作积极、认真、负责的态度，踏实的干好本职工作。</a:t>
            </a:r>
            <a:endParaRPr lang="en-US" altLang="zh-CN" sz="1600" dirty="0">
              <a:solidFill>
                <a:srgbClr val="FAC0C2"/>
              </a:solidFill>
              <a:cs typeface="+mn-ea"/>
              <a:sym typeface="+mn-lt"/>
            </a:endParaRPr>
          </a:p>
        </p:txBody>
      </p:sp>
      <p:sp>
        <p:nvSpPr>
          <p:cNvPr id="12" name="文本框 11"/>
          <p:cNvSpPr txBox="1"/>
          <p:nvPr/>
        </p:nvSpPr>
        <p:spPr>
          <a:xfrm>
            <a:off x="1333092" y="2228194"/>
            <a:ext cx="1587294" cy="1200329"/>
          </a:xfrm>
          <a:prstGeom prst="rect">
            <a:avLst/>
          </a:prstGeom>
          <a:noFill/>
        </p:spPr>
        <p:txBody>
          <a:bodyPr wrap="none" rtlCol="0">
            <a:spAutoFit/>
          </a:bodyPr>
          <a:lstStyle>
            <a:defPPr>
              <a:defRPr lang="zh-CN"/>
            </a:defPPr>
            <a:lvl1pPr algn="ctr">
              <a:defRPr sz="2000">
                <a:gradFill>
                  <a:gsLst>
                    <a:gs pos="0">
                      <a:srgbClr val="5B9BD5">
                        <a:lumMod val="5000"/>
                        <a:lumOff val="95000"/>
                      </a:srgbClr>
                    </a:gs>
                    <a:gs pos="50000">
                      <a:srgbClr val="FEF8A4"/>
                    </a:gs>
                    <a:gs pos="100000">
                      <a:srgbClr val="643D03"/>
                    </a:gs>
                  </a:gsLst>
                  <a:lin ang="5400000" scaled="1"/>
                </a:gradFill>
                <a:effectLst>
                  <a:outerShdw blurRad="88900" dist="50800" dir="2700000" algn="tl" rotWithShape="0">
                    <a:prstClr val="black">
                      <a:alpha val="40000"/>
                    </a:prstClr>
                  </a:outerShdw>
                </a:effectLst>
                <a:latin typeface="Helvetica Neue" panose="02000A03050000090004" pitchFamily="2" charset="0"/>
                <a:ea typeface="方正正粗黑简体" panose="02000000000000000000" pitchFamily="2" charset="-122"/>
              </a:defRPr>
            </a:lvl1pPr>
          </a:lstStyle>
          <a:p>
            <a:r>
              <a:rPr lang="en-US" altLang="zh-CN" sz="72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50</a:t>
            </a:r>
            <a:r>
              <a:rPr lang="en-US" altLang="zh-CN"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a:t>
            </a:r>
            <a:endParaRPr lang="zh-CN" altLang="en-US"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endParaRPr>
          </a:p>
        </p:txBody>
      </p:sp>
      <p:sp>
        <p:nvSpPr>
          <p:cNvPr id="13" name="文本框 12"/>
          <p:cNvSpPr txBox="1"/>
          <p:nvPr/>
        </p:nvSpPr>
        <p:spPr>
          <a:xfrm>
            <a:off x="1359073" y="3759719"/>
            <a:ext cx="1377300" cy="369332"/>
          </a:xfrm>
          <a:prstGeom prst="rect">
            <a:avLst/>
          </a:prstGeom>
          <a:noFill/>
        </p:spPr>
        <p:txBody>
          <a:bodyPr wrap="none" rtlCol="0">
            <a:spAutoFit/>
          </a:bodyPr>
          <a:lstStyle/>
          <a:p>
            <a:pPr algn="ctr"/>
            <a:r>
              <a:rPr lang="zh-CN" altLang="en-US" dirty="0">
                <a:solidFill>
                  <a:srgbClr val="FFFDB7"/>
                </a:solidFill>
                <a:cs typeface="+mn-ea"/>
                <a:sym typeface="+mn-lt"/>
              </a:rPr>
              <a:t>添加部门</a:t>
            </a:r>
            <a:r>
              <a:rPr lang="en-US" altLang="zh-CN" dirty="0">
                <a:solidFill>
                  <a:srgbClr val="FFFDB7"/>
                </a:solidFill>
                <a:cs typeface="+mn-ea"/>
                <a:sym typeface="+mn-lt"/>
              </a:rPr>
              <a:t>01</a:t>
            </a:r>
            <a:endParaRPr lang="zh-CN" altLang="en-US" dirty="0">
              <a:solidFill>
                <a:srgbClr val="FFFDB7"/>
              </a:solidFill>
              <a:cs typeface="+mn-ea"/>
              <a:sym typeface="+mn-lt"/>
            </a:endParaRPr>
          </a:p>
        </p:txBody>
      </p:sp>
      <p:sp>
        <p:nvSpPr>
          <p:cNvPr id="14" name="文本框 13"/>
          <p:cNvSpPr txBox="1"/>
          <p:nvPr/>
        </p:nvSpPr>
        <p:spPr>
          <a:xfrm>
            <a:off x="4147339" y="3742862"/>
            <a:ext cx="1377301" cy="369332"/>
          </a:xfrm>
          <a:prstGeom prst="rect">
            <a:avLst/>
          </a:prstGeom>
          <a:noFill/>
        </p:spPr>
        <p:txBody>
          <a:bodyPr wrap="none" rtlCol="0">
            <a:spAutoFit/>
          </a:bodyPr>
          <a:lstStyle/>
          <a:p>
            <a:pPr algn="ctr"/>
            <a:r>
              <a:rPr lang="zh-CN" altLang="en-US" dirty="0">
                <a:solidFill>
                  <a:srgbClr val="FFFDB7"/>
                </a:solidFill>
                <a:cs typeface="+mn-ea"/>
                <a:sym typeface="+mn-lt"/>
              </a:rPr>
              <a:t>添加部门</a:t>
            </a:r>
            <a:r>
              <a:rPr lang="en-US" altLang="zh-CN" dirty="0">
                <a:solidFill>
                  <a:srgbClr val="FFFDB7"/>
                </a:solidFill>
                <a:cs typeface="+mn-ea"/>
                <a:sym typeface="+mn-lt"/>
              </a:rPr>
              <a:t>02</a:t>
            </a:r>
            <a:endParaRPr lang="zh-CN" altLang="en-US" dirty="0">
              <a:solidFill>
                <a:srgbClr val="FFFDB7"/>
              </a:solidFill>
              <a:cs typeface="+mn-ea"/>
              <a:sym typeface="+mn-lt"/>
            </a:endParaRPr>
          </a:p>
        </p:txBody>
      </p:sp>
      <p:sp>
        <p:nvSpPr>
          <p:cNvPr id="15" name="文本框 14"/>
          <p:cNvSpPr txBox="1"/>
          <p:nvPr/>
        </p:nvSpPr>
        <p:spPr>
          <a:xfrm>
            <a:off x="6715886" y="3759719"/>
            <a:ext cx="1377300" cy="369332"/>
          </a:xfrm>
          <a:prstGeom prst="rect">
            <a:avLst/>
          </a:prstGeom>
          <a:noFill/>
        </p:spPr>
        <p:txBody>
          <a:bodyPr wrap="none" rtlCol="0">
            <a:spAutoFit/>
          </a:bodyPr>
          <a:lstStyle/>
          <a:p>
            <a:pPr algn="ctr"/>
            <a:r>
              <a:rPr lang="zh-CN" altLang="en-US" dirty="0">
                <a:solidFill>
                  <a:srgbClr val="FFFDB7"/>
                </a:solidFill>
                <a:cs typeface="+mn-ea"/>
                <a:sym typeface="+mn-lt"/>
              </a:rPr>
              <a:t>添加部门</a:t>
            </a:r>
            <a:r>
              <a:rPr lang="en-US" altLang="zh-CN" dirty="0">
                <a:solidFill>
                  <a:srgbClr val="FFFDB7"/>
                </a:solidFill>
                <a:cs typeface="+mn-ea"/>
                <a:sym typeface="+mn-lt"/>
              </a:rPr>
              <a:t>03</a:t>
            </a:r>
            <a:endParaRPr lang="zh-CN" altLang="en-US" dirty="0">
              <a:solidFill>
                <a:srgbClr val="FFFDB7"/>
              </a:solidFill>
              <a:cs typeface="+mn-ea"/>
              <a:sym typeface="+mn-lt"/>
            </a:endParaRPr>
          </a:p>
        </p:txBody>
      </p:sp>
      <p:sp>
        <p:nvSpPr>
          <p:cNvPr id="16" name="文本框 15"/>
          <p:cNvSpPr txBox="1"/>
          <p:nvPr/>
        </p:nvSpPr>
        <p:spPr>
          <a:xfrm>
            <a:off x="9580190" y="3759719"/>
            <a:ext cx="1377301" cy="369332"/>
          </a:xfrm>
          <a:prstGeom prst="rect">
            <a:avLst/>
          </a:prstGeom>
          <a:noFill/>
        </p:spPr>
        <p:txBody>
          <a:bodyPr wrap="none" rtlCol="0">
            <a:spAutoFit/>
          </a:bodyPr>
          <a:lstStyle/>
          <a:p>
            <a:pPr algn="ctr"/>
            <a:r>
              <a:rPr lang="zh-CN" altLang="en-US" dirty="0">
                <a:solidFill>
                  <a:srgbClr val="FFFDB7"/>
                </a:solidFill>
                <a:cs typeface="+mn-ea"/>
                <a:sym typeface="+mn-lt"/>
              </a:rPr>
              <a:t>添加部门</a:t>
            </a:r>
            <a:r>
              <a:rPr lang="en-US" altLang="zh-CN" dirty="0">
                <a:solidFill>
                  <a:srgbClr val="FFFDB7"/>
                </a:solidFill>
                <a:cs typeface="+mn-ea"/>
                <a:sym typeface="+mn-lt"/>
              </a:rPr>
              <a:t>04</a:t>
            </a:r>
            <a:endParaRPr lang="zh-CN" altLang="en-US" dirty="0">
              <a:solidFill>
                <a:srgbClr val="FFFDB7"/>
              </a:solidFill>
              <a:cs typeface="+mn-ea"/>
              <a:sym typeface="+mn-lt"/>
            </a:endParaRPr>
          </a:p>
        </p:txBody>
      </p:sp>
      <p:sp>
        <p:nvSpPr>
          <p:cNvPr id="17" name="文本框 16"/>
          <p:cNvSpPr txBox="1"/>
          <p:nvPr/>
        </p:nvSpPr>
        <p:spPr>
          <a:xfrm>
            <a:off x="9475191" y="2218532"/>
            <a:ext cx="1587294" cy="1200329"/>
          </a:xfrm>
          <a:prstGeom prst="rect">
            <a:avLst/>
          </a:prstGeom>
          <a:noFill/>
        </p:spPr>
        <p:txBody>
          <a:bodyPr wrap="none" rtlCol="0">
            <a:spAutoFit/>
          </a:bodyPr>
          <a:lstStyle>
            <a:defPPr>
              <a:defRPr lang="zh-CN"/>
            </a:defPPr>
            <a:lvl1pPr algn="ctr">
              <a:defRPr sz="2000">
                <a:gradFill>
                  <a:gsLst>
                    <a:gs pos="0">
                      <a:srgbClr val="5B9BD5">
                        <a:lumMod val="5000"/>
                        <a:lumOff val="95000"/>
                      </a:srgbClr>
                    </a:gs>
                    <a:gs pos="50000">
                      <a:srgbClr val="FEF8A4"/>
                    </a:gs>
                    <a:gs pos="100000">
                      <a:srgbClr val="643D03"/>
                    </a:gs>
                  </a:gsLst>
                  <a:lin ang="5400000" scaled="1"/>
                </a:gradFill>
                <a:effectLst>
                  <a:outerShdw blurRad="88900" dist="50800" dir="2700000" algn="tl" rotWithShape="0">
                    <a:prstClr val="black">
                      <a:alpha val="40000"/>
                    </a:prstClr>
                  </a:outerShdw>
                </a:effectLst>
                <a:latin typeface="Helvetica Neue" panose="02000A03050000090004" pitchFamily="2" charset="0"/>
                <a:ea typeface="方正正粗黑简体" panose="02000000000000000000" pitchFamily="2" charset="-122"/>
              </a:defRPr>
            </a:lvl1pPr>
          </a:lstStyle>
          <a:p>
            <a:r>
              <a:rPr lang="en-US" altLang="zh-CN" sz="7200" dirty="0" smtClean="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30</a:t>
            </a:r>
            <a:r>
              <a:rPr lang="en-US" altLang="zh-CN"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a:t>
            </a:r>
            <a:endParaRPr lang="zh-CN" altLang="en-US"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endParaRPr>
          </a:p>
        </p:txBody>
      </p:sp>
      <p:sp>
        <p:nvSpPr>
          <p:cNvPr id="18" name="文本框 17"/>
          <p:cNvSpPr txBox="1"/>
          <p:nvPr/>
        </p:nvSpPr>
        <p:spPr>
          <a:xfrm>
            <a:off x="6610887" y="2218532"/>
            <a:ext cx="1587294" cy="1200329"/>
          </a:xfrm>
          <a:prstGeom prst="rect">
            <a:avLst/>
          </a:prstGeom>
          <a:noFill/>
        </p:spPr>
        <p:txBody>
          <a:bodyPr wrap="none" rtlCol="0">
            <a:spAutoFit/>
          </a:bodyPr>
          <a:lstStyle>
            <a:defPPr>
              <a:defRPr lang="zh-CN"/>
            </a:defPPr>
            <a:lvl1pPr algn="ctr">
              <a:defRPr sz="2000">
                <a:gradFill>
                  <a:gsLst>
                    <a:gs pos="0">
                      <a:srgbClr val="5B9BD5">
                        <a:lumMod val="5000"/>
                        <a:lumOff val="95000"/>
                      </a:srgbClr>
                    </a:gs>
                    <a:gs pos="50000">
                      <a:srgbClr val="FEF8A4"/>
                    </a:gs>
                    <a:gs pos="100000">
                      <a:srgbClr val="643D03"/>
                    </a:gs>
                  </a:gsLst>
                  <a:lin ang="5400000" scaled="1"/>
                </a:gradFill>
                <a:effectLst>
                  <a:outerShdw blurRad="88900" dist="50800" dir="2700000" algn="tl" rotWithShape="0">
                    <a:prstClr val="black">
                      <a:alpha val="40000"/>
                    </a:prstClr>
                  </a:outerShdw>
                </a:effectLst>
                <a:latin typeface="Helvetica Neue" panose="02000A03050000090004" pitchFamily="2" charset="0"/>
                <a:ea typeface="方正正粗黑简体" panose="02000000000000000000" pitchFamily="2" charset="-122"/>
              </a:defRPr>
            </a:lvl1pPr>
          </a:lstStyle>
          <a:p>
            <a:r>
              <a:rPr lang="en-US" altLang="zh-CN" sz="7200" dirty="0" smtClean="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60</a:t>
            </a:r>
            <a:r>
              <a:rPr lang="en-US" altLang="zh-CN"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a:t>
            </a:r>
            <a:endParaRPr lang="zh-CN" altLang="en-US"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endParaRPr>
          </a:p>
        </p:txBody>
      </p:sp>
      <p:sp>
        <p:nvSpPr>
          <p:cNvPr id="19" name="文本框 18"/>
          <p:cNvSpPr txBox="1"/>
          <p:nvPr/>
        </p:nvSpPr>
        <p:spPr>
          <a:xfrm>
            <a:off x="3737328" y="2218532"/>
            <a:ext cx="2129109" cy="1200329"/>
          </a:xfrm>
          <a:prstGeom prst="rect">
            <a:avLst/>
          </a:prstGeom>
          <a:noFill/>
        </p:spPr>
        <p:txBody>
          <a:bodyPr wrap="none" rtlCol="0">
            <a:spAutoFit/>
          </a:bodyPr>
          <a:lstStyle>
            <a:defPPr>
              <a:defRPr lang="zh-CN"/>
            </a:defPPr>
            <a:lvl1pPr algn="ctr">
              <a:defRPr sz="2000">
                <a:gradFill>
                  <a:gsLst>
                    <a:gs pos="0">
                      <a:srgbClr val="5B9BD5">
                        <a:lumMod val="5000"/>
                        <a:lumOff val="95000"/>
                      </a:srgbClr>
                    </a:gs>
                    <a:gs pos="50000">
                      <a:srgbClr val="FEF8A4"/>
                    </a:gs>
                    <a:gs pos="100000">
                      <a:srgbClr val="643D03"/>
                    </a:gs>
                  </a:gsLst>
                  <a:lin ang="5400000" scaled="1"/>
                </a:gradFill>
                <a:effectLst>
                  <a:outerShdw blurRad="88900" dist="50800" dir="2700000" algn="tl" rotWithShape="0">
                    <a:prstClr val="black">
                      <a:alpha val="40000"/>
                    </a:prstClr>
                  </a:outerShdw>
                </a:effectLst>
                <a:latin typeface="Helvetica Neue" panose="02000A03050000090004" pitchFamily="2" charset="0"/>
                <a:ea typeface="方正正粗黑简体" panose="02000000000000000000" pitchFamily="2" charset="-122"/>
              </a:defRPr>
            </a:lvl1pPr>
          </a:lstStyle>
          <a:p>
            <a:r>
              <a:rPr lang="en-US" altLang="zh-CN" sz="7200" dirty="0" smtClean="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100</a:t>
            </a:r>
            <a:r>
              <a:rPr lang="en-US" altLang="zh-CN"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rPr>
              <a:t>%</a:t>
            </a:r>
            <a:endParaRPr lang="zh-CN" altLang="en-US" sz="2800" dirty="0">
              <a:gradFill flip="none" rotWithShape="1">
                <a:gsLst>
                  <a:gs pos="0">
                    <a:srgbClr val="E87E5B"/>
                  </a:gs>
                  <a:gs pos="65000">
                    <a:srgbClr val="FFFDB7"/>
                  </a:gs>
                </a:gsLst>
                <a:lin ang="0" scaled="1"/>
                <a:tileRect/>
              </a:gradFill>
              <a:effectLst>
                <a:outerShdw blurRad="254000" dist="127000" dir="2700000" algn="tl" rotWithShape="0">
                  <a:prstClr val="black"/>
                </a:outerShdw>
              </a:effectLst>
              <a:latin typeface="+mn-lt"/>
              <a:ea typeface="+mn-ea"/>
              <a:cs typeface="+mn-ea"/>
              <a:sym typeface="+mn-lt"/>
            </a:endParaRPr>
          </a:p>
        </p:txBody>
      </p:sp>
      <p:pic>
        <p:nvPicPr>
          <p:cNvPr id="20" name="图片 19"/>
          <p:cNvPicPr>
            <a:picLocks noChangeAspect="1"/>
          </p:cNvPicPr>
          <p:nvPr/>
        </p:nvPicPr>
        <p:blipFill>
          <a:blip r:embed="rId1" cstate="screen"/>
          <a:stretch>
            <a:fillRect/>
          </a:stretch>
        </p:blipFill>
        <p:spPr>
          <a:xfrm>
            <a:off x="1237714" y="4869851"/>
            <a:ext cx="1435570" cy="1359480"/>
          </a:xfrm>
          <a:prstGeom prst="rect">
            <a:avLst/>
          </a:prstGeom>
        </p:spPr>
      </p:pic>
      <p:sp>
        <p:nvSpPr>
          <p:cNvPr id="21" name="任意多边形 20"/>
          <p:cNvSpPr/>
          <p:nvPr/>
        </p:nvSpPr>
        <p:spPr bwMode="auto">
          <a:xfrm>
            <a:off x="1679064" y="5202154"/>
            <a:ext cx="464344" cy="464323"/>
          </a:xfrm>
          <a:custGeom>
            <a:avLst/>
            <a:gdLst>
              <a:gd name="connsiteX0" fmla="*/ 65485 w 464344"/>
              <a:gd name="connsiteY0" fmla="*/ 391584 h 464323"/>
              <a:gd name="connsiteX1" fmla="*/ 58209 w 464344"/>
              <a:gd name="connsiteY1" fmla="*/ 398860 h 464323"/>
              <a:gd name="connsiteX2" fmla="*/ 65485 w 464344"/>
              <a:gd name="connsiteY2" fmla="*/ 406136 h 464323"/>
              <a:gd name="connsiteX3" fmla="*/ 72761 w 464344"/>
              <a:gd name="connsiteY3" fmla="*/ 398860 h 464323"/>
              <a:gd name="connsiteX4" fmla="*/ 65485 w 464344"/>
              <a:gd name="connsiteY4" fmla="*/ 391584 h 464323"/>
              <a:gd name="connsiteX5" fmla="*/ 65485 w 464344"/>
              <a:gd name="connsiteY5" fmla="*/ 377032 h 464323"/>
              <a:gd name="connsiteX6" fmla="*/ 87313 w 464344"/>
              <a:gd name="connsiteY6" fmla="*/ 398860 h 464323"/>
              <a:gd name="connsiteX7" fmla="*/ 65485 w 464344"/>
              <a:gd name="connsiteY7" fmla="*/ 420686 h 464323"/>
              <a:gd name="connsiteX8" fmla="*/ 43656 w 464344"/>
              <a:gd name="connsiteY8" fmla="*/ 398860 h 464323"/>
              <a:gd name="connsiteX9" fmla="*/ 65485 w 464344"/>
              <a:gd name="connsiteY9" fmla="*/ 377032 h 464323"/>
              <a:gd name="connsiteX10" fmla="*/ 43511 w 464344"/>
              <a:gd name="connsiteY10" fmla="*/ 174129 h 464323"/>
              <a:gd name="connsiteX11" fmla="*/ 29000 w 464344"/>
              <a:gd name="connsiteY11" fmla="*/ 188618 h 464323"/>
              <a:gd name="connsiteX12" fmla="*/ 29000 w 464344"/>
              <a:gd name="connsiteY12" fmla="*/ 420812 h 464323"/>
              <a:gd name="connsiteX13" fmla="*/ 43511 w 464344"/>
              <a:gd name="connsiteY13" fmla="*/ 435301 h 464323"/>
              <a:gd name="connsiteX14" fmla="*/ 87043 w 464344"/>
              <a:gd name="connsiteY14" fmla="*/ 435301 h 464323"/>
              <a:gd name="connsiteX15" fmla="*/ 101554 w 464344"/>
              <a:gd name="connsiteY15" fmla="*/ 420812 h 464323"/>
              <a:gd name="connsiteX16" fmla="*/ 101554 w 464344"/>
              <a:gd name="connsiteY16" fmla="*/ 188618 h 464323"/>
              <a:gd name="connsiteX17" fmla="*/ 87043 w 464344"/>
              <a:gd name="connsiteY17" fmla="*/ 174129 h 464323"/>
              <a:gd name="connsiteX18" fmla="*/ 232172 w 464344"/>
              <a:gd name="connsiteY18" fmla="*/ 29021 h 464323"/>
              <a:gd name="connsiteX19" fmla="*/ 217640 w 464344"/>
              <a:gd name="connsiteY19" fmla="*/ 43532 h 464323"/>
              <a:gd name="connsiteX20" fmla="*/ 130575 w 464344"/>
              <a:gd name="connsiteY20" fmla="*/ 180600 h 464323"/>
              <a:gd name="connsiteX21" fmla="*/ 127587 w 464344"/>
              <a:gd name="connsiteY21" fmla="*/ 181696 h 464323"/>
              <a:gd name="connsiteX22" fmla="*/ 116065 w 464344"/>
              <a:gd name="connsiteY22" fmla="*/ 196809 h 464323"/>
              <a:gd name="connsiteX23" fmla="*/ 116194 w 464344"/>
              <a:gd name="connsiteY23" fmla="*/ 397229 h 464323"/>
              <a:gd name="connsiteX24" fmla="*/ 128469 w 464344"/>
              <a:gd name="connsiteY24" fmla="*/ 409999 h 464323"/>
              <a:gd name="connsiteX25" fmla="*/ 195712 w 464344"/>
              <a:gd name="connsiteY25" fmla="*/ 426036 h 464323"/>
              <a:gd name="connsiteX26" fmla="*/ 276113 w 464344"/>
              <a:gd name="connsiteY26" fmla="*/ 435301 h 464323"/>
              <a:gd name="connsiteX27" fmla="*/ 355438 w 464344"/>
              <a:gd name="connsiteY27" fmla="*/ 435301 h 464323"/>
              <a:gd name="connsiteX28" fmla="*/ 381837 w 464344"/>
              <a:gd name="connsiteY28" fmla="*/ 422639 h 464323"/>
              <a:gd name="connsiteX29" fmla="*/ 385878 w 464344"/>
              <a:gd name="connsiteY29" fmla="*/ 412191 h 464323"/>
              <a:gd name="connsiteX30" fmla="*/ 370938 w 464344"/>
              <a:gd name="connsiteY30" fmla="*/ 391790 h 464323"/>
              <a:gd name="connsiteX31" fmla="*/ 348172 w 464344"/>
              <a:gd name="connsiteY31" fmla="*/ 391790 h 464323"/>
              <a:gd name="connsiteX32" fmla="*/ 340927 w 464344"/>
              <a:gd name="connsiteY32" fmla="*/ 384524 h 464323"/>
              <a:gd name="connsiteX33" fmla="*/ 348172 w 464344"/>
              <a:gd name="connsiteY33" fmla="*/ 377258 h 464323"/>
              <a:gd name="connsiteX34" fmla="*/ 371841 w 464344"/>
              <a:gd name="connsiteY34" fmla="*/ 377258 h 464323"/>
              <a:gd name="connsiteX35" fmla="*/ 410149 w 464344"/>
              <a:gd name="connsiteY35" fmla="*/ 349053 h 464323"/>
              <a:gd name="connsiteX36" fmla="*/ 391317 w 464344"/>
              <a:gd name="connsiteY36" fmla="*/ 319236 h 464323"/>
              <a:gd name="connsiteX37" fmla="*/ 362747 w 464344"/>
              <a:gd name="connsiteY37" fmla="*/ 319236 h 464323"/>
              <a:gd name="connsiteX38" fmla="*/ 355503 w 464344"/>
              <a:gd name="connsiteY38" fmla="*/ 311970 h 464323"/>
              <a:gd name="connsiteX39" fmla="*/ 362747 w 464344"/>
              <a:gd name="connsiteY39" fmla="*/ 304726 h 464323"/>
              <a:gd name="connsiteX40" fmla="*/ 397229 w 464344"/>
              <a:gd name="connsiteY40" fmla="*/ 304726 h 464323"/>
              <a:gd name="connsiteX41" fmla="*/ 428615 w 464344"/>
              <a:gd name="connsiteY41" fmla="*/ 273425 h 464323"/>
              <a:gd name="connsiteX42" fmla="*/ 405398 w 464344"/>
              <a:gd name="connsiteY42" fmla="*/ 246683 h 464323"/>
              <a:gd name="connsiteX43" fmla="*/ 377258 w 464344"/>
              <a:gd name="connsiteY43" fmla="*/ 246683 h 464323"/>
              <a:gd name="connsiteX44" fmla="*/ 370013 w 464344"/>
              <a:gd name="connsiteY44" fmla="*/ 239417 h 464323"/>
              <a:gd name="connsiteX45" fmla="*/ 377258 w 464344"/>
              <a:gd name="connsiteY45" fmla="*/ 232172 h 464323"/>
              <a:gd name="connsiteX46" fmla="*/ 406279 w 464344"/>
              <a:gd name="connsiteY46" fmla="*/ 232172 h 464323"/>
              <a:gd name="connsiteX47" fmla="*/ 435000 w 464344"/>
              <a:gd name="connsiteY47" fmla="*/ 210911 h 464323"/>
              <a:gd name="connsiteX48" fmla="*/ 435301 w 464344"/>
              <a:gd name="connsiteY48" fmla="*/ 201775 h 464323"/>
              <a:gd name="connsiteX49" fmla="*/ 418082 w 464344"/>
              <a:gd name="connsiteY49" fmla="*/ 179568 h 464323"/>
              <a:gd name="connsiteX50" fmla="*/ 261172 w 464344"/>
              <a:gd name="connsiteY50" fmla="*/ 174129 h 464323"/>
              <a:gd name="connsiteX51" fmla="*/ 274608 w 464344"/>
              <a:gd name="connsiteY51" fmla="*/ 97899 h 464323"/>
              <a:gd name="connsiteX52" fmla="*/ 232172 w 464344"/>
              <a:gd name="connsiteY52" fmla="*/ 29021 h 464323"/>
              <a:gd name="connsiteX53" fmla="*/ 232172 w 464344"/>
              <a:gd name="connsiteY53" fmla="*/ 0 h 464323"/>
              <a:gd name="connsiteX54" fmla="*/ 303629 w 464344"/>
              <a:gd name="connsiteY54" fmla="*/ 97899 h 464323"/>
              <a:gd name="connsiteX55" fmla="*/ 300018 w 464344"/>
              <a:gd name="connsiteY55" fmla="*/ 145602 h 464323"/>
              <a:gd name="connsiteX56" fmla="*/ 423198 w 464344"/>
              <a:gd name="connsiteY56" fmla="*/ 151965 h 464323"/>
              <a:gd name="connsiteX57" fmla="*/ 464344 w 464344"/>
              <a:gd name="connsiteY57" fmla="*/ 201775 h 464323"/>
              <a:gd name="connsiteX58" fmla="*/ 464151 w 464344"/>
              <a:gd name="connsiteY58" fmla="*/ 209041 h 464323"/>
              <a:gd name="connsiteX59" fmla="*/ 463979 w 464344"/>
              <a:gd name="connsiteY59" fmla="*/ 212072 h 464323"/>
              <a:gd name="connsiteX60" fmla="*/ 451596 w 464344"/>
              <a:gd name="connsiteY60" fmla="*/ 243652 h 464323"/>
              <a:gd name="connsiteX61" fmla="*/ 457228 w 464344"/>
              <a:gd name="connsiteY61" fmla="*/ 278069 h 464323"/>
              <a:gd name="connsiteX62" fmla="*/ 437838 w 464344"/>
              <a:gd name="connsiteY62" fmla="*/ 318226 h 464323"/>
              <a:gd name="connsiteX63" fmla="*/ 437816 w 464344"/>
              <a:gd name="connsiteY63" fmla="*/ 357781 h 464323"/>
              <a:gd name="connsiteX64" fmla="*/ 413954 w 464344"/>
              <a:gd name="connsiteY64" fmla="*/ 395208 h 464323"/>
              <a:gd name="connsiteX65" fmla="*/ 413610 w 464344"/>
              <a:gd name="connsiteY65" fmla="*/ 420747 h 464323"/>
              <a:gd name="connsiteX66" fmla="*/ 407419 w 464344"/>
              <a:gd name="connsiteY66" fmla="*/ 436355 h 464323"/>
              <a:gd name="connsiteX67" fmla="*/ 355438 w 464344"/>
              <a:gd name="connsiteY67" fmla="*/ 464323 h 464323"/>
              <a:gd name="connsiteX68" fmla="*/ 276113 w 464344"/>
              <a:gd name="connsiteY68" fmla="*/ 464323 h 464323"/>
              <a:gd name="connsiteX69" fmla="*/ 189435 w 464344"/>
              <a:gd name="connsiteY69" fmla="*/ 454348 h 464323"/>
              <a:gd name="connsiteX70" fmla="*/ 130575 w 464344"/>
              <a:gd name="connsiteY70" fmla="*/ 440525 h 464323"/>
              <a:gd name="connsiteX71" fmla="*/ 129931 w 464344"/>
              <a:gd name="connsiteY71" fmla="*/ 440375 h 464323"/>
              <a:gd name="connsiteX72" fmla="*/ 126448 w 464344"/>
              <a:gd name="connsiteY72" fmla="*/ 439450 h 464323"/>
              <a:gd name="connsiteX73" fmla="*/ 125760 w 464344"/>
              <a:gd name="connsiteY73" fmla="*/ 439278 h 464323"/>
              <a:gd name="connsiteX74" fmla="*/ 87043 w 464344"/>
              <a:gd name="connsiteY74" fmla="*/ 464323 h 464323"/>
              <a:gd name="connsiteX75" fmla="*/ 43511 w 464344"/>
              <a:gd name="connsiteY75" fmla="*/ 464323 h 464323"/>
              <a:gd name="connsiteX76" fmla="*/ 0 w 464344"/>
              <a:gd name="connsiteY76" fmla="*/ 420812 h 464323"/>
              <a:gd name="connsiteX77" fmla="*/ 0 w 464344"/>
              <a:gd name="connsiteY77" fmla="*/ 188618 h 464323"/>
              <a:gd name="connsiteX78" fmla="*/ 43511 w 464344"/>
              <a:gd name="connsiteY78" fmla="*/ 145107 h 464323"/>
              <a:gd name="connsiteX79" fmla="*/ 87043 w 464344"/>
              <a:gd name="connsiteY79" fmla="*/ 145107 h 464323"/>
              <a:gd name="connsiteX80" fmla="*/ 116065 w 464344"/>
              <a:gd name="connsiteY80" fmla="*/ 156695 h 464323"/>
              <a:gd name="connsiteX81" fmla="*/ 115312 w 464344"/>
              <a:gd name="connsiteY81" fmla="*/ 156050 h 464323"/>
              <a:gd name="connsiteX82" fmla="*/ 130575 w 464344"/>
              <a:gd name="connsiteY82" fmla="*/ 148461 h 464323"/>
              <a:gd name="connsiteX83" fmla="*/ 188618 w 464344"/>
              <a:gd name="connsiteY83" fmla="*/ 43188 h 464323"/>
              <a:gd name="connsiteX84" fmla="*/ 232172 w 464344"/>
              <a:gd name="connsiteY84" fmla="*/ 0 h 464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464344" h="464323">
                <a:moveTo>
                  <a:pt x="65485" y="391584"/>
                </a:moveTo>
                <a:cubicBezTo>
                  <a:pt x="61483" y="391584"/>
                  <a:pt x="58209" y="394852"/>
                  <a:pt x="58209" y="398860"/>
                </a:cubicBezTo>
                <a:cubicBezTo>
                  <a:pt x="58209" y="402866"/>
                  <a:pt x="61483" y="406136"/>
                  <a:pt x="65485" y="406136"/>
                </a:cubicBezTo>
                <a:cubicBezTo>
                  <a:pt x="69485" y="406136"/>
                  <a:pt x="72761" y="402866"/>
                  <a:pt x="72761" y="398860"/>
                </a:cubicBezTo>
                <a:cubicBezTo>
                  <a:pt x="72761" y="394852"/>
                  <a:pt x="69485" y="391584"/>
                  <a:pt x="65485" y="391584"/>
                </a:cubicBezTo>
                <a:close/>
                <a:moveTo>
                  <a:pt x="65485" y="377032"/>
                </a:moveTo>
                <a:cubicBezTo>
                  <a:pt x="77535" y="377032"/>
                  <a:pt x="87313" y="386808"/>
                  <a:pt x="87313" y="398860"/>
                </a:cubicBezTo>
                <a:cubicBezTo>
                  <a:pt x="87313" y="410910"/>
                  <a:pt x="77535" y="420686"/>
                  <a:pt x="65485" y="420686"/>
                </a:cubicBezTo>
                <a:cubicBezTo>
                  <a:pt x="53433" y="420686"/>
                  <a:pt x="43656" y="410910"/>
                  <a:pt x="43656" y="398860"/>
                </a:cubicBezTo>
                <a:cubicBezTo>
                  <a:pt x="43656" y="386808"/>
                  <a:pt x="53433" y="377032"/>
                  <a:pt x="65485" y="377032"/>
                </a:cubicBezTo>
                <a:close/>
                <a:moveTo>
                  <a:pt x="43511" y="174129"/>
                </a:moveTo>
                <a:cubicBezTo>
                  <a:pt x="35513" y="174129"/>
                  <a:pt x="29000" y="180600"/>
                  <a:pt x="29000" y="188618"/>
                </a:cubicBezTo>
                <a:lnTo>
                  <a:pt x="29000" y="420812"/>
                </a:lnTo>
                <a:cubicBezTo>
                  <a:pt x="29000" y="428830"/>
                  <a:pt x="35513" y="435301"/>
                  <a:pt x="43511" y="435301"/>
                </a:cubicBezTo>
                <a:lnTo>
                  <a:pt x="87043" y="435301"/>
                </a:lnTo>
                <a:cubicBezTo>
                  <a:pt x="95083" y="435301"/>
                  <a:pt x="101554" y="428830"/>
                  <a:pt x="101554" y="420812"/>
                </a:cubicBezTo>
                <a:cubicBezTo>
                  <a:pt x="101554" y="420812"/>
                  <a:pt x="101554" y="188618"/>
                  <a:pt x="101554" y="188618"/>
                </a:cubicBezTo>
                <a:cubicBezTo>
                  <a:pt x="101554" y="180600"/>
                  <a:pt x="95083" y="174129"/>
                  <a:pt x="87043" y="174129"/>
                </a:cubicBezTo>
                <a:close/>
                <a:moveTo>
                  <a:pt x="232172" y="29021"/>
                </a:moveTo>
                <a:cubicBezTo>
                  <a:pt x="223100" y="29021"/>
                  <a:pt x="217726" y="36589"/>
                  <a:pt x="217640" y="43532"/>
                </a:cubicBezTo>
                <a:cubicBezTo>
                  <a:pt x="217059" y="92955"/>
                  <a:pt x="196873" y="153169"/>
                  <a:pt x="130575" y="180600"/>
                </a:cubicBezTo>
                <a:cubicBezTo>
                  <a:pt x="129716" y="180987"/>
                  <a:pt x="128490" y="181331"/>
                  <a:pt x="127587" y="181696"/>
                </a:cubicBezTo>
                <a:cubicBezTo>
                  <a:pt x="120407" y="183846"/>
                  <a:pt x="116065" y="190016"/>
                  <a:pt x="116065" y="196809"/>
                </a:cubicBezTo>
                <a:lnTo>
                  <a:pt x="116194" y="397229"/>
                </a:lnTo>
                <a:cubicBezTo>
                  <a:pt x="116194" y="407935"/>
                  <a:pt x="128469" y="409999"/>
                  <a:pt x="128469" y="409999"/>
                </a:cubicBezTo>
                <a:cubicBezTo>
                  <a:pt x="132252" y="411074"/>
                  <a:pt x="135412" y="412148"/>
                  <a:pt x="195712" y="426036"/>
                </a:cubicBezTo>
                <a:cubicBezTo>
                  <a:pt x="196723" y="426272"/>
                  <a:pt x="236257" y="435301"/>
                  <a:pt x="276113" y="435301"/>
                </a:cubicBezTo>
                <a:lnTo>
                  <a:pt x="355438" y="435301"/>
                </a:lnTo>
                <a:cubicBezTo>
                  <a:pt x="370379" y="435301"/>
                  <a:pt x="377451" y="430550"/>
                  <a:pt x="381837" y="422639"/>
                </a:cubicBezTo>
                <a:cubicBezTo>
                  <a:pt x="381944" y="422446"/>
                  <a:pt x="384073" y="418082"/>
                  <a:pt x="385878" y="412191"/>
                </a:cubicBezTo>
                <a:cubicBezTo>
                  <a:pt x="387534" y="406796"/>
                  <a:pt x="386803" y="391790"/>
                  <a:pt x="370938" y="391790"/>
                </a:cubicBezTo>
                <a:lnTo>
                  <a:pt x="348172" y="391790"/>
                </a:lnTo>
                <a:cubicBezTo>
                  <a:pt x="344152" y="391790"/>
                  <a:pt x="340927" y="388523"/>
                  <a:pt x="340927" y="384524"/>
                </a:cubicBezTo>
                <a:cubicBezTo>
                  <a:pt x="340927" y="380504"/>
                  <a:pt x="344152" y="377258"/>
                  <a:pt x="348172" y="377258"/>
                </a:cubicBezTo>
                <a:lnTo>
                  <a:pt x="371841" y="377258"/>
                </a:lnTo>
                <a:cubicBezTo>
                  <a:pt x="402689" y="377258"/>
                  <a:pt x="405527" y="363693"/>
                  <a:pt x="410149" y="349053"/>
                </a:cubicBezTo>
                <a:cubicBezTo>
                  <a:pt x="413675" y="337896"/>
                  <a:pt x="415824" y="319236"/>
                  <a:pt x="391317" y="319236"/>
                </a:cubicBezTo>
                <a:lnTo>
                  <a:pt x="362747" y="319236"/>
                </a:lnTo>
                <a:cubicBezTo>
                  <a:pt x="358749" y="319236"/>
                  <a:pt x="355503" y="315990"/>
                  <a:pt x="355503" y="311970"/>
                </a:cubicBezTo>
                <a:cubicBezTo>
                  <a:pt x="355503" y="307950"/>
                  <a:pt x="358749" y="304726"/>
                  <a:pt x="362747" y="304726"/>
                </a:cubicBezTo>
                <a:lnTo>
                  <a:pt x="397229" y="304726"/>
                </a:lnTo>
                <a:cubicBezTo>
                  <a:pt x="421736" y="304726"/>
                  <a:pt x="426831" y="284260"/>
                  <a:pt x="428615" y="273425"/>
                </a:cubicBezTo>
                <a:cubicBezTo>
                  <a:pt x="430013" y="264719"/>
                  <a:pt x="427153" y="246683"/>
                  <a:pt x="405398" y="246683"/>
                </a:cubicBezTo>
                <a:lnTo>
                  <a:pt x="377258" y="246683"/>
                </a:lnTo>
                <a:cubicBezTo>
                  <a:pt x="373259" y="246683"/>
                  <a:pt x="370013" y="243437"/>
                  <a:pt x="370013" y="239417"/>
                </a:cubicBezTo>
                <a:cubicBezTo>
                  <a:pt x="370013" y="235397"/>
                  <a:pt x="373259" y="232172"/>
                  <a:pt x="377258" y="232172"/>
                </a:cubicBezTo>
                <a:lnTo>
                  <a:pt x="406279" y="232172"/>
                </a:lnTo>
                <a:cubicBezTo>
                  <a:pt x="431689" y="232172"/>
                  <a:pt x="434678" y="218070"/>
                  <a:pt x="435000" y="210911"/>
                </a:cubicBezTo>
                <a:cubicBezTo>
                  <a:pt x="435172" y="206031"/>
                  <a:pt x="435301" y="206762"/>
                  <a:pt x="435301" y="201775"/>
                </a:cubicBezTo>
                <a:cubicBezTo>
                  <a:pt x="435301" y="197239"/>
                  <a:pt x="433968" y="184104"/>
                  <a:pt x="418082" y="179568"/>
                </a:cubicBezTo>
                <a:cubicBezTo>
                  <a:pt x="405269" y="176193"/>
                  <a:pt x="406279" y="174129"/>
                  <a:pt x="261172" y="174129"/>
                </a:cubicBezTo>
                <a:cubicBezTo>
                  <a:pt x="273254" y="138271"/>
                  <a:pt x="274608" y="132316"/>
                  <a:pt x="274608" y="97899"/>
                </a:cubicBezTo>
                <a:cubicBezTo>
                  <a:pt x="274608" y="59806"/>
                  <a:pt x="247521" y="29021"/>
                  <a:pt x="232172" y="29021"/>
                </a:cubicBezTo>
                <a:close/>
                <a:moveTo>
                  <a:pt x="232172" y="0"/>
                </a:moveTo>
                <a:cubicBezTo>
                  <a:pt x="265729" y="0"/>
                  <a:pt x="303629" y="45854"/>
                  <a:pt x="303629" y="97899"/>
                </a:cubicBezTo>
                <a:cubicBezTo>
                  <a:pt x="303629" y="119697"/>
                  <a:pt x="302963" y="131973"/>
                  <a:pt x="300018" y="145602"/>
                </a:cubicBezTo>
                <a:cubicBezTo>
                  <a:pt x="362403" y="147236"/>
                  <a:pt x="405054" y="147171"/>
                  <a:pt x="423198" y="151965"/>
                </a:cubicBezTo>
                <a:cubicBezTo>
                  <a:pt x="451661" y="160070"/>
                  <a:pt x="464344" y="183437"/>
                  <a:pt x="464344" y="201775"/>
                </a:cubicBezTo>
                <a:cubicBezTo>
                  <a:pt x="464344" y="205967"/>
                  <a:pt x="464258" y="207127"/>
                  <a:pt x="464151" y="209041"/>
                </a:cubicBezTo>
                <a:lnTo>
                  <a:pt x="463979" y="212072"/>
                </a:lnTo>
                <a:cubicBezTo>
                  <a:pt x="463570" y="222821"/>
                  <a:pt x="459808" y="234429"/>
                  <a:pt x="451596" y="243652"/>
                </a:cubicBezTo>
                <a:cubicBezTo>
                  <a:pt x="457099" y="253863"/>
                  <a:pt x="459206" y="266138"/>
                  <a:pt x="457228" y="278069"/>
                </a:cubicBezTo>
                <a:cubicBezTo>
                  <a:pt x="454068" y="297331"/>
                  <a:pt x="446609" y="309950"/>
                  <a:pt x="437838" y="318226"/>
                </a:cubicBezTo>
                <a:cubicBezTo>
                  <a:pt x="441643" y="327513"/>
                  <a:pt x="443277" y="340476"/>
                  <a:pt x="437816" y="357781"/>
                </a:cubicBezTo>
                <a:cubicBezTo>
                  <a:pt x="434549" y="368315"/>
                  <a:pt x="429540" y="384503"/>
                  <a:pt x="413954" y="395208"/>
                </a:cubicBezTo>
                <a:cubicBezTo>
                  <a:pt x="416426" y="404732"/>
                  <a:pt x="415674" y="414105"/>
                  <a:pt x="413610" y="420747"/>
                </a:cubicBezTo>
                <a:cubicBezTo>
                  <a:pt x="410901" y="429561"/>
                  <a:pt x="407548" y="436075"/>
                  <a:pt x="407419" y="436355"/>
                </a:cubicBezTo>
                <a:cubicBezTo>
                  <a:pt x="397036" y="455036"/>
                  <a:pt x="379623" y="464323"/>
                  <a:pt x="355438" y="464323"/>
                </a:cubicBezTo>
                <a:lnTo>
                  <a:pt x="276113" y="464323"/>
                </a:lnTo>
                <a:cubicBezTo>
                  <a:pt x="235741" y="464323"/>
                  <a:pt x="196809" y="456025"/>
                  <a:pt x="189435" y="454348"/>
                </a:cubicBezTo>
                <a:cubicBezTo>
                  <a:pt x="155040" y="446458"/>
                  <a:pt x="138959" y="442589"/>
                  <a:pt x="130575" y="440525"/>
                </a:cubicBezTo>
                <a:cubicBezTo>
                  <a:pt x="130318" y="440439"/>
                  <a:pt x="130189" y="440418"/>
                  <a:pt x="129931" y="440375"/>
                </a:cubicBezTo>
                <a:cubicBezTo>
                  <a:pt x="128533" y="439988"/>
                  <a:pt x="127415" y="439708"/>
                  <a:pt x="126448" y="439450"/>
                </a:cubicBezTo>
                <a:cubicBezTo>
                  <a:pt x="126255" y="439429"/>
                  <a:pt x="125954" y="439343"/>
                  <a:pt x="125760" y="439278"/>
                </a:cubicBezTo>
                <a:cubicBezTo>
                  <a:pt x="118773" y="453896"/>
                  <a:pt x="104327" y="464323"/>
                  <a:pt x="87043" y="464323"/>
                </a:cubicBezTo>
                <a:lnTo>
                  <a:pt x="43511" y="464323"/>
                </a:lnTo>
                <a:cubicBezTo>
                  <a:pt x="19519" y="464323"/>
                  <a:pt x="0" y="444803"/>
                  <a:pt x="0" y="420812"/>
                </a:cubicBezTo>
                <a:lnTo>
                  <a:pt x="0" y="188618"/>
                </a:lnTo>
                <a:cubicBezTo>
                  <a:pt x="0" y="164627"/>
                  <a:pt x="19519" y="145107"/>
                  <a:pt x="43511" y="145107"/>
                </a:cubicBezTo>
                <a:lnTo>
                  <a:pt x="87043" y="145107"/>
                </a:lnTo>
                <a:cubicBezTo>
                  <a:pt x="97899" y="145107"/>
                  <a:pt x="108455" y="150138"/>
                  <a:pt x="116065" y="156695"/>
                </a:cubicBezTo>
                <a:lnTo>
                  <a:pt x="115312" y="156050"/>
                </a:lnTo>
                <a:cubicBezTo>
                  <a:pt x="116796" y="155383"/>
                  <a:pt x="127007" y="150353"/>
                  <a:pt x="130575" y="148461"/>
                </a:cubicBezTo>
                <a:cubicBezTo>
                  <a:pt x="179289" y="122879"/>
                  <a:pt x="188317" y="72403"/>
                  <a:pt x="188618" y="43188"/>
                </a:cubicBezTo>
                <a:cubicBezTo>
                  <a:pt x="188941" y="19369"/>
                  <a:pt x="208482" y="0"/>
                  <a:pt x="232172" y="0"/>
                </a:cubicBezTo>
                <a:close/>
              </a:path>
            </a:pathLst>
          </a:custGeom>
          <a:solidFill>
            <a:schemeClr val="tx1"/>
          </a:solidFill>
          <a:ln>
            <a:noFill/>
          </a:ln>
          <a:effectLst>
            <a:outerShdw blurRad="12700" dist="12700" dir="2700000" algn="tl" rotWithShape="0">
              <a:schemeClr val="bg1">
                <a:alpha val="55000"/>
              </a:schemeClr>
            </a:outerShdw>
          </a:effectLst>
          <a:extLst>
            <a:ext uri="{91240B29-F687-4F45-9708-019B960494DF}">
              <a14:hiddenLine xmlns:a14="http://schemas.microsoft.com/office/drawing/2010/main" w="12700">
                <a:solidFill>
                  <a:srgbClr val="000000"/>
                </a:solidFill>
                <a:prstDash val="solid"/>
                <a:miter lim="0"/>
                <a:headEnd/>
                <a:tailEnd/>
              </a14:hiddenLine>
            </a:ext>
          </a:extLst>
        </p:spPr>
        <p:txBody>
          <a:bodyPr wrap="square" lIns="19050" tIns="19050" rIns="19050" bIns="19050" anchor="ctr">
            <a:noAutofit/>
          </a:bodyPr>
          <a:lstStyle/>
          <a:p>
            <a:pPr algn="ctr" defTabSz="228600" fontAlgn="base" hangingPunct="0">
              <a:spcBef>
                <a:spcPct val="0"/>
              </a:spcBef>
              <a:spcAft>
                <a:spcPct val="0"/>
              </a:spcAft>
            </a:pPr>
            <a:endParaRPr lang="en-US" sz="1500" dirty="0">
              <a:solidFill>
                <a:srgbClr val="FFFFFF"/>
              </a:solidFill>
              <a:effectLst>
                <a:outerShdw blurRad="38100" dist="38100" dir="2700000" algn="tl">
                  <a:srgbClr val="000000"/>
                </a:outerShdw>
              </a:effectLst>
              <a:cs typeface="+mn-ea"/>
              <a:sym typeface="+mn-lt"/>
            </a:endParaRPr>
          </a:p>
        </p:txBody>
      </p:sp>
      <p:sp>
        <p:nvSpPr>
          <p:cNvPr id="24" name="TextBox 5"/>
          <p:cNvSpPr txBox="1"/>
          <p:nvPr/>
        </p:nvSpPr>
        <p:spPr>
          <a:xfrm>
            <a:off x="4861389" y="556078"/>
            <a:ext cx="2390398"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集团收益</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25" name="Picture 92" descr="D:\desktop\图片3.png"/>
          <p:cNvPicPr>
            <a:picLocks noChangeAspect="1" noChangeArrowheads="1"/>
          </p:cNvPicPr>
          <p:nvPr/>
        </p:nvPicPr>
        <p:blipFill>
          <a:blip r:embed="rId2"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par>
                                <p:cTn id="15" presetID="22" presetClass="entr" presetSubtype="1" fill="hold"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par>
                                <p:cTn id="18" presetID="22" presetClass="entr" presetSubtype="1" fill="hold" nodeType="withEffect">
                                  <p:stCondLst>
                                    <p:cond delay="40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Effect transition="in" filter="fade">
                                      <p:cBhvr>
                                        <p:cTn id="36" dur="500"/>
                                        <p:tgtEl>
                                          <p:spTgt spid="19"/>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500"/>
                                        <p:tgtEl>
                                          <p:spTgt spid="14"/>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par>
                          <p:cTn id="51" fill="hold">
                            <p:stCondLst>
                              <p:cond delay="4000"/>
                            </p:stCondLst>
                            <p:childTnLst>
                              <p:par>
                                <p:cTn id="52" presetID="53" presetClass="entr" presetSubtype="16"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ppt_w</p:attrName>
                                        </p:attrNameLst>
                                      </p:cBhvr>
                                      <p:tavLst>
                                        <p:tav tm="0">
                                          <p:val>
                                            <p:fltVal val="0"/>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animEffect transition="in" filter="fade">
                                      <p:cBhvr>
                                        <p:cTn id="56" dur="500"/>
                                        <p:tgtEl>
                                          <p:spTgt spid="17"/>
                                        </p:tgtEl>
                                      </p:cBhvr>
                                    </p:animEffect>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par>
                                <p:cTn id="61" presetID="10"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750"/>
                                        <p:tgtEl>
                                          <p:spTgt spid="20"/>
                                        </p:tgtEl>
                                      </p:cBhvr>
                                    </p:animEffect>
                                  </p:childTnLst>
                                </p:cTn>
                              </p:par>
                              <p:par>
                                <p:cTn id="64" presetID="35" presetClass="path" presetSubtype="0" decel="100000" fill="hold" nodeType="withEffect">
                                  <p:stCondLst>
                                    <p:cond delay="0"/>
                                  </p:stCondLst>
                                  <p:childTnLst>
                                    <p:animMotion origin="layout" path="M 3.33333E-6 7.40741E-7 L -0.06836 7.40741E-7 " pathEditMode="relative" rAng="0" ptsTypes="AA">
                                      <p:cBhvr>
                                        <p:cTn id="65" dur="1500" spd="-100000" fill="hold"/>
                                        <p:tgtEl>
                                          <p:spTgt spid="20"/>
                                        </p:tgtEl>
                                        <p:attrNameLst>
                                          <p:attrName>ppt_x</p:attrName>
                                          <p:attrName>ppt_y</p:attrName>
                                        </p:attrNameLst>
                                      </p:cBhvr>
                                      <p:rCtr x="-3424" y="0"/>
                                    </p:animMotion>
                                  </p:childTnLst>
                                </p:cTn>
                              </p:par>
                              <p:par>
                                <p:cTn id="66" presetID="10" presetClass="entr" presetSubtype="0" fill="hold" grpId="0" nodeType="withEffect">
                                  <p:stCondLst>
                                    <p:cond delay="100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750"/>
                                        <p:tgtEl>
                                          <p:spTgt spid="11"/>
                                        </p:tgtEl>
                                      </p:cBhvr>
                                    </p:animEffect>
                                  </p:childTnLst>
                                </p:cTn>
                              </p:par>
                              <p:par>
                                <p:cTn id="72" presetID="35" presetClass="path" presetSubtype="0" decel="100000" fill="hold" grpId="1" nodeType="withEffect">
                                  <p:stCondLst>
                                    <p:cond delay="500"/>
                                  </p:stCondLst>
                                  <p:childTnLst>
                                    <p:animMotion origin="layout" path="M -2.91667E-6 1.85185E-6 L -0.07994 1.85185E-6 " pathEditMode="relative" rAng="0" ptsTypes="AA">
                                      <p:cBhvr>
                                        <p:cTn id="73" dur="1500" spd="-100000" fill="hold"/>
                                        <p:tgtEl>
                                          <p:spTgt spid="11"/>
                                        </p:tgtEl>
                                        <p:attrNameLst>
                                          <p:attrName>ppt_x</p:attrName>
                                          <p:attrName>ppt_y</p:attrName>
                                        </p:attrNameLst>
                                      </p:cBhvr>
                                      <p:rCtr x="-3997" y="0"/>
                                    </p:animMotion>
                                  </p:childTnLst>
                                </p:cTn>
                              </p:par>
                              <p:par>
                                <p:cTn id="74" presetID="53" presetClass="entr" presetSubtype="16" fill="hold" grpId="0" nodeType="withEffect">
                                  <p:stCondLst>
                                    <p:cond delay="2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200" fill="hold"/>
                                        <p:tgtEl>
                                          <p:spTgt spid="24"/>
                                        </p:tgtEl>
                                        <p:attrNameLst>
                                          <p:attrName>ppt_w</p:attrName>
                                        </p:attrNameLst>
                                      </p:cBhvr>
                                      <p:tavLst>
                                        <p:tav tm="0">
                                          <p:val>
                                            <p:fltVal val="0"/>
                                          </p:val>
                                        </p:tav>
                                        <p:tav tm="100000">
                                          <p:val>
                                            <p:strVal val="#ppt_w"/>
                                          </p:val>
                                        </p:tav>
                                      </p:tavLst>
                                    </p:anim>
                                    <p:anim calcmode="lin" valueType="num">
                                      <p:cBhvr>
                                        <p:cTn id="77" dur="200" fill="hold"/>
                                        <p:tgtEl>
                                          <p:spTgt spid="24"/>
                                        </p:tgtEl>
                                        <p:attrNameLst>
                                          <p:attrName>ppt_h</p:attrName>
                                        </p:attrNameLst>
                                      </p:cBhvr>
                                      <p:tavLst>
                                        <p:tav tm="0">
                                          <p:val>
                                            <p:fltVal val="0"/>
                                          </p:val>
                                        </p:tav>
                                        <p:tav tm="100000">
                                          <p:val>
                                            <p:strVal val="#ppt_h"/>
                                          </p:val>
                                        </p:tav>
                                      </p:tavLst>
                                    </p:anim>
                                    <p:animEffect transition="in" filter="fade">
                                      <p:cBhvr>
                                        <p:cTn id="78" dur="200"/>
                                        <p:tgtEl>
                                          <p:spTgt spid="24"/>
                                        </p:tgtEl>
                                      </p:cBhvr>
                                    </p:animEffect>
                                  </p:childTnLst>
                                </p:cTn>
                              </p:par>
                              <p:par>
                                <p:cTn id="79" presetID="6" presetClass="emph" presetSubtype="0" fill="hold" grpId="1" nodeType="withEffect">
                                  <p:stCondLst>
                                    <p:cond delay="400"/>
                                  </p:stCondLst>
                                  <p:childTnLst>
                                    <p:animScale>
                                      <p:cBhvr>
                                        <p:cTn id="80" dur="3600" fill="hold"/>
                                        <p:tgtEl>
                                          <p:spTgt spid="24"/>
                                        </p:tgtEl>
                                      </p:cBhvr>
                                      <p:by x="120000" y="120000"/>
                                    </p:animScale>
                                  </p:childTnLst>
                                </p:cTn>
                              </p:par>
                              <p:par>
                                <p:cTn id="81" presetID="10" presetClass="entr" presetSubtype="0"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400"/>
                                        <p:tgtEl>
                                          <p:spTgt spid="25"/>
                                        </p:tgtEl>
                                      </p:cBhvr>
                                    </p:animEffect>
                                  </p:childTnLst>
                                </p:cTn>
                              </p:par>
                              <p:par>
                                <p:cTn id="84" presetID="6" presetClass="emph" presetSubtype="0" autoRev="1" fill="hold" nodeType="withEffect">
                                  <p:stCondLst>
                                    <p:cond delay="200"/>
                                  </p:stCondLst>
                                  <p:childTnLst>
                                    <p:animScale>
                                      <p:cBhvr>
                                        <p:cTn id="85" dur="200" fill="hold"/>
                                        <p:tgtEl>
                                          <p:spTgt spid="25"/>
                                        </p:tgtEl>
                                      </p:cBhvr>
                                      <p:by x="800000" y="800000"/>
                                    </p:animScale>
                                  </p:childTnLst>
                                </p:cTn>
                              </p:par>
                              <p:par>
                                <p:cTn id="86" presetID="10" presetClass="exit" presetSubtype="0" fill="hold" nodeType="withEffect">
                                  <p:stCondLst>
                                    <p:cond delay="400"/>
                                  </p:stCondLst>
                                  <p:childTnLst>
                                    <p:animEffect transition="out" filter="fade">
                                      <p:cBhvr>
                                        <p:cTn id="87" dur="500"/>
                                        <p:tgtEl>
                                          <p:spTgt spid="25"/>
                                        </p:tgtEl>
                                      </p:cBhvr>
                                    </p:animEffect>
                                    <p:set>
                                      <p:cBhvr>
                                        <p:cTn id="88" dur="1" fill="hold">
                                          <p:stCondLst>
                                            <p:cond delay="4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P spid="14" grpId="0"/>
      <p:bldP spid="15" grpId="0"/>
      <p:bldP spid="16" grpId="0"/>
      <p:bldP spid="17" grpId="0"/>
      <p:bldP spid="18" grpId="0"/>
      <p:bldP spid="19" grpId="0"/>
      <p:bldP spid="21" grpId="0" animBg="1"/>
      <p:bldP spid="24" grpId="0"/>
      <p:bldP spid="2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1652286" y="2708945"/>
            <a:ext cx="6763390" cy="923330"/>
          </a:xfrm>
          <a:prstGeom prst="rect">
            <a:avLst/>
          </a:prstGeom>
          <a:noFill/>
        </p:spPr>
        <p:txBody>
          <a:bodyPr wrap="none" rtlCol="0">
            <a:spAutoFit/>
          </a:bodyPr>
          <a:lstStyle/>
          <a:p>
            <a:r>
              <a:rPr lang="zh-CN" altLang="en-US" sz="54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岁月如歌，跋涉似舞</a:t>
            </a:r>
            <a:endParaRPr lang="zh-CN" altLang="en-US" sz="54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
        <p:nvSpPr>
          <p:cNvPr id="18" name="文本框 17"/>
          <p:cNvSpPr txBox="1"/>
          <p:nvPr/>
        </p:nvSpPr>
        <p:spPr>
          <a:xfrm>
            <a:off x="4565668" y="3893751"/>
            <a:ext cx="5455340" cy="1446550"/>
          </a:xfrm>
          <a:prstGeom prst="rect">
            <a:avLst/>
          </a:prstGeom>
          <a:noFill/>
        </p:spPr>
        <p:txBody>
          <a:bodyPr wrap="none" rtlCol="0">
            <a:spAutoFit/>
          </a:bodyPr>
          <a:lstStyle/>
          <a:p>
            <a:r>
              <a:rPr lang="en-US" altLang="zh-CN" sz="8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2022</a:t>
            </a:r>
            <a:r>
              <a:rPr lang="zh-CN" altLang="en-US" sz="8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即来</a:t>
            </a:r>
            <a:endParaRPr lang="zh-CN" altLang="en-US" sz="8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4016205" y="2151680"/>
            <a:ext cx="2872408" cy="1436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1+#ppt_w/2"/>
                                              </p:val>
                                            </p:tav>
                                            <p:tav tm="100000">
                                              <p:val>
                                                <p:strVal val="#ppt_x"/>
                                              </p:val>
                                            </p:tav>
                                          </p:tavLst>
                                        </p:anim>
                                        <p:anim calcmode="lin" valueType="num">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内容占位符 7"/>
          <p:cNvGraphicFramePr/>
          <p:nvPr/>
        </p:nvGraphicFramePr>
        <p:xfrm>
          <a:off x="6937208" y="2605645"/>
          <a:ext cx="4594394" cy="370476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3" name="内容占位符 7"/>
          <p:cNvGraphicFramePr/>
          <p:nvPr/>
        </p:nvGraphicFramePr>
        <p:xfrm>
          <a:off x="660400" y="2605645"/>
          <a:ext cx="4594394" cy="3704761"/>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5469364" y="2809972"/>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smtClean="0">
                <a:latin typeface="+mn-lt"/>
                <a:ea typeface="+mn-ea"/>
                <a:cs typeface="+mn-ea"/>
                <a:sym typeface="+mn-lt"/>
              </a:rPr>
              <a:t>项目名称一</a:t>
            </a:r>
            <a:endParaRPr lang="zh-CN" altLang="en-US" sz="1400" spc="300" dirty="0">
              <a:latin typeface="+mn-lt"/>
              <a:ea typeface="+mn-ea"/>
              <a:cs typeface="+mn-ea"/>
              <a:sym typeface="+mn-lt"/>
            </a:endParaRPr>
          </a:p>
        </p:txBody>
      </p:sp>
      <p:sp>
        <p:nvSpPr>
          <p:cNvPr id="6" name="文本框 5"/>
          <p:cNvSpPr txBox="1"/>
          <p:nvPr/>
        </p:nvSpPr>
        <p:spPr>
          <a:xfrm>
            <a:off x="5469364" y="3256075"/>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名称二</a:t>
            </a:r>
            <a:endParaRPr lang="zh-CN" altLang="en-US" sz="1400" spc="300" dirty="0">
              <a:latin typeface="+mn-lt"/>
              <a:ea typeface="+mn-ea"/>
              <a:cs typeface="+mn-ea"/>
              <a:sym typeface="+mn-lt"/>
            </a:endParaRPr>
          </a:p>
        </p:txBody>
      </p:sp>
      <p:sp>
        <p:nvSpPr>
          <p:cNvPr id="7" name="文本框 6"/>
          <p:cNvSpPr txBox="1"/>
          <p:nvPr/>
        </p:nvSpPr>
        <p:spPr>
          <a:xfrm>
            <a:off x="5469364" y="3702178"/>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名称三</a:t>
            </a:r>
            <a:endParaRPr lang="zh-CN" altLang="en-US" sz="1400" spc="300" dirty="0">
              <a:latin typeface="+mn-lt"/>
              <a:ea typeface="+mn-ea"/>
              <a:cs typeface="+mn-ea"/>
              <a:sym typeface="+mn-lt"/>
            </a:endParaRPr>
          </a:p>
        </p:txBody>
      </p:sp>
      <p:sp>
        <p:nvSpPr>
          <p:cNvPr id="8" name="文本框 7"/>
          <p:cNvSpPr txBox="1"/>
          <p:nvPr/>
        </p:nvSpPr>
        <p:spPr>
          <a:xfrm>
            <a:off x="5469364" y="4148281"/>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名称四</a:t>
            </a:r>
            <a:endParaRPr lang="zh-CN" altLang="en-US" sz="1400" spc="300" dirty="0">
              <a:latin typeface="+mn-lt"/>
              <a:ea typeface="+mn-ea"/>
              <a:cs typeface="+mn-ea"/>
              <a:sym typeface="+mn-lt"/>
            </a:endParaRPr>
          </a:p>
        </p:txBody>
      </p:sp>
      <p:sp>
        <p:nvSpPr>
          <p:cNvPr id="9" name="文本框 8"/>
          <p:cNvSpPr txBox="1"/>
          <p:nvPr/>
        </p:nvSpPr>
        <p:spPr>
          <a:xfrm>
            <a:off x="5469364" y="4594384"/>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名称五</a:t>
            </a:r>
            <a:endParaRPr lang="zh-CN" altLang="en-US" sz="1400" spc="300" dirty="0">
              <a:latin typeface="+mn-lt"/>
              <a:ea typeface="+mn-ea"/>
              <a:cs typeface="+mn-ea"/>
              <a:sym typeface="+mn-lt"/>
            </a:endParaRPr>
          </a:p>
        </p:txBody>
      </p:sp>
      <p:sp>
        <p:nvSpPr>
          <p:cNvPr id="10" name="文本框 9"/>
          <p:cNvSpPr txBox="1"/>
          <p:nvPr/>
        </p:nvSpPr>
        <p:spPr>
          <a:xfrm>
            <a:off x="5469364" y="5040487"/>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名称六</a:t>
            </a:r>
            <a:endParaRPr lang="zh-CN" altLang="en-US" sz="1400" spc="300" dirty="0">
              <a:latin typeface="+mn-lt"/>
              <a:ea typeface="+mn-ea"/>
              <a:cs typeface="+mn-ea"/>
              <a:sym typeface="+mn-lt"/>
            </a:endParaRPr>
          </a:p>
        </p:txBody>
      </p:sp>
      <p:sp>
        <p:nvSpPr>
          <p:cNvPr id="11" name="文本框 10"/>
          <p:cNvSpPr txBox="1"/>
          <p:nvPr/>
        </p:nvSpPr>
        <p:spPr>
          <a:xfrm>
            <a:off x="5469364" y="5486589"/>
            <a:ext cx="1274709" cy="286232"/>
          </a:xfrm>
          <a:prstGeom prst="rect">
            <a:avLst/>
          </a:prstGeom>
        </p:spPr>
        <p:txBody>
          <a:bodyPr wrap="none">
            <a:spAutoFit/>
          </a:bodyPr>
          <a:lstStyle>
            <a:defPPr>
              <a:defRPr lang="zh-CN"/>
            </a:defPPr>
            <a:lvl1pP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ctr"/>
            <a:r>
              <a:rPr lang="zh-CN" altLang="en-US" sz="1400" spc="300" dirty="0">
                <a:latin typeface="+mn-lt"/>
                <a:ea typeface="+mn-ea"/>
                <a:cs typeface="+mn-ea"/>
                <a:sym typeface="+mn-lt"/>
              </a:rPr>
              <a:t>项目</a:t>
            </a:r>
            <a:r>
              <a:rPr lang="zh-CN" altLang="en-US" sz="1400" spc="300" dirty="0" smtClean="0">
                <a:latin typeface="+mn-lt"/>
                <a:ea typeface="+mn-ea"/>
                <a:cs typeface="+mn-ea"/>
                <a:sym typeface="+mn-lt"/>
              </a:rPr>
              <a:t>名称七</a:t>
            </a:r>
            <a:endParaRPr lang="zh-CN" altLang="en-US" sz="1400" spc="300" dirty="0">
              <a:latin typeface="+mn-lt"/>
              <a:ea typeface="+mn-ea"/>
              <a:cs typeface="+mn-ea"/>
              <a:sym typeface="+mn-lt"/>
            </a:endParaRPr>
          </a:p>
        </p:txBody>
      </p:sp>
      <p:sp>
        <p:nvSpPr>
          <p:cNvPr id="17" name="矩形 16"/>
          <p:cNvSpPr/>
          <p:nvPr/>
        </p:nvSpPr>
        <p:spPr>
          <a:xfrm>
            <a:off x="1005072" y="1750249"/>
            <a:ext cx="10181857" cy="613694"/>
          </a:xfrm>
          <a:prstGeom prst="rect">
            <a:avLst/>
          </a:prstGeom>
          <a:noFill/>
        </p:spPr>
        <p:txBody>
          <a:bodyPr wrap="square" rtlCol="0">
            <a:spAutoFit/>
          </a:bodyPr>
          <a:lstStyle/>
          <a:p>
            <a:pPr>
              <a:lnSpc>
                <a:spcPct val="150000"/>
              </a:lnSpc>
            </a:pPr>
            <a:r>
              <a:rPr lang="zh-CN" altLang="en-US" sz="1200" kern="0" dirty="0">
                <a:solidFill>
                  <a:srgbClr val="FFFFFF">
                    <a:lumMod val="95000"/>
                  </a:srgbClr>
                </a:solidFill>
                <a:cs typeface="+mn-ea"/>
                <a:sym typeface="+mn-lt"/>
              </a:rPr>
              <a:t>源文件比展示视频和预览图更高清流畅，并为您精心准备修改教程和素材赠品，即使是新手也能制作出大师级水准的</a:t>
            </a:r>
            <a:r>
              <a:rPr lang="en-US" altLang="zh-CN" sz="1200" kern="0" dirty="0">
                <a:solidFill>
                  <a:srgbClr val="FFFFFF">
                    <a:lumMod val="95000"/>
                  </a:srgbClr>
                </a:solidFill>
                <a:cs typeface="+mn-ea"/>
                <a:sym typeface="+mn-lt"/>
              </a:rPr>
              <a:t>PPT</a:t>
            </a:r>
            <a:r>
              <a:rPr lang="zh-CN" altLang="en-US" sz="1200" kern="0" dirty="0">
                <a:solidFill>
                  <a:srgbClr val="FFFFFF">
                    <a:lumMod val="95000"/>
                  </a:srgbClr>
                </a:solidFill>
                <a:cs typeface="+mn-ea"/>
                <a:sym typeface="+mn-lt"/>
              </a:rPr>
              <a:t>。请在这里添加您的相关的文字描述，可从您的文案中复制内容到这里，选择仅保留文字即可。在这里添加相关的文字描述，可以从您的文案中复制需要的内容到这里</a:t>
            </a:r>
            <a:endParaRPr lang="zh-CN" altLang="en-US" sz="1200" kern="0" dirty="0">
              <a:solidFill>
                <a:srgbClr val="FFFFFF">
                  <a:lumMod val="95000"/>
                </a:srgbClr>
              </a:solidFill>
              <a:cs typeface="+mn-ea"/>
              <a:sym typeface="+mn-lt"/>
            </a:endParaRPr>
          </a:p>
        </p:txBody>
      </p:sp>
      <p:sp>
        <p:nvSpPr>
          <p:cNvPr id="15" name="TextBox 5"/>
          <p:cNvSpPr txBox="1"/>
          <p:nvPr/>
        </p:nvSpPr>
        <p:spPr>
          <a:xfrm>
            <a:off x="4585672" y="556078"/>
            <a:ext cx="2941832"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明年总规划</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16" name="Picture 92" descr="D:\desktop\图片3.png"/>
          <p:cNvPicPr>
            <a:picLocks noChangeAspect="1" noChangeArrowheads="1"/>
          </p:cNvPicPr>
          <p:nvPr/>
        </p:nvPicPr>
        <p:blipFill>
          <a:blip r:embed="rId3"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64" presetClass="path" presetSubtype="0" decel="100000" fill="hold" grpId="1" nodeType="withEffect">
                                  <p:stCondLst>
                                    <p:cond delay="2000"/>
                                  </p:stCondLst>
                                  <p:childTnLst>
                                    <p:animMotion origin="layout" path="M 4.375E-6 -2.96296E-6 L 4.375E-6 -0.18472 " pathEditMode="relative" rAng="0" ptsTypes="AA">
                                      <p:cBhvr>
                                        <p:cTn id="9" dur="1250" spd="-100000" fill="hold"/>
                                        <p:tgtEl>
                                          <p:spTgt spid="17"/>
                                        </p:tgtEl>
                                        <p:attrNameLst>
                                          <p:attrName>ppt_x</p:attrName>
                                          <p:attrName>ppt_y</p:attrName>
                                        </p:attrNameLst>
                                      </p:cBhvr>
                                      <p:rCtr x="0" y="-9236"/>
                                    </p:animMotion>
                                  </p:childTnLst>
                                </p:cTn>
                              </p:par>
                              <p:par>
                                <p:cTn id="10" presetID="10" presetClass="entr" presetSubtype="0" fill="hold" grpId="0" nodeType="withEffect">
                                  <p:stCondLst>
                                    <p:cond delay="2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par>
                                <p:cTn id="13" presetID="64" presetClass="path" presetSubtype="0" decel="100000" fill="hold" grpId="1" nodeType="withEffect">
                                  <p:stCondLst>
                                    <p:cond delay="2000"/>
                                  </p:stCondLst>
                                  <p:childTnLst>
                                    <p:animMotion origin="layout" path="M 4.375E-6 1.11111E-6 L 4.375E-6 -0.34468 " pathEditMode="relative" rAng="0" ptsTypes="AA">
                                      <p:cBhvr>
                                        <p:cTn id="14" dur="1500" spd="-100000" fill="hold"/>
                                        <p:tgtEl>
                                          <p:spTgt spid="5"/>
                                        </p:tgtEl>
                                        <p:attrNameLst>
                                          <p:attrName>ppt_x</p:attrName>
                                          <p:attrName>ppt_y</p:attrName>
                                        </p:attrNameLst>
                                      </p:cBhvr>
                                      <p:rCtr x="0" y="-17245"/>
                                    </p:animMotion>
                                  </p:childTnLst>
                                </p:cTn>
                              </p:par>
                              <p:par>
                                <p:cTn id="15" presetID="10" presetClass="entr" presetSubtype="0"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childTnLst>
                                </p:cTn>
                              </p:par>
                              <p:par>
                                <p:cTn id="18" presetID="64" presetClass="path" presetSubtype="0" decel="100000" fill="hold" grpId="1" nodeType="withEffect">
                                  <p:stCondLst>
                                    <p:cond delay="2000"/>
                                  </p:stCondLst>
                                  <p:childTnLst>
                                    <p:animMotion origin="layout" path="M 4.375E-6 1.11111E-6 L 4.375E-6 -0.50417 " pathEditMode="relative" rAng="0" ptsTypes="AA">
                                      <p:cBhvr>
                                        <p:cTn id="19" dur="1750" spd="-100000" fill="hold"/>
                                        <p:tgtEl>
                                          <p:spTgt spid="6"/>
                                        </p:tgtEl>
                                        <p:attrNameLst>
                                          <p:attrName>ppt_x</p:attrName>
                                          <p:attrName>ppt_y</p:attrName>
                                        </p:attrNameLst>
                                      </p:cBhvr>
                                      <p:rCtr x="0" y="-25208"/>
                                    </p:animMotion>
                                  </p:childTnLst>
                                </p:cTn>
                              </p:par>
                              <p:par>
                                <p:cTn id="20" presetID="10" presetClass="entr" presetSubtype="0" fill="hold" grpId="0" nodeType="withEffect">
                                  <p:stCondLst>
                                    <p:cond delay="2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childTnLst>
                                </p:cTn>
                              </p:par>
                              <p:par>
                                <p:cTn id="23" presetID="64" presetClass="path" presetSubtype="0" decel="100000" fill="hold" grpId="1" nodeType="withEffect">
                                  <p:stCondLst>
                                    <p:cond delay="2000"/>
                                  </p:stCondLst>
                                  <p:childTnLst>
                                    <p:animMotion origin="layout" path="M 4.375E-6 1.11111E-6 L 4.375E-6 -0.50417 " pathEditMode="relative" rAng="0" ptsTypes="AA">
                                      <p:cBhvr>
                                        <p:cTn id="24" dur="2000" spd="-100000" fill="hold"/>
                                        <p:tgtEl>
                                          <p:spTgt spid="7"/>
                                        </p:tgtEl>
                                        <p:attrNameLst>
                                          <p:attrName>ppt_x</p:attrName>
                                          <p:attrName>ppt_y</p:attrName>
                                        </p:attrNameLst>
                                      </p:cBhvr>
                                      <p:rCtr x="0" y="-25208"/>
                                    </p:animMotion>
                                  </p:childTnLst>
                                </p:cTn>
                              </p:par>
                              <p:par>
                                <p:cTn id="25" presetID="10" presetClass="entr" presetSubtype="0" fill="hold" grpId="0" nodeType="withEffect">
                                  <p:stCondLst>
                                    <p:cond delay="20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childTnLst>
                                </p:cTn>
                              </p:par>
                              <p:par>
                                <p:cTn id="28" presetID="64" presetClass="path" presetSubtype="0" decel="100000" fill="hold" grpId="1" nodeType="withEffect">
                                  <p:stCondLst>
                                    <p:cond delay="2000"/>
                                  </p:stCondLst>
                                  <p:childTnLst>
                                    <p:animMotion origin="layout" path="M 4.375E-6 1.11111E-6 L 4.375E-6 -0.50417 " pathEditMode="relative" rAng="0" ptsTypes="AA">
                                      <p:cBhvr>
                                        <p:cTn id="29" dur="2250" spd="-100000" fill="hold"/>
                                        <p:tgtEl>
                                          <p:spTgt spid="8"/>
                                        </p:tgtEl>
                                        <p:attrNameLst>
                                          <p:attrName>ppt_x</p:attrName>
                                          <p:attrName>ppt_y</p:attrName>
                                        </p:attrNameLst>
                                      </p:cBhvr>
                                      <p:rCtr x="0" y="-25208"/>
                                    </p:animMotion>
                                  </p:childTnLst>
                                </p:cTn>
                              </p:par>
                              <p:par>
                                <p:cTn id="30" presetID="10" presetClass="entr" presetSubtype="0" fill="hold" grpId="0" nodeType="withEffect">
                                  <p:stCondLst>
                                    <p:cond delay="200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par>
                                <p:cTn id="33" presetID="64" presetClass="path" presetSubtype="0" decel="100000" fill="hold" grpId="1" nodeType="withEffect">
                                  <p:stCondLst>
                                    <p:cond delay="2000"/>
                                  </p:stCondLst>
                                  <p:childTnLst>
                                    <p:animMotion origin="layout" path="M 4.375E-6 1.11111E-6 L 4.375E-6 -0.50417 " pathEditMode="relative" rAng="0" ptsTypes="AA">
                                      <p:cBhvr>
                                        <p:cTn id="34" dur="2500" spd="-100000" fill="hold"/>
                                        <p:tgtEl>
                                          <p:spTgt spid="9"/>
                                        </p:tgtEl>
                                        <p:attrNameLst>
                                          <p:attrName>ppt_x</p:attrName>
                                          <p:attrName>ppt_y</p:attrName>
                                        </p:attrNameLst>
                                      </p:cBhvr>
                                      <p:rCtr x="0" y="-25208"/>
                                    </p:animMotion>
                                  </p:childTnLst>
                                </p:cTn>
                              </p:par>
                              <p:par>
                                <p:cTn id="35" presetID="10" presetClass="entr" presetSubtype="0" fill="hold" grpId="0" nodeType="withEffect">
                                  <p:stCondLst>
                                    <p:cond delay="20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childTnLst>
                                </p:cTn>
                              </p:par>
                              <p:par>
                                <p:cTn id="38" presetID="64" presetClass="path" presetSubtype="0" decel="100000" fill="hold" grpId="1" nodeType="withEffect">
                                  <p:stCondLst>
                                    <p:cond delay="2000"/>
                                  </p:stCondLst>
                                  <p:childTnLst>
                                    <p:animMotion origin="layout" path="M 4.375E-6 1.11111E-6 L 4.375E-6 -0.50417 " pathEditMode="relative" rAng="0" ptsTypes="AA">
                                      <p:cBhvr>
                                        <p:cTn id="39" dur="2750" spd="-100000" fill="hold"/>
                                        <p:tgtEl>
                                          <p:spTgt spid="10"/>
                                        </p:tgtEl>
                                        <p:attrNameLst>
                                          <p:attrName>ppt_x</p:attrName>
                                          <p:attrName>ppt_y</p:attrName>
                                        </p:attrNameLst>
                                      </p:cBhvr>
                                      <p:rCtr x="0" y="-25208"/>
                                    </p:animMotion>
                                  </p:childTnLst>
                                </p:cTn>
                              </p:par>
                              <p:par>
                                <p:cTn id="40" presetID="10" presetClass="entr" presetSubtype="0" fill="hold" grpId="0" nodeType="withEffect">
                                  <p:stCondLst>
                                    <p:cond delay="20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childTnLst>
                                </p:cTn>
                              </p:par>
                              <p:par>
                                <p:cTn id="43" presetID="64" presetClass="path" presetSubtype="0" decel="100000" fill="hold" grpId="1" nodeType="withEffect">
                                  <p:stCondLst>
                                    <p:cond delay="2000"/>
                                  </p:stCondLst>
                                  <p:childTnLst>
                                    <p:animMotion origin="layout" path="M 4.375E-6 1.11111E-6 L 4.375E-6 -0.50417 " pathEditMode="relative" rAng="0" ptsTypes="AA">
                                      <p:cBhvr>
                                        <p:cTn id="44" dur="3000" spd="-100000" fill="hold"/>
                                        <p:tgtEl>
                                          <p:spTgt spid="11"/>
                                        </p:tgtEl>
                                        <p:attrNameLst>
                                          <p:attrName>ppt_x</p:attrName>
                                          <p:attrName>ppt_y</p:attrName>
                                        </p:attrNameLst>
                                      </p:cBhvr>
                                      <p:rCtr x="0" y="-25208"/>
                                    </p:animMotion>
                                  </p:childTnLst>
                                </p:cTn>
                              </p:par>
                              <p:par>
                                <p:cTn id="45" presetID="22" presetClass="entr" presetSubtype="2" fill="hold" grpId="0" nodeType="withEffect">
                                  <p:stCondLst>
                                    <p:cond delay="2000"/>
                                  </p:stCondLst>
                                  <p:childTnLst>
                                    <p:set>
                                      <p:cBhvr>
                                        <p:cTn id="46" dur="1" fill="hold">
                                          <p:stCondLst>
                                            <p:cond delay="0"/>
                                          </p:stCondLst>
                                        </p:cTn>
                                        <p:tgtEl>
                                          <p:spTgt spid="3"/>
                                        </p:tgtEl>
                                        <p:attrNameLst>
                                          <p:attrName>style.visibility</p:attrName>
                                        </p:attrNameLst>
                                      </p:cBhvr>
                                      <p:to>
                                        <p:strVal val="visible"/>
                                      </p:to>
                                    </p:set>
                                    <p:animEffect transition="in" filter="wipe(right)">
                                      <p:cBhvr>
                                        <p:cTn id="47" dur="3000"/>
                                        <p:tgtEl>
                                          <p:spTgt spid="3"/>
                                        </p:tgtEl>
                                      </p:cBhvr>
                                    </p:animEffect>
                                  </p:childTnLst>
                                </p:cTn>
                              </p:par>
                              <p:par>
                                <p:cTn id="48" presetID="22" presetClass="entr" presetSubtype="8" fill="hold" grpId="0" nodeType="withEffect">
                                  <p:stCondLst>
                                    <p:cond delay="200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3000"/>
                                        <p:tgtEl>
                                          <p:spTgt spid="2"/>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15"/>
                                        </p:tgtEl>
                                        <p:attrNameLst>
                                          <p:attrName>style.visibility</p:attrName>
                                        </p:attrNameLst>
                                      </p:cBhvr>
                                      <p:to>
                                        <p:strVal val="visible"/>
                                      </p:to>
                                    </p:set>
                                    <p:anim calcmode="lin" valueType="num">
                                      <p:cBhvr>
                                        <p:cTn id="53" dur="200" fill="hold"/>
                                        <p:tgtEl>
                                          <p:spTgt spid="15"/>
                                        </p:tgtEl>
                                        <p:attrNameLst>
                                          <p:attrName>ppt_w</p:attrName>
                                        </p:attrNameLst>
                                      </p:cBhvr>
                                      <p:tavLst>
                                        <p:tav tm="0">
                                          <p:val>
                                            <p:fltVal val="0"/>
                                          </p:val>
                                        </p:tav>
                                        <p:tav tm="100000">
                                          <p:val>
                                            <p:strVal val="#ppt_w"/>
                                          </p:val>
                                        </p:tav>
                                      </p:tavLst>
                                    </p:anim>
                                    <p:anim calcmode="lin" valueType="num">
                                      <p:cBhvr>
                                        <p:cTn id="54" dur="200" fill="hold"/>
                                        <p:tgtEl>
                                          <p:spTgt spid="15"/>
                                        </p:tgtEl>
                                        <p:attrNameLst>
                                          <p:attrName>ppt_h</p:attrName>
                                        </p:attrNameLst>
                                      </p:cBhvr>
                                      <p:tavLst>
                                        <p:tav tm="0">
                                          <p:val>
                                            <p:fltVal val="0"/>
                                          </p:val>
                                        </p:tav>
                                        <p:tav tm="100000">
                                          <p:val>
                                            <p:strVal val="#ppt_h"/>
                                          </p:val>
                                        </p:tav>
                                      </p:tavLst>
                                    </p:anim>
                                    <p:animEffect transition="in" filter="fade">
                                      <p:cBhvr>
                                        <p:cTn id="55" dur="200"/>
                                        <p:tgtEl>
                                          <p:spTgt spid="15"/>
                                        </p:tgtEl>
                                      </p:cBhvr>
                                    </p:animEffect>
                                  </p:childTnLst>
                                </p:cTn>
                              </p:par>
                              <p:par>
                                <p:cTn id="56" presetID="6" presetClass="emph" presetSubtype="0" fill="hold" grpId="1" nodeType="withEffect">
                                  <p:stCondLst>
                                    <p:cond delay="400"/>
                                  </p:stCondLst>
                                  <p:childTnLst>
                                    <p:animScale>
                                      <p:cBhvr>
                                        <p:cTn id="57" dur="3600" fill="hold"/>
                                        <p:tgtEl>
                                          <p:spTgt spid="15"/>
                                        </p:tgtEl>
                                      </p:cBhvr>
                                      <p:by x="120000" y="120000"/>
                                    </p:animScale>
                                  </p:childTnLst>
                                </p:cTn>
                              </p:par>
                              <p:par>
                                <p:cTn id="58" presetID="10" presetClass="entr" presetSubtype="0" fill="hold"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400"/>
                                        <p:tgtEl>
                                          <p:spTgt spid="16"/>
                                        </p:tgtEl>
                                      </p:cBhvr>
                                    </p:animEffect>
                                  </p:childTnLst>
                                </p:cTn>
                              </p:par>
                              <p:par>
                                <p:cTn id="61" presetID="6" presetClass="emph" presetSubtype="0" autoRev="1" fill="hold" nodeType="withEffect">
                                  <p:stCondLst>
                                    <p:cond delay="200"/>
                                  </p:stCondLst>
                                  <p:childTnLst>
                                    <p:animScale>
                                      <p:cBhvr>
                                        <p:cTn id="62" dur="200" fill="hold"/>
                                        <p:tgtEl>
                                          <p:spTgt spid="16"/>
                                        </p:tgtEl>
                                      </p:cBhvr>
                                      <p:by x="800000" y="800000"/>
                                    </p:animScale>
                                  </p:childTnLst>
                                </p:cTn>
                              </p:par>
                              <p:par>
                                <p:cTn id="63" presetID="10" presetClass="exit" presetSubtype="0" fill="hold" nodeType="withEffect">
                                  <p:stCondLst>
                                    <p:cond delay="400"/>
                                  </p:stCondLst>
                                  <p:childTnLst>
                                    <p:animEffect transition="out" filter="fade">
                                      <p:cBhvr>
                                        <p:cTn id="64" dur="500"/>
                                        <p:tgtEl>
                                          <p:spTgt spid="16"/>
                                        </p:tgtEl>
                                      </p:cBhvr>
                                    </p:animEffect>
                                    <p:set>
                                      <p:cBhvr>
                                        <p:cTn id="65"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7" grpId="0"/>
      <p:bldP spid="17" grpId="1"/>
      <p:bldP spid="15" grpId="0"/>
      <p:bldP spid="1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67258" y="2265726"/>
            <a:ext cx="4147019" cy="3675057"/>
          </a:xfrm>
          <a:prstGeom prst="rect">
            <a:avLst/>
          </a:prstGeom>
          <a:noFill/>
          <a:ln w="6350">
            <a:solidFill>
              <a:schemeClr val="accent6">
                <a:lumMod val="10000"/>
                <a:lumOff val="90000"/>
                <a:alpha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nvGrpSpPr>
          <p:cNvPr id="7" name="组合 6"/>
          <p:cNvGrpSpPr/>
          <p:nvPr/>
        </p:nvGrpSpPr>
        <p:grpSpPr>
          <a:xfrm>
            <a:off x="971620" y="1861672"/>
            <a:ext cx="4762359" cy="779837"/>
            <a:chOff x="971620" y="1825577"/>
            <a:chExt cx="4762359" cy="779837"/>
          </a:xfrm>
          <a:effectLst>
            <a:outerShdw blurRad="190500" dist="38100" dir="2700000" algn="tl" rotWithShape="0">
              <a:prstClr val="black">
                <a:alpha val="60000"/>
              </a:prstClr>
            </a:outerShdw>
          </a:effectLst>
        </p:grpSpPr>
        <p:pic>
          <p:nvPicPr>
            <p:cNvPr id="8" name="图片 7"/>
            <p:cNvPicPr>
              <a:picLocks noChangeAspect="1"/>
            </p:cNvPicPr>
            <p:nvPr/>
          </p:nvPicPr>
          <p:blipFill>
            <a:blip r:embed="rId2"/>
            <a:stretch>
              <a:fillRect/>
            </a:stretch>
          </p:blipFill>
          <p:spPr>
            <a:xfrm>
              <a:off x="971620" y="1825577"/>
              <a:ext cx="4762359" cy="601432"/>
            </a:xfrm>
            <a:prstGeom prst="rect">
              <a:avLst/>
            </a:prstGeom>
          </p:spPr>
        </p:pic>
        <p:grpSp>
          <p:nvGrpSpPr>
            <p:cNvPr id="9" name="组合 8"/>
            <p:cNvGrpSpPr/>
            <p:nvPr/>
          </p:nvGrpSpPr>
          <p:grpSpPr>
            <a:xfrm>
              <a:off x="1261446" y="2116899"/>
              <a:ext cx="4158642" cy="488515"/>
              <a:chOff x="6876789" y="4183694"/>
              <a:chExt cx="4158642" cy="488515"/>
            </a:xfrm>
          </p:grpSpPr>
          <p:sp>
            <p:nvSpPr>
              <p:cNvPr id="10" name="矩形 9"/>
              <p:cNvSpPr/>
              <p:nvPr/>
            </p:nvSpPr>
            <p:spPr>
              <a:xfrm>
                <a:off x="6876789" y="4584527"/>
                <a:ext cx="4158641" cy="87682"/>
              </a:xfrm>
              <a:prstGeom prst="rect">
                <a:avLst/>
              </a:prstGeom>
              <a:solidFill>
                <a:srgbClr val="C00000"/>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1" name="矩形 10"/>
              <p:cNvSpPr/>
              <p:nvPr/>
            </p:nvSpPr>
            <p:spPr>
              <a:xfrm>
                <a:off x="6876790" y="4183694"/>
                <a:ext cx="4158641" cy="413358"/>
              </a:xfrm>
              <a:prstGeom prst="rect">
                <a:avLst/>
              </a:prstGeom>
              <a:gradFill flip="none" rotWithShape="1">
                <a:gsLst>
                  <a:gs pos="0">
                    <a:srgbClr val="430000"/>
                  </a:gs>
                  <a:gs pos="100000">
                    <a:srgbClr val="FF0000"/>
                  </a:gs>
                  <a:gs pos="77000">
                    <a:srgbClr val="E87E5B"/>
                  </a:gs>
                  <a:gs pos="40000">
                    <a:srgbClr val="C00000"/>
                  </a:gs>
                </a:gsLst>
                <a:lin ang="16200000" scaled="1"/>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grpSp>
      <p:sp>
        <p:nvSpPr>
          <p:cNvPr id="12" name="文本框 11"/>
          <p:cNvSpPr txBox="1"/>
          <p:nvPr/>
        </p:nvSpPr>
        <p:spPr>
          <a:xfrm>
            <a:off x="1578424" y="2177547"/>
            <a:ext cx="3518912" cy="400110"/>
          </a:xfrm>
          <a:prstGeom prst="rect">
            <a:avLst/>
          </a:prstGeom>
          <a:effectLst>
            <a:outerShdw blurRad="254000" dist="38100" dir="2700000" algn="tl" rotWithShape="0">
              <a:prstClr val="black">
                <a:alpha val="80000"/>
              </a:prstClr>
            </a:outerShdw>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r>
              <a:rPr lang="zh-CN" altLang="en-US" dirty="0">
                <a:effectLst/>
                <a:latin typeface="+mn-lt"/>
                <a:ea typeface="+mn-ea"/>
                <a:cs typeface="+mn-ea"/>
                <a:sym typeface="+mn-lt"/>
              </a:rPr>
              <a:t>点击添加您的标题文本</a:t>
            </a:r>
            <a:endParaRPr lang="zh-CN" altLang="en-US" dirty="0">
              <a:effectLst/>
              <a:latin typeface="+mn-lt"/>
              <a:ea typeface="+mn-ea"/>
              <a:cs typeface="+mn-ea"/>
              <a:sym typeface="+mn-lt"/>
            </a:endParaRPr>
          </a:p>
        </p:txBody>
      </p:sp>
      <p:sp>
        <p:nvSpPr>
          <p:cNvPr id="13" name="文本框 12"/>
          <p:cNvSpPr txBox="1"/>
          <p:nvPr/>
        </p:nvSpPr>
        <p:spPr>
          <a:xfrm>
            <a:off x="1582082" y="3473140"/>
            <a:ext cx="3420467" cy="613694"/>
          </a:xfrm>
          <a:prstGeom prst="rect">
            <a:avLst/>
          </a:prstGeom>
          <a:noFill/>
        </p:spPr>
        <p:txBody>
          <a:bodyPr wrap="square" rtlCol="0">
            <a:spAutoFit/>
          </a:bodyPr>
          <a:lstStyle/>
          <a:p>
            <a:pP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14" name="文本框 13"/>
          <p:cNvSpPr txBox="1"/>
          <p:nvPr/>
        </p:nvSpPr>
        <p:spPr>
          <a:xfrm>
            <a:off x="1582082" y="3059668"/>
            <a:ext cx="3095719"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marL="342900" indent="-342900" algn="l">
              <a:buFont typeface="Wingdings" panose="05000000000000000000" pitchFamily="2" charset="2"/>
              <a:buChar char="n"/>
            </a:pPr>
            <a:r>
              <a:rPr lang="zh-CN" altLang="en-US" dirty="0" smtClean="0">
                <a:latin typeface="+mn-lt"/>
                <a:ea typeface="+mn-ea"/>
                <a:cs typeface="+mn-ea"/>
                <a:sym typeface="+mn-lt"/>
              </a:rPr>
              <a:t>添加</a:t>
            </a:r>
            <a:r>
              <a:rPr lang="zh-CN" altLang="en-US" dirty="0">
                <a:latin typeface="+mn-lt"/>
                <a:ea typeface="+mn-ea"/>
                <a:cs typeface="+mn-ea"/>
                <a:sym typeface="+mn-lt"/>
              </a:rPr>
              <a:t>您的标题文本内容</a:t>
            </a:r>
            <a:endParaRPr lang="zh-CN" altLang="en-US" dirty="0">
              <a:latin typeface="+mn-lt"/>
              <a:ea typeface="+mn-ea"/>
              <a:cs typeface="+mn-ea"/>
              <a:sym typeface="+mn-lt"/>
            </a:endParaRPr>
          </a:p>
        </p:txBody>
      </p:sp>
      <p:sp>
        <p:nvSpPr>
          <p:cNvPr id="15" name="文本框 14"/>
          <p:cNvSpPr txBox="1"/>
          <p:nvPr/>
        </p:nvSpPr>
        <p:spPr>
          <a:xfrm>
            <a:off x="1582082" y="4844740"/>
            <a:ext cx="3420467" cy="613694"/>
          </a:xfrm>
          <a:prstGeom prst="rect">
            <a:avLst/>
          </a:prstGeom>
          <a:noFill/>
        </p:spPr>
        <p:txBody>
          <a:bodyPr wrap="square" rtlCol="0">
            <a:spAutoFit/>
          </a:bodyPr>
          <a:lstStyle/>
          <a:p>
            <a:pP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16" name="文本框 15"/>
          <p:cNvSpPr txBox="1"/>
          <p:nvPr/>
        </p:nvSpPr>
        <p:spPr>
          <a:xfrm>
            <a:off x="1582082" y="4431268"/>
            <a:ext cx="3095719" cy="369332"/>
          </a:xfrm>
          <a:prstGeom prst="rect">
            <a:avLst/>
          </a:prstGeom>
        </p:spPr>
        <p:txBody>
          <a:bodyPr wrap="none">
            <a:spAutoFit/>
          </a:bodyPr>
          <a:lstStyle>
            <a:defPPr>
              <a:defRPr lang="zh-CN"/>
            </a:defPPr>
            <a:lvl1pPr marL="342900" indent="-342900">
              <a:lnSpc>
                <a:spcPct val="90000"/>
              </a:lnSpc>
              <a:spcBef>
                <a:spcPct val="0"/>
              </a:spcBef>
              <a:buFont typeface="Wingdings" panose="05000000000000000000" pitchFamily="2" charset="2"/>
              <a:buChar char="n"/>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buClr>
                <a:srgbClr val="C00000"/>
              </a:buClr>
            </a:pPr>
            <a:r>
              <a:rPr lang="zh-CN" altLang="en-US" dirty="0" smtClean="0">
                <a:latin typeface="+mn-lt"/>
                <a:ea typeface="+mn-ea"/>
                <a:cs typeface="+mn-ea"/>
                <a:sym typeface="+mn-lt"/>
              </a:rPr>
              <a:t>添加</a:t>
            </a:r>
            <a:r>
              <a:rPr lang="zh-CN" altLang="en-US" dirty="0">
                <a:latin typeface="+mn-lt"/>
                <a:ea typeface="+mn-ea"/>
                <a:cs typeface="+mn-ea"/>
                <a:sym typeface="+mn-lt"/>
              </a:rPr>
              <a:t>您的标题文本内容</a:t>
            </a:r>
            <a:endParaRPr lang="zh-CN" altLang="en-US" dirty="0">
              <a:latin typeface="+mn-lt"/>
              <a:ea typeface="+mn-ea"/>
              <a:cs typeface="+mn-ea"/>
              <a:sym typeface="+mn-lt"/>
            </a:endParaRPr>
          </a:p>
        </p:txBody>
      </p:sp>
      <p:graphicFrame>
        <p:nvGraphicFramePr>
          <p:cNvPr id="32" name="图表 31"/>
          <p:cNvGraphicFramePr/>
          <p:nvPr/>
        </p:nvGraphicFramePr>
        <p:xfrm>
          <a:off x="5907504" y="1660357"/>
          <a:ext cx="5335337" cy="4742670"/>
        </p:xfrm>
        <a:graphic>
          <a:graphicData uri="http://schemas.openxmlformats.org/drawingml/2006/chart">
            <c:chart xmlns:c="http://schemas.openxmlformats.org/drawingml/2006/chart" xmlns:r="http://schemas.openxmlformats.org/officeDocument/2006/relationships" r:id="rId1"/>
          </a:graphicData>
        </a:graphic>
      </p:graphicFrame>
      <p:sp>
        <p:nvSpPr>
          <p:cNvPr id="17" name="TextBox 5"/>
          <p:cNvSpPr txBox="1"/>
          <p:nvPr/>
        </p:nvSpPr>
        <p:spPr>
          <a:xfrm>
            <a:off x="4585672" y="556078"/>
            <a:ext cx="2941832"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明年总规划</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18" name="Picture 92" descr="D:\desktop\图片3.png"/>
          <p:cNvPicPr>
            <a:picLocks noChangeAspect="1" noChangeArrowheads="1"/>
          </p:cNvPicPr>
          <p:nvPr/>
        </p:nvPicPr>
        <p:blipFill>
          <a:blip r:embed="rId3"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22" presetClass="entr" presetSubtype="1" fill="hold" grpId="0" nodeType="withEffect">
                                  <p:stCondLst>
                                    <p:cond delay="175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1000"/>
                                        <p:tgtEl>
                                          <p:spTgt spid="6"/>
                                        </p:tgtEl>
                                      </p:cBhvr>
                                    </p:animEffect>
                                  </p:childTnLst>
                                </p:cTn>
                              </p:par>
                              <p:par>
                                <p:cTn id="11" presetID="10" presetClass="entr" presetSubtype="0" fill="hold" grpId="0" nodeType="withEffect">
                                  <p:stCondLst>
                                    <p:cond delay="225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2250"/>
                            </p:stCondLst>
                            <p:childTnLst>
                              <p:par>
                                <p:cTn id="15" presetID="10"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childTnLst>
                                </p:cTn>
                              </p:par>
                              <p:par>
                                <p:cTn id="18" presetID="35" presetClass="path" presetSubtype="0" accel="50000" decel="50000" fill="hold" grpId="1" nodeType="withEffect">
                                  <p:stCondLst>
                                    <p:cond delay="0"/>
                                  </p:stCondLst>
                                  <p:childTnLst>
                                    <p:animMotion origin="layout" path="M 4.375E-6 7.40741E-7 L -0.04011 7.40741E-7 " pathEditMode="relative" rAng="0" ptsTypes="AA">
                                      <p:cBhvr>
                                        <p:cTn id="19" dur="1250" spd="-100000" fill="hold"/>
                                        <p:tgtEl>
                                          <p:spTgt spid="14"/>
                                        </p:tgtEl>
                                        <p:attrNameLst>
                                          <p:attrName>ppt_x</p:attrName>
                                          <p:attrName>ppt_y</p:attrName>
                                        </p:attrNameLst>
                                      </p:cBhvr>
                                      <p:rCtr x="-2005" y="0"/>
                                    </p:animMotion>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750"/>
                                        <p:tgtEl>
                                          <p:spTgt spid="13"/>
                                        </p:tgtEl>
                                      </p:cBhvr>
                                    </p:animEffect>
                                  </p:childTnLst>
                                </p:cTn>
                              </p:par>
                              <p:par>
                                <p:cTn id="23" presetID="35" presetClass="path" presetSubtype="0" accel="50000" decel="50000" fill="hold" grpId="1" nodeType="withEffect">
                                  <p:stCondLst>
                                    <p:cond delay="0"/>
                                  </p:stCondLst>
                                  <p:childTnLst>
                                    <p:animMotion origin="layout" path="M -4.375E-6 -4.07407E-6 L 0.04493 -4.07407E-6 " pathEditMode="relative" rAng="0" ptsTypes="AA">
                                      <p:cBhvr>
                                        <p:cTn id="24" dur="1250" spd="-100000" fill="hold"/>
                                        <p:tgtEl>
                                          <p:spTgt spid="13"/>
                                        </p:tgtEl>
                                        <p:attrNameLst>
                                          <p:attrName>ppt_x</p:attrName>
                                          <p:attrName>ppt_y</p:attrName>
                                        </p:attrNameLst>
                                      </p:cBhvr>
                                      <p:rCtr x="2240" y="0"/>
                                    </p:animMotion>
                                  </p:childTnLst>
                                </p:cTn>
                              </p:par>
                              <p:par>
                                <p:cTn id="25" presetID="10" presetClass="entr" presetSubtype="0" fill="hold" grpId="0" nodeType="withEffect">
                                  <p:stCondLst>
                                    <p:cond delay="10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childTnLst>
                                </p:cTn>
                              </p:par>
                              <p:par>
                                <p:cTn id="28" presetID="35" presetClass="path" presetSubtype="0" accel="50000" decel="50000" fill="hold" grpId="1" nodeType="withEffect">
                                  <p:stCondLst>
                                    <p:cond delay="1000"/>
                                  </p:stCondLst>
                                  <p:childTnLst>
                                    <p:animMotion origin="layout" path="M 4.375E-6 7.40741E-7 L -0.04011 7.40741E-7 " pathEditMode="relative" rAng="0" ptsTypes="AA">
                                      <p:cBhvr>
                                        <p:cTn id="29" dur="1250" spd="-100000" fill="hold"/>
                                        <p:tgtEl>
                                          <p:spTgt spid="16"/>
                                        </p:tgtEl>
                                        <p:attrNameLst>
                                          <p:attrName>ppt_x</p:attrName>
                                          <p:attrName>ppt_y</p:attrName>
                                        </p:attrNameLst>
                                      </p:cBhvr>
                                      <p:rCtr x="-2005" y="0"/>
                                    </p:animMotion>
                                  </p:childTnLst>
                                </p:cTn>
                              </p:par>
                              <p:par>
                                <p:cTn id="30" presetID="10" presetClass="entr" presetSubtype="0" fill="hold" grpId="0"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childTnLst>
                                </p:cTn>
                              </p:par>
                              <p:par>
                                <p:cTn id="33" presetID="35" presetClass="path" presetSubtype="0" accel="50000" decel="50000" fill="hold" grpId="1" nodeType="withEffect">
                                  <p:stCondLst>
                                    <p:cond delay="1000"/>
                                  </p:stCondLst>
                                  <p:childTnLst>
                                    <p:animMotion origin="layout" path="M -4.375E-6 -4.07407E-6 L 0.04493 -4.07407E-6 " pathEditMode="relative" rAng="0" ptsTypes="AA">
                                      <p:cBhvr>
                                        <p:cTn id="34" dur="1250" spd="-100000" fill="hold"/>
                                        <p:tgtEl>
                                          <p:spTgt spid="15"/>
                                        </p:tgtEl>
                                        <p:attrNameLst>
                                          <p:attrName>ppt_x</p:attrName>
                                          <p:attrName>ppt_y</p:attrName>
                                        </p:attrNameLst>
                                      </p:cBhvr>
                                      <p:rCtr x="2240" y="0"/>
                                    </p:animMotion>
                                  </p:childTnLst>
                                </p:cTn>
                              </p:par>
                              <p:par>
                                <p:cTn id="35" presetID="22" presetClass="entr" presetSubtype="4" fill="hold" grpId="0" nodeType="withEffect">
                                  <p:stCondLst>
                                    <p:cond delay="175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1250"/>
                                        <p:tgtEl>
                                          <p:spTgt spid="32"/>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17"/>
                                        </p:tgtEl>
                                        <p:attrNameLst>
                                          <p:attrName>style.visibility</p:attrName>
                                        </p:attrNameLst>
                                      </p:cBhvr>
                                      <p:to>
                                        <p:strVal val="visible"/>
                                      </p:to>
                                    </p:set>
                                    <p:anim calcmode="lin" valueType="num">
                                      <p:cBhvr>
                                        <p:cTn id="40" dur="200" fill="hold"/>
                                        <p:tgtEl>
                                          <p:spTgt spid="17"/>
                                        </p:tgtEl>
                                        <p:attrNameLst>
                                          <p:attrName>ppt_w</p:attrName>
                                        </p:attrNameLst>
                                      </p:cBhvr>
                                      <p:tavLst>
                                        <p:tav tm="0">
                                          <p:val>
                                            <p:fltVal val="0"/>
                                          </p:val>
                                        </p:tav>
                                        <p:tav tm="100000">
                                          <p:val>
                                            <p:strVal val="#ppt_w"/>
                                          </p:val>
                                        </p:tav>
                                      </p:tavLst>
                                    </p:anim>
                                    <p:anim calcmode="lin" valueType="num">
                                      <p:cBhvr>
                                        <p:cTn id="41" dur="200" fill="hold"/>
                                        <p:tgtEl>
                                          <p:spTgt spid="17"/>
                                        </p:tgtEl>
                                        <p:attrNameLst>
                                          <p:attrName>ppt_h</p:attrName>
                                        </p:attrNameLst>
                                      </p:cBhvr>
                                      <p:tavLst>
                                        <p:tav tm="0">
                                          <p:val>
                                            <p:fltVal val="0"/>
                                          </p:val>
                                        </p:tav>
                                        <p:tav tm="100000">
                                          <p:val>
                                            <p:strVal val="#ppt_h"/>
                                          </p:val>
                                        </p:tav>
                                      </p:tavLst>
                                    </p:anim>
                                    <p:animEffect transition="in" filter="fade">
                                      <p:cBhvr>
                                        <p:cTn id="42" dur="200"/>
                                        <p:tgtEl>
                                          <p:spTgt spid="17"/>
                                        </p:tgtEl>
                                      </p:cBhvr>
                                    </p:animEffect>
                                  </p:childTnLst>
                                </p:cTn>
                              </p:par>
                              <p:par>
                                <p:cTn id="43" presetID="6" presetClass="emph" presetSubtype="0" fill="hold" grpId="1" nodeType="withEffect">
                                  <p:stCondLst>
                                    <p:cond delay="400"/>
                                  </p:stCondLst>
                                  <p:childTnLst>
                                    <p:animScale>
                                      <p:cBhvr>
                                        <p:cTn id="44" dur="3600" fill="hold"/>
                                        <p:tgtEl>
                                          <p:spTgt spid="17"/>
                                        </p:tgtEl>
                                      </p:cBhvr>
                                      <p:by x="120000" y="120000"/>
                                    </p:animScale>
                                  </p:childTnLst>
                                </p:cTn>
                              </p:par>
                              <p:par>
                                <p:cTn id="45" presetID="10"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400"/>
                                        <p:tgtEl>
                                          <p:spTgt spid="18"/>
                                        </p:tgtEl>
                                      </p:cBhvr>
                                    </p:animEffect>
                                  </p:childTnLst>
                                </p:cTn>
                              </p:par>
                              <p:par>
                                <p:cTn id="48" presetID="6" presetClass="emph" presetSubtype="0" autoRev="1" fill="hold" nodeType="withEffect">
                                  <p:stCondLst>
                                    <p:cond delay="200"/>
                                  </p:stCondLst>
                                  <p:childTnLst>
                                    <p:animScale>
                                      <p:cBhvr>
                                        <p:cTn id="49" dur="200" fill="hold"/>
                                        <p:tgtEl>
                                          <p:spTgt spid="18"/>
                                        </p:tgtEl>
                                      </p:cBhvr>
                                      <p:by x="800000" y="800000"/>
                                    </p:animScale>
                                  </p:childTnLst>
                                </p:cTn>
                              </p:par>
                              <p:par>
                                <p:cTn id="50" presetID="10" presetClass="exit" presetSubtype="0" fill="hold" nodeType="withEffect">
                                  <p:stCondLst>
                                    <p:cond delay="400"/>
                                  </p:stCondLst>
                                  <p:childTnLst>
                                    <p:animEffect transition="out" filter="fade">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3" grpId="0"/>
      <p:bldP spid="13" grpId="1"/>
      <p:bldP spid="14" grpId="0"/>
      <p:bldP spid="14" grpId="1"/>
      <p:bldP spid="15" grpId="0"/>
      <p:bldP spid="15" grpId="1"/>
      <p:bldP spid="16" grpId="0"/>
      <p:bldP spid="16" grpId="1"/>
      <p:bldGraphic spid="32" grpId="0">
        <p:bldAsOne/>
      </p:bldGraphic>
      <p:bldP spid="17" grpId="0"/>
      <p:bldP spid="17"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PA-图片 69"/>
          <p:cNvSpPr/>
          <p:nvPr>
            <p:custDataLst>
              <p:tags r:id="rId1"/>
            </p:custDataLst>
          </p:nvPr>
        </p:nvSpPr>
        <p:spPr>
          <a:xfrm>
            <a:off x="3851342" y="3891064"/>
            <a:ext cx="4489316" cy="4489316"/>
          </a:xfrm>
          <a:custGeom>
            <a:avLst/>
            <a:gdLst/>
            <a:ahLst/>
            <a:cxnLst/>
            <a:rect l="0" t="0" r="0" b="0"/>
            <a:pathLst>
              <a:path w="3847290" h="3847290">
                <a:moveTo>
                  <a:pt x="0" y="0"/>
                </a:moveTo>
                <a:lnTo>
                  <a:pt x="3847289" y="0"/>
                </a:lnTo>
                <a:lnTo>
                  <a:pt x="3847289" y="3847289"/>
                </a:lnTo>
                <a:lnTo>
                  <a:pt x="0" y="3847289"/>
                </a:lnTo>
                <a:close/>
              </a:path>
            </a:pathLst>
          </a:custGeom>
          <a:blipFill dpi="0" rotWithShape="1">
            <a:blip r:embed="rId2">
              <a:alphaModFix amt="61000"/>
            </a:blip>
            <a:srcRect/>
            <a:stretch>
              <a:fillRect/>
            </a:stretch>
          </a:blipFill>
          <a:ln w="0">
            <a:no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grpSp>
        <p:nvGrpSpPr>
          <p:cNvPr id="45" name="组合 44"/>
          <p:cNvGrpSpPr/>
          <p:nvPr/>
        </p:nvGrpSpPr>
        <p:grpSpPr>
          <a:xfrm flipH="1">
            <a:off x="410141" y="5179979"/>
            <a:ext cx="3298615" cy="974678"/>
            <a:chOff x="7738730" y="2133381"/>
            <a:chExt cx="3298615" cy="974678"/>
          </a:xfrm>
        </p:grpSpPr>
        <p:sp>
          <p:nvSpPr>
            <p:cNvPr id="46" name="文本框 45"/>
            <p:cNvSpPr txBox="1"/>
            <p:nvPr/>
          </p:nvSpPr>
          <p:spPr>
            <a:xfrm>
              <a:off x="7738730" y="2494365"/>
              <a:ext cx="3298615" cy="613694"/>
            </a:xfrm>
            <a:prstGeom prst="rect">
              <a:avLst/>
            </a:prstGeom>
            <a:noFill/>
          </p:spPr>
          <p:txBody>
            <a:bodyPr wrap="square" rtlCol="0">
              <a:spAutoFit/>
            </a:bodyPr>
            <a:lstStyle/>
            <a:p>
              <a:pPr algn="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47" name="文本框 46"/>
            <p:cNvSpPr txBox="1"/>
            <p:nvPr/>
          </p:nvSpPr>
          <p:spPr>
            <a:xfrm>
              <a:off x="7738731" y="2133381"/>
              <a:ext cx="2236510"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r"/>
              <a:r>
                <a:rPr lang="zh-CN" altLang="en-US" dirty="0" smtClean="0">
                  <a:latin typeface="+mn-lt"/>
                  <a:ea typeface="+mn-ea"/>
                  <a:cs typeface="+mn-ea"/>
                  <a:sym typeface="+mn-lt"/>
                </a:rPr>
                <a:t>添加标题</a:t>
              </a:r>
              <a:r>
                <a:rPr lang="zh-CN" altLang="en-US" dirty="0">
                  <a:latin typeface="+mn-lt"/>
                  <a:ea typeface="+mn-ea"/>
                  <a:cs typeface="+mn-ea"/>
                  <a:sym typeface="+mn-lt"/>
                </a:rPr>
                <a:t>文本内容</a:t>
              </a:r>
              <a:endParaRPr lang="zh-CN" altLang="en-US" dirty="0">
                <a:latin typeface="+mn-lt"/>
                <a:ea typeface="+mn-ea"/>
                <a:cs typeface="+mn-ea"/>
                <a:sym typeface="+mn-lt"/>
              </a:endParaRPr>
            </a:p>
          </p:txBody>
        </p:sp>
      </p:grpSp>
      <p:grpSp>
        <p:nvGrpSpPr>
          <p:cNvPr id="48" name="组合 47"/>
          <p:cNvGrpSpPr/>
          <p:nvPr/>
        </p:nvGrpSpPr>
        <p:grpSpPr>
          <a:xfrm flipH="1">
            <a:off x="1159171" y="3429000"/>
            <a:ext cx="3298615" cy="974678"/>
            <a:chOff x="7738730" y="2133381"/>
            <a:chExt cx="3298615" cy="974678"/>
          </a:xfrm>
        </p:grpSpPr>
        <p:sp>
          <p:nvSpPr>
            <p:cNvPr id="49" name="文本框 48"/>
            <p:cNvSpPr txBox="1"/>
            <p:nvPr/>
          </p:nvSpPr>
          <p:spPr>
            <a:xfrm>
              <a:off x="7738730" y="2494365"/>
              <a:ext cx="3298615" cy="613694"/>
            </a:xfrm>
            <a:prstGeom prst="rect">
              <a:avLst/>
            </a:prstGeom>
            <a:noFill/>
          </p:spPr>
          <p:txBody>
            <a:bodyPr wrap="square" rtlCol="0">
              <a:spAutoFit/>
            </a:bodyPr>
            <a:lstStyle/>
            <a:p>
              <a:pPr algn="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50" name="文本框 49"/>
            <p:cNvSpPr txBox="1"/>
            <p:nvPr/>
          </p:nvSpPr>
          <p:spPr>
            <a:xfrm>
              <a:off x="7738731" y="2133381"/>
              <a:ext cx="2236510"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r"/>
              <a:r>
                <a:rPr lang="zh-CN" altLang="en-US" dirty="0" smtClean="0">
                  <a:latin typeface="+mn-lt"/>
                  <a:ea typeface="+mn-ea"/>
                  <a:cs typeface="+mn-ea"/>
                  <a:sym typeface="+mn-lt"/>
                </a:rPr>
                <a:t>添加标题</a:t>
              </a:r>
              <a:r>
                <a:rPr lang="zh-CN" altLang="en-US" dirty="0">
                  <a:latin typeface="+mn-lt"/>
                  <a:ea typeface="+mn-ea"/>
                  <a:cs typeface="+mn-ea"/>
                  <a:sym typeface="+mn-lt"/>
                </a:rPr>
                <a:t>文本内容</a:t>
              </a:r>
              <a:endParaRPr lang="zh-CN" altLang="en-US" dirty="0">
                <a:latin typeface="+mn-lt"/>
                <a:ea typeface="+mn-ea"/>
                <a:cs typeface="+mn-ea"/>
                <a:sym typeface="+mn-lt"/>
              </a:endParaRPr>
            </a:p>
          </p:txBody>
        </p:sp>
      </p:grpSp>
      <p:grpSp>
        <p:nvGrpSpPr>
          <p:cNvPr id="51" name="组合 50"/>
          <p:cNvGrpSpPr/>
          <p:nvPr/>
        </p:nvGrpSpPr>
        <p:grpSpPr>
          <a:xfrm flipH="1">
            <a:off x="4446693" y="1717609"/>
            <a:ext cx="3298615" cy="974678"/>
            <a:chOff x="7738730" y="2133381"/>
            <a:chExt cx="3298615" cy="974678"/>
          </a:xfrm>
        </p:grpSpPr>
        <p:sp>
          <p:nvSpPr>
            <p:cNvPr id="52" name="文本框 51"/>
            <p:cNvSpPr txBox="1"/>
            <p:nvPr/>
          </p:nvSpPr>
          <p:spPr>
            <a:xfrm>
              <a:off x="7738730" y="2494365"/>
              <a:ext cx="3298615" cy="613694"/>
            </a:xfrm>
            <a:prstGeom prst="rect">
              <a:avLst/>
            </a:prstGeom>
            <a:noFill/>
          </p:spPr>
          <p:txBody>
            <a:bodyPr wrap="square" rtlCol="0">
              <a:spAutoFit/>
            </a:bodyPr>
            <a:lstStyle/>
            <a:p>
              <a:pPr algn="ct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53" name="文本框 52"/>
            <p:cNvSpPr txBox="1"/>
            <p:nvPr/>
          </p:nvSpPr>
          <p:spPr>
            <a:xfrm>
              <a:off x="8269783" y="2133381"/>
              <a:ext cx="2236510"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r>
                <a:rPr lang="zh-CN" altLang="en-US" dirty="0" smtClean="0">
                  <a:latin typeface="+mn-lt"/>
                  <a:ea typeface="+mn-ea"/>
                  <a:cs typeface="+mn-ea"/>
                  <a:sym typeface="+mn-lt"/>
                </a:rPr>
                <a:t>添加标题</a:t>
              </a:r>
              <a:r>
                <a:rPr lang="zh-CN" altLang="en-US" dirty="0">
                  <a:latin typeface="+mn-lt"/>
                  <a:ea typeface="+mn-ea"/>
                  <a:cs typeface="+mn-ea"/>
                  <a:sym typeface="+mn-lt"/>
                </a:rPr>
                <a:t>文本内容</a:t>
              </a:r>
              <a:endParaRPr lang="zh-CN" altLang="en-US" dirty="0">
                <a:latin typeface="+mn-lt"/>
                <a:ea typeface="+mn-ea"/>
                <a:cs typeface="+mn-ea"/>
                <a:sym typeface="+mn-lt"/>
              </a:endParaRPr>
            </a:p>
          </p:txBody>
        </p:sp>
      </p:grpSp>
      <p:grpSp>
        <p:nvGrpSpPr>
          <p:cNvPr id="54" name="组合 53"/>
          <p:cNvGrpSpPr/>
          <p:nvPr/>
        </p:nvGrpSpPr>
        <p:grpSpPr>
          <a:xfrm flipH="1">
            <a:off x="7783706" y="3429000"/>
            <a:ext cx="3298615" cy="974678"/>
            <a:chOff x="7738730" y="2133381"/>
            <a:chExt cx="3298615" cy="974678"/>
          </a:xfrm>
        </p:grpSpPr>
        <p:sp>
          <p:nvSpPr>
            <p:cNvPr id="55" name="文本框 54"/>
            <p:cNvSpPr txBox="1"/>
            <p:nvPr/>
          </p:nvSpPr>
          <p:spPr>
            <a:xfrm>
              <a:off x="7738730" y="2494365"/>
              <a:ext cx="3298615" cy="613694"/>
            </a:xfrm>
            <a:prstGeom prst="rect">
              <a:avLst/>
            </a:prstGeom>
            <a:noFill/>
          </p:spPr>
          <p:txBody>
            <a:bodyPr wrap="square" rtlCol="0">
              <a:spAutoFit/>
            </a:bodyPr>
            <a:lstStyle/>
            <a:p>
              <a:pP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56" name="文本框 55"/>
            <p:cNvSpPr txBox="1"/>
            <p:nvPr/>
          </p:nvSpPr>
          <p:spPr>
            <a:xfrm>
              <a:off x="8800835" y="2133381"/>
              <a:ext cx="2236510"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l"/>
              <a:r>
                <a:rPr lang="zh-CN" altLang="en-US" dirty="0" smtClean="0">
                  <a:latin typeface="+mn-lt"/>
                  <a:ea typeface="+mn-ea"/>
                  <a:cs typeface="+mn-ea"/>
                  <a:sym typeface="+mn-lt"/>
                </a:rPr>
                <a:t>添加标题</a:t>
              </a:r>
              <a:r>
                <a:rPr lang="zh-CN" altLang="en-US" dirty="0">
                  <a:latin typeface="+mn-lt"/>
                  <a:ea typeface="+mn-ea"/>
                  <a:cs typeface="+mn-ea"/>
                  <a:sym typeface="+mn-lt"/>
                </a:rPr>
                <a:t>文本内容</a:t>
              </a:r>
              <a:endParaRPr lang="zh-CN" altLang="en-US" dirty="0">
                <a:latin typeface="+mn-lt"/>
                <a:ea typeface="+mn-ea"/>
                <a:cs typeface="+mn-ea"/>
                <a:sym typeface="+mn-lt"/>
              </a:endParaRPr>
            </a:p>
          </p:txBody>
        </p:sp>
      </p:grpSp>
      <p:grpSp>
        <p:nvGrpSpPr>
          <p:cNvPr id="57" name="组合 56"/>
          <p:cNvGrpSpPr/>
          <p:nvPr/>
        </p:nvGrpSpPr>
        <p:grpSpPr>
          <a:xfrm flipH="1">
            <a:off x="8464643" y="5179979"/>
            <a:ext cx="3298615" cy="974678"/>
            <a:chOff x="7738730" y="2133381"/>
            <a:chExt cx="3298615" cy="974678"/>
          </a:xfrm>
        </p:grpSpPr>
        <p:sp>
          <p:nvSpPr>
            <p:cNvPr id="58" name="文本框 57"/>
            <p:cNvSpPr txBox="1"/>
            <p:nvPr/>
          </p:nvSpPr>
          <p:spPr>
            <a:xfrm>
              <a:off x="7738730" y="2494365"/>
              <a:ext cx="3298615" cy="613694"/>
            </a:xfrm>
            <a:prstGeom prst="rect">
              <a:avLst/>
            </a:prstGeom>
            <a:noFill/>
          </p:spPr>
          <p:txBody>
            <a:bodyPr wrap="square" rtlCol="0">
              <a:spAutoFit/>
            </a:bodyPr>
            <a:lstStyle/>
            <a:p>
              <a:pPr>
                <a:lnSpc>
                  <a:spcPct val="150000"/>
                </a:lnSpc>
              </a:pPr>
              <a:r>
                <a:rPr lang="zh-CN" altLang="en-US" sz="1200" kern="0" dirty="0">
                  <a:solidFill>
                    <a:srgbClr val="FFFFFF">
                      <a:lumMod val="95000"/>
                    </a:srgbClr>
                  </a:solidFill>
                  <a:cs typeface="+mn-ea"/>
                  <a:sym typeface="+mn-lt"/>
                </a:rPr>
                <a:t>在这里添加相关的文字描述可以从您的文案中复制需要的内容到这里选择仅保留文字即可</a:t>
              </a:r>
              <a:endParaRPr lang="en-US" altLang="zh-CN" sz="1000" dirty="0">
                <a:solidFill>
                  <a:srgbClr val="FFFFFF">
                    <a:lumMod val="95000"/>
                  </a:srgbClr>
                </a:solidFill>
                <a:effectLst>
                  <a:outerShdw blurRad="38100" dist="38100" dir="2700000" algn="tl">
                    <a:srgbClr val="000000">
                      <a:alpha val="43137"/>
                    </a:srgbClr>
                  </a:outerShdw>
                </a:effectLst>
                <a:cs typeface="+mn-ea"/>
                <a:sym typeface="+mn-lt"/>
              </a:endParaRPr>
            </a:p>
          </p:txBody>
        </p:sp>
        <p:sp>
          <p:nvSpPr>
            <p:cNvPr id="59" name="文本框 58"/>
            <p:cNvSpPr txBox="1"/>
            <p:nvPr/>
          </p:nvSpPr>
          <p:spPr>
            <a:xfrm>
              <a:off x="8800835" y="2133381"/>
              <a:ext cx="2236510" cy="369332"/>
            </a:xfrm>
            <a:prstGeom prst="rect">
              <a:avLst/>
            </a:prstGeom>
          </p:spPr>
          <p:txBody>
            <a:bodyPr wrap="none">
              <a:spAutoFit/>
            </a:bodyPr>
            <a:lstStyle>
              <a:defPPr>
                <a:defRPr lang="zh-CN"/>
              </a:defPPr>
              <a:lvl1pPr algn="ctr">
                <a:lnSpc>
                  <a:spcPct val="90000"/>
                </a:lnSpc>
                <a:spcBef>
                  <a:spcPct val="0"/>
                </a:spcBef>
                <a:buNone/>
                <a:defRPr sz="2000" b="0" i="0">
                  <a:solidFill>
                    <a:srgbClr val="FFFDB7"/>
                  </a:solidFill>
                  <a:effectLst>
                    <a:outerShdw blurRad="38100" dist="38100" dir="2700000" algn="tl">
                      <a:srgbClr val="000000">
                        <a:alpha val="43137"/>
                      </a:srgbClr>
                    </a:outerShdw>
                  </a:effectLst>
                  <a:latin typeface="+mj-ea"/>
                  <a:ea typeface="+mj-ea"/>
                  <a:cs typeface="Source Sans Pro Black" charset="0"/>
                </a:defRPr>
              </a:lvl1pPr>
            </a:lstStyle>
            <a:p>
              <a:pPr algn="l"/>
              <a:r>
                <a:rPr lang="zh-CN" altLang="en-US" dirty="0" smtClean="0">
                  <a:latin typeface="+mn-lt"/>
                  <a:ea typeface="+mn-ea"/>
                  <a:cs typeface="+mn-ea"/>
                  <a:sym typeface="+mn-lt"/>
                </a:rPr>
                <a:t>添加标题</a:t>
              </a:r>
              <a:r>
                <a:rPr lang="zh-CN" altLang="en-US" dirty="0">
                  <a:latin typeface="+mn-lt"/>
                  <a:ea typeface="+mn-ea"/>
                  <a:cs typeface="+mn-ea"/>
                  <a:sym typeface="+mn-lt"/>
                </a:rPr>
                <a:t>文本内容</a:t>
              </a:r>
              <a:endParaRPr lang="zh-CN" altLang="en-US" dirty="0">
                <a:latin typeface="+mn-lt"/>
                <a:ea typeface="+mn-ea"/>
                <a:cs typeface="+mn-ea"/>
                <a:sym typeface="+mn-lt"/>
              </a:endParaRPr>
            </a:p>
          </p:txBody>
        </p:sp>
      </p:grpSp>
      <p:grpSp>
        <p:nvGrpSpPr>
          <p:cNvPr id="6" name="组合 5"/>
          <p:cNvGrpSpPr/>
          <p:nvPr/>
        </p:nvGrpSpPr>
        <p:grpSpPr>
          <a:xfrm>
            <a:off x="4215653" y="4728566"/>
            <a:ext cx="1158224" cy="1438770"/>
            <a:chOff x="4215653" y="4728566"/>
            <a:chExt cx="1158224" cy="1438770"/>
          </a:xfrm>
        </p:grpSpPr>
        <p:sp>
          <p:nvSpPr>
            <p:cNvPr id="15" name="Freeform 9"/>
            <p:cNvSpPr/>
            <p:nvPr/>
          </p:nvSpPr>
          <p:spPr bwMode="auto">
            <a:xfrm>
              <a:off x="4215653" y="4728566"/>
              <a:ext cx="1158224" cy="1438769"/>
            </a:xfrm>
            <a:custGeom>
              <a:avLst/>
              <a:gdLst>
                <a:gd name="T0" fmla="*/ 378 w 589"/>
                <a:gd name="T1" fmla="*/ 442 h 593"/>
                <a:gd name="T2" fmla="*/ 356 w 589"/>
                <a:gd name="T3" fmla="*/ 369 h 593"/>
                <a:gd name="T4" fmla="*/ 328 w 589"/>
                <a:gd name="T5" fmla="*/ 320 h 593"/>
                <a:gd name="T6" fmla="*/ 317 w 589"/>
                <a:gd name="T7" fmla="*/ 394 h 593"/>
                <a:gd name="T8" fmla="*/ 0 w 589"/>
                <a:gd name="T9" fmla="*/ 148 h 593"/>
                <a:gd name="T10" fmla="*/ 25 w 589"/>
                <a:gd name="T11" fmla="*/ 138 h 593"/>
                <a:gd name="T12" fmla="*/ 365 w 589"/>
                <a:gd name="T13" fmla="*/ 4 h 593"/>
                <a:gd name="T14" fmla="*/ 372 w 589"/>
                <a:gd name="T15" fmla="*/ 8 h 593"/>
                <a:gd name="T16" fmla="*/ 360 w 589"/>
                <a:gd name="T17" fmla="*/ 91 h 593"/>
                <a:gd name="T18" fmla="*/ 365 w 589"/>
                <a:gd name="T19" fmla="*/ 103 h 593"/>
                <a:gd name="T20" fmla="*/ 474 w 589"/>
                <a:gd name="T21" fmla="*/ 182 h 593"/>
                <a:gd name="T22" fmla="*/ 552 w 589"/>
                <a:gd name="T23" fmla="*/ 315 h 593"/>
                <a:gd name="T24" fmla="*/ 583 w 589"/>
                <a:gd name="T25" fmla="*/ 455 h 593"/>
                <a:gd name="T26" fmla="*/ 587 w 589"/>
                <a:gd name="T27" fmla="*/ 590 h 593"/>
                <a:gd name="T28" fmla="*/ 587 w 589"/>
                <a:gd name="T29" fmla="*/ 593 h 593"/>
                <a:gd name="T30" fmla="*/ 471 w 589"/>
                <a:gd name="T31" fmla="*/ 593 h 593"/>
                <a:gd name="T32" fmla="*/ 453 w 589"/>
                <a:gd name="T33" fmla="*/ 568 h 593"/>
                <a:gd name="T34" fmla="*/ 381 w 589"/>
                <a:gd name="T35" fmla="*/ 444 h 593"/>
                <a:gd name="T36" fmla="*/ 378 w 589"/>
                <a:gd name="T37" fmla="*/ 44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9" h="593">
                  <a:moveTo>
                    <a:pt x="378" y="442"/>
                  </a:moveTo>
                  <a:cubicBezTo>
                    <a:pt x="374" y="417"/>
                    <a:pt x="368" y="392"/>
                    <a:pt x="356" y="369"/>
                  </a:cubicBezTo>
                  <a:cubicBezTo>
                    <a:pt x="348" y="352"/>
                    <a:pt x="338" y="337"/>
                    <a:pt x="328" y="320"/>
                  </a:cubicBezTo>
                  <a:cubicBezTo>
                    <a:pt x="324" y="345"/>
                    <a:pt x="320" y="368"/>
                    <a:pt x="317" y="394"/>
                  </a:cubicBezTo>
                  <a:cubicBezTo>
                    <a:pt x="211" y="311"/>
                    <a:pt x="106" y="230"/>
                    <a:pt x="0" y="148"/>
                  </a:cubicBezTo>
                  <a:cubicBezTo>
                    <a:pt x="9" y="144"/>
                    <a:pt x="17" y="141"/>
                    <a:pt x="25" y="138"/>
                  </a:cubicBezTo>
                  <a:cubicBezTo>
                    <a:pt x="138" y="93"/>
                    <a:pt x="252" y="48"/>
                    <a:pt x="365" y="4"/>
                  </a:cubicBezTo>
                  <a:cubicBezTo>
                    <a:pt x="370" y="2"/>
                    <a:pt x="373" y="0"/>
                    <a:pt x="372" y="8"/>
                  </a:cubicBezTo>
                  <a:cubicBezTo>
                    <a:pt x="367" y="36"/>
                    <a:pt x="364" y="63"/>
                    <a:pt x="360" y="91"/>
                  </a:cubicBezTo>
                  <a:cubicBezTo>
                    <a:pt x="359" y="97"/>
                    <a:pt x="360" y="100"/>
                    <a:pt x="365" y="103"/>
                  </a:cubicBezTo>
                  <a:cubicBezTo>
                    <a:pt x="406" y="123"/>
                    <a:pt x="443" y="149"/>
                    <a:pt x="474" y="182"/>
                  </a:cubicBezTo>
                  <a:cubicBezTo>
                    <a:pt x="510" y="221"/>
                    <a:pt x="535" y="266"/>
                    <a:pt x="552" y="315"/>
                  </a:cubicBezTo>
                  <a:cubicBezTo>
                    <a:pt x="568" y="361"/>
                    <a:pt x="577" y="407"/>
                    <a:pt x="583" y="455"/>
                  </a:cubicBezTo>
                  <a:cubicBezTo>
                    <a:pt x="587" y="500"/>
                    <a:pt x="589" y="545"/>
                    <a:pt x="587" y="590"/>
                  </a:cubicBezTo>
                  <a:cubicBezTo>
                    <a:pt x="587" y="591"/>
                    <a:pt x="587" y="592"/>
                    <a:pt x="587" y="593"/>
                  </a:cubicBezTo>
                  <a:cubicBezTo>
                    <a:pt x="548" y="593"/>
                    <a:pt x="509" y="593"/>
                    <a:pt x="471" y="593"/>
                  </a:cubicBezTo>
                  <a:cubicBezTo>
                    <a:pt x="464" y="586"/>
                    <a:pt x="459" y="577"/>
                    <a:pt x="453" y="568"/>
                  </a:cubicBezTo>
                  <a:cubicBezTo>
                    <a:pt x="428" y="528"/>
                    <a:pt x="405" y="486"/>
                    <a:pt x="381" y="444"/>
                  </a:cubicBezTo>
                  <a:cubicBezTo>
                    <a:pt x="381" y="443"/>
                    <a:pt x="381" y="440"/>
                    <a:pt x="378" y="442"/>
                  </a:cubicBezTo>
                  <a:close/>
                </a:path>
              </a:pathLst>
            </a:custGeom>
            <a:gradFill flip="none" rotWithShape="1">
              <a:gsLst>
                <a:gs pos="0">
                  <a:srgbClr val="E87E5B"/>
                </a:gs>
                <a:gs pos="100000">
                  <a:srgbClr val="FEF8A4"/>
                </a:gs>
              </a:gsLst>
              <a:lin ang="16200000" scaled="1"/>
              <a:tileRect/>
            </a:gradFill>
            <a:ln w="0">
              <a:noFill/>
            </a:ln>
            <a:effectLst>
              <a:outerShdw blurRad="254000" dist="127000" sx="102000" sy="102000" algn="ctr"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9" name="Freeform 13"/>
            <p:cNvSpPr/>
            <p:nvPr/>
          </p:nvSpPr>
          <p:spPr bwMode="auto">
            <a:xfrm>
              <a:off x="4958978" y="5786123"/>
              <a:ext cx="182921" cy="381213"/>
            </a:xfrm>
            <a:custGeom>
              <a:avLst/>
              <a:gdLst>
                <a:gd name="T0" fmla="*/ 0 w 93"/>
                <a:gd name="T1" fmla="*/ 6 h 157"/>
                <a:gd name="T2" fmla="*/ 1 w 93"/>
                <a:gd name="T3" fmla="*/ 0 h 157"/>
                <a:gd name="T4" fmla="*/ 25 w 93"/>
                <a:gd name="T5" fmla="*/ 43 h 157"/>
                <a:gd name="T6" fmla="*/ 91 w 93"/>
                <a:gd name="T7" fmla="*/ 153 h 157"/>
                <a:gd name="T8" fmla="*/ 93 w 93"/>
                <a:gd name="T9" fmla="*/ 157 h 157"/>
                <a:gd name="T10" fmla="*/ 4 w 93"/>
                <a:gd name="T11" fmla="*/ 157 h 157"/>
                <a:gd name="T12" fmla="*/ 1 w 93"/>
                <a:gd name="T13" fmla="*/ 12 h 157"/>
                <a:gd name="T14" fmla="*/ 0 w 93"/>
                <a:gd name="T15" fmla="*/ 6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157">
                  <a:moveTo>
                    <a:pt x="0" y="6"/>
                  </a:moveTo>
                  <a:cubicBezTo>
                    <a:pt x="1" y="5"/>
                    <a:pt x="1" y="3"/>
                    <a:pt x="1" y="0"/>
                  </a:cubicBezTo>
                  <a:cubicBezTo>
                    <a:pt x="10" y="15"/>
                    <a:pt x="17" y="29"/>
                    <a:pt x="25" y="43"/>
                  </a:cubicBezTo>
                  <a:cubicBezTo>
                    <a:pt x="46" y="80"/>
                    <a:pt x="67" y="117"/>
                    <a:pt x="91" y="153"/>
                  </a:cubicBezTo>
                  <a:cubicBezTo>
                    <a:pt x="92" y="154"/>
                    <a:pt x="92" y="155"/>
                    <a:pt x="93" y="157"/>
                  </a:cubicBezTo>
                  <a:cubicBezTo>
                    <a:pt x="63" y="157"/>
                    <a:pt x="33" y="157"/>
                    <a:pt x="4" y="157"/>
                  </a:cubicBezTo>
                  <a:cubicBezTo>
                    <a:pt x="5" y="108"/>
                    <a:pt x="4" y="60"/>
                    <a:pt x="1" y="12"/>
                  </a:cubicBezTo>
                  <a:cubicBezTo>
                    <a:pt x="0" y="10"/>
                    <a:pt x="1" y="8"/>
                    <a:pt x="0" y="6"/>
                  </a:cubicBezTo>
                  <a:close/>
                </a:path>
              </a:pathLst>
            </a:custGeom>
            <a:gradFill flip="none" rotWithShape="1">
              <a:gsLst>
                <a:gs pos="0">
                  <a:srgbClr val="C00000"/>
                </a:gs>
                <a:gs pos="100000">
                  <a:srgbClr val="FF0000"/>
                </a:gs>
              </a:gsLst>
              <a:lin ang="16200000" scaled="1"/>
              <a:tileRect/>
            </a:gradFill>
            <a:ln w="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cs typeface="+mn-ea"/>
                <a:sym typeface="+mn-lt"/>
              </a:endParaRPr>
            </a:p>
          </p:txBody>
        </p:sp>
        <p:sp>
          <p:nvSpPr>
            <p:cNvPr id="40" name="矩形 39"/>
            <p:cNvSpPr/>
            <p:nvPr/>
          </p:nvSpPr>
          <p:spPr>
            <a:xfrm>
              <a:off x="4446177" y="5008821"/>
              <a:ext cx="470000" cy="369332"/>
            </a:xfrm>
            <a:prstGeom prst="rect">
              <a:avLst/>
            </a:prstGeom>
          </p:spPr>
          <p:txBody>
            <a:bodyPr wrap="none" anchor="ctr" anchorCtr="0">
              <a:spAutoFit/>
            </a:bodyPr>
            <a:lstStyle/>
            <a:p>
              <a:pPr algn="ctr"/>
              <a:r>
                <a:rPr lang="en-US" altLang="zh-CN" b="1" dirty="0">
                  <a:solidFill>
                    <a:srgbClr val="232B3E"/>
                  </a:solidFill>
                  <a:cs typeface="+mn-ea"/>
                  <a:sym typeface="+mn-lt"/>
                </a:rPr>
                <a:t>01</a:t>
              </a:r>
              <a:endParaRPr lang="zh-CN" altLang="en-US" b="1" dirty="0">
                <a:solidFill>
                  <a:srgbClr val="232B3E"/>
                </a:solidFill>
                <a:cs typeface="+mn-ea"/>
                <a:sym typeface="+mn-lt"/>
              </a:endParaRPr>
            </a:p>
          </p:txBody>
        </p:sp>
      </p:grpSp>
      <p:grpSp>
        <p:nvGrpSpPr>
          <p:cNvPr id="7" name="组合 6"/>
          <p:cNvGrpSpPr/>
          <p:nvPr/>
        </p:nvGrpSpPr>
        <p:grpSpPr>
          <a:xfrm>
            <a:off x="4935697" y="3511146"/>
            <a:ext cx="906291" cy="2656190"/>
            <a:chOff x="4935697" y="3511146"/>
            <a:chExt cx="906291" cy="2656190"/>
          </a:xfrm>
        </p:grpSpPr>
        <p:sp>
          <p:nvSpPr>
            <p:cNvPr id="13" name="Freeform 7"/>
            <p:cNvSpPr/>
            <p:nvPr/>
          </p:nvSpPr>
          <p:spPr bwMode="auto">
            <a:xfrm>
              <a:off x="4935697" y="3511146"/>
              <a:ext cx="906291" cy="2656189"/>
            </a:xfrm>
            <a:custGeom>
              <a:avLst/>
              <a:gdLst>
                <a:gd name="T0" fmla="*/ 239 w 461"/>
                <a:gd name="T1" fmla="*/ 661 h 1095"/>
                <a:gd name="T2" fmla="*/ 213 w 461"/>
                <a:gd name="T3" fmla="*/ 571 h 1095"/>
                <a:gd name="T4" fmla="*/ 121 w 461"/>
                <a:gd name="T5" fmla="*/ 368 h 1095"/>
                <a:gd name="T6" fmla="*/ 109 w 461"/>
                <a:gd name="T7" fmla="*/ 350 h 1095"/>
                <a:gd name="T8" fmla="*/ 98 w 461"/>
                <a:gd name="T9" fmla="*/ 347 h 1095"/>
                <a:gd name="T10" fmla="*/ 25 w 461"/>
                <a:gd name="T11" fmla="*/ 395 h 1095"/>
                <a:gd name="T12" fmla="*/ 19 w 461"/>
                <a:gd name="T13" fmla="*/ 398 h 1095"/>
                <a:gd name="T14" fmla="*/ 0 w 461"/>
                <a:gd name="T15" fmla="*/ 0 h 1095"/>
                <a:gd name="T16" fmla="*/ 358 w 461"/>
                <a:gd name="T17" fmla="*/ 177 h 1095"/>
                <a:gd name="T18" fmla="*/ 309 w 461"/>
                <a:gd name="T19" fmla="*/ 209 h 1095"/>
                <a:gd name="T20" fmla="*/ 279 w 461"/>
                <a:gd name="T21" fmla="*/ 229 h 1095"/>
                <a:gd name="T22" fmla="*/ 277 w 461"/>
                <a:gd name="T23" fmla="*/ 237 h 1095"/>
                <a:gd name="T24" fmla="*/ 396 w 461"/>
                <a:gd name="T25" fmla="*/ 479 h 1095"/>
                <a:gd name="T26" fmla="*/ 438 w 461"/>
                <a:gd name="T27" fmla="*/ 657 h 1095"/>
                <a:gd name="T28" fmla="*/ 456 w 461"/>
                <a:gd name="T29" fmla="*/ 828 h 1095"/>
                <a:gd name="T30" fmla="*/ 460 w 461"/>
                <a:gd name="T31" fmla="*/ 1049 h 1095"/>
                <a:gd name="T32" fmla="*/ 459 w 461"/>
                <a:gd name="T33" fmla="*/ 1095 h 1095"/>
                <a:gd name="T34" fmla="*/ 421 w 461"/>
                <a:gd name="T35" fmla="*/ 1095 h 1095"/>
                <a:gd name="T36" fmla="*/ 411 w 461"/>
                <a:gd name="T37" fmla="*/ 1061 h 1095"/>
                <a:gd name="T38" fmla="*/ 326 w 461"/>
                <a:gd name="T39" fmla="*/ 825 h 1095"/>
                <a:gd name="T40" fmla="*/ 241 w 461"/>
                <a:gd name="T41" fmla="*/ 663 h 1095"/>
                <a:gd name="T42" fmla="*/ 239 w 461"/>
                <a:gd name="T43" fmla="*/ 661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1095">
                  <a:moveTo>
                    <a:pt x="239" y="661"/>
                  </a:moveTo>
                  <a:cubicBezTo>
                    <a:pt x="231" y="630"/>
                    <a:pt x="223" y="600"/>
                    <a:pt x="213" y="571"/>
                  </a:cubicBezTo>
                  <a:cubicBezTo>
                    <a:pt x="190" y="500"/>
                    <a:pt x="160" y="432"/>
                    <a:pt x="121" y="368"/>
                  </a:cubicBezTo>
                  <a:cubicBezTo>
                    <a:pt x="117" y="362"/>
                    <a:pt x="112" y="356"/>
                    <a:pt x="109" y="350"/>
                  </a:cubicBezTo>
                  <a:cubicBezTo>
                    <a:pt x="106" y="344"/>
                    <a:pt x="103" y="344"/>
                    <a:pt x="98" y="347"/>
                  </a:cubicBezTo>
                  <a:cubicBezTo>
                    <a:pt x="74" y="363"/>
                    <a:pt x="49" y="379"/>
                    <a:pt x="25" y="395"/>
                  </a:cubicBezTo>
                  <a:cubicBezTo>
                    <a:pt x="24" y="396"/>
                    <a:pt x="22" y="397"/>
                    <a:pt x="19" y="398"/>
                  </a:cubicBezTo>
                  <a:cubicBezTo>
                    <a:pt x="13" y="266"/>
                    <a:pt x="7" y="134"/>
                    <a:pt x="0" y="0"/>
                  </a:cubicBezTo>
                  <a:cubicBezTo>
                    <a:pt x="120" y="59"/>
                    <a:pt x="239" y="118"/>
                    <a:pt x="358" y="177"/>
                  </a:cubicBezTo>
                  <a:cubicBezTo>
                    <a:pt x="341" y="188"/>
                    <a:pt x="325" y="199"/>
                    <a:pt x="309" y="209"/>
                  </a:cubicBezTo>
                  <a:cubicBezTo>
                    <a:pt x="299" y="216"/>
                    <a:pt x="289" y="223"/>
                    <a:pt x="279" y="229"/>
                  </a:cubicBezTo>
                  <a:cubicBezTo>
                    <a:pt x="275" y="231"/>
                    <a:pt x="274" y="233"/>
                    <a:pt x="277" y="237"/>
                  </a:cubicBezTo>
                  <a:cubicBezTo>
                    <a:pt x="330" y="311"/>
                    <a:pt x="369" y="393"/>
                    <a:pt x="396" y="479"/>
                  </a:cubicBezTo>
                  <a:cubicBezTo>
                    <a:pt x="415" y="537"/>
                    <a:pt x="428" y="597"/>
                    <a:pt x="438" y="657"/>
                  </a:cubicBezTo>
                  <a:cubicBezTo>
                    <a:pt x="447" y="714"/>
                    <a:pt x="453" y="771"/>
                    <a:pt x="456" y="828"/>
                  </a:cubicBezTo>
                  <a:cubicBezTo>
                    <a:pt x="461" y="902"/>
                    <a:pt x="461" y="975"/>
                    <a:pt x="460" y="1049"/>
                  </a:cubicBezTo>
                  <a:cubicBezTo>
                    <a:pt x="460" y="1064"/>
                    <a:pt x="459" y="1080"/>
                    <a:pt x="459" y="1095"/>
                  </a:cubicBezTo>
                  <a:cubicBezTo>
                    <a:pt x="447" y="1095"/>
                    <a:pt x="434" y="1095"/>
                    <a:pt x="421" y="1095"/>
                  </a:cubicBezTo>
                  <a:cubicBezTo>
                    <a:pt x="416" y="1084"/>
                    <a:pt x="414" y="1072"/>
                    <a:pt x="411" y="1061"/>
                  </a:cubicBezTo>
                  <a:cubicBezTo>
                    <a:pt x="389" y="980"/>
                    <a:pt x="360" y="902"/>
                    <a:pt x="326" y="825"/>
                  </a:cubicBezTo>
                  <a:cubicBezTo>
                    <a:pt x="302" y="769"/>
                    <a:pt x="273" y="716"/>
                    <a:pt x="241" y="663"/>
                  </a:cubicBezTo>
                  <a:cubicBezTo>
                    <a:pt x="241" y="662"/>
                    <a:pt x="240" y="661"/>
                    <a:pt x="239" y="661"/>
                  </a:cubicBezTo>
                  <a:close/>
                </a:path>
              </a:pathLst>
            </a:custGeom>
            <a:gradFill flip="none" rotWithShape="1">
              <a:gsLst>
                <a:gs pos="0">
                  <a:srgbClr val="E87E5B"/>
                </a:gs>
                <a:gs pos="100000">
                  <a:srgbClr val="FEF8A4"/>
                </a:gs>
              </a:gsLst>
              <a:lin ang="16200000" scaled="1"/>
              <a:tileRect/>
            </a:gradFill>
            <a:ln w="0">
              <a:noFill/>
            </a:ln>
            <a:effectLst>
              <a:outerShdw blurRad="254000" dist="127000" sx="102000" sy="102000" algn="ctr"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18" name="Freeform 12"/>
            <p:cNvSpPr/>
            <p:nvPr/>
          </p:nvSpPr>
          <p:spPr bwMode="auto">
            <a:xfrm>
              <a:off x="5405472" y="5104655"/>
              <a:ext cx="358359" cy="1062681"/>
            </a:xfrm>
            <a:custGeom>
              <a:avLst/>
              <a:gdLst>
                <a:gd name="T0" fmla="*/ 0 w 182"/>
                <a:gd name="T1" fmla="*/ 4 h 438"/>
                <a:gd name="T2" fmla="*/ 3 w 182"/>
                <a:gd name="T3" fmla="*/ 4 h 438"/>
                <a:gd name="T4" fmla="*/ 36 w 182"/>
                <a:gd name="T5" fmla="*/ 60 h 438"/>
                <a:gd name="T6" fmla="*/ 78 w 182"/>
                <a:gd name="T7" fmla="*/ 143 h 438"/>
                <a:gd name="T8" fmla="*/ 137 w 182"/>
                <a:gd name="T9" fmla="*/ 286 h 438"/>
                <a:gd name="T10" fmla="*/ 181 w 182"/>
                <a:gd name="T11" fmla="*/ 431 h 438"/>
                <a:gd name="T12" fmla="*/ 182 w 182"/>
                <a:gd name="T13" fmla="*/ 438 h 438"/>
                <a:gd name="T14" fmla="*/ 18 w 182"/>
                <a:gd name="T15" fmla="*/ 438 h 438"/>
                <a:gd name="T16" fmla="*/ 19 w 182"/>
                <a:gd name="T17" fmla="*/ 368 h 438"/>
                <a:gd name="T18" fmla="*/ 17 w 182"/>
                <a:gd name="T19" fmla="*/ 186 h 438"/>
                <a:gd name="T20" fmla="*/ 7 w 182"/>
                <a:gd name="T21" fmla="*/ 60 h 438"/>
                <a:gd name="T22" fmla="*/ 0 w 182"/>
                <a:gd name="T23" fmla="*/ 4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2" h="438">
                  <a:moveTo>
                    <a:pt x="0" y="4"/>
                  </a:moveTo>
                  <a:cubicBezTo>
                    <a:pt x="1" y="0"/>
                    <a:pt x="2" y="1"/>
                    <a:pt x="3" y="4"/>
                  </a:cubicBezTo>
                  <a:cubicBezTo>
                    <a:pt x="14" y="23"/>
                    <a:pt x="25" y="41"/>
                    <a:pt x="36" y="60"/>
                  </a:cubicBezTo>
                  <a:cubicBezTo>
                    <a:pt x="50" y="87"/>
                    <a:pt x="65" y="115"/>
                    <a:pt x="78" y="143"/>
                  </a:cubicBezTo>
                  <a:cubicBezTo>
                    <a:pt x="99" y="190"/>
                    <a:pt x="119" y="237"/>
                    <a:pt x="137" y="286"/>
                  </a:cubicBezTo>
                  <a:cubicBezTo>
                    <a:pt x="154" y="334"/>
                    <a:pt x="168" y="382"/>
                    <a:pt x="181" y="431"/>
                  </a:cubicBezTo>
                  <a:cubicBezTo>
                    <a:pt x="182" y="433"/>
                    <a:pt x="182" y="436"/>
                    <a:pt x="182" y="438"/>
                  </a:cubicBezTo>
                  <a:cubicBezTo>
                    <a:pt x="128" y="438"/>
                    <a:pt x="73" y="438"/>
                    <a:pt x="18" y="438"/>
                  </a:cubicBezTo>
                  <a:cubicBezTo>
                    <a:pt x="18" y="415"/>
                    <a:pt x="18" y="391"/>
                    <a:pt x="19" y="368"/>
                  </a:cubicBezTo>
                  <a:cubicBezTo>
                    <a:pt x="20" y="307"/>
                    <a:pt x="19" y="246"/>
                    <a:pt x="17" y="186"/>
                  </a:cubicBezTo>
                  <a:cubicBezTo>
                    <a:pt x="15" y="144"/>
                    <a:pt x="12" y="102"/>
                    <a:pt x="7" y="60"/>
                  </a:cubicBezTo>
                  <a:cubicBezTo>
                    <a:pt x="5" y="42"/>
                    <a:pt x="2" y="23"/>
                    <a:pt x="0" y="4"/>
                  </a:cubicBezTo>
                  <a:close/>
                </a:path>
              </a:pathLst>
            </a:custGeom>
            <a:gradFill flip="none" rotWithShape="1">
              <a:gsLst>
                <a:gs pos="0">
                  <a:srgbClr val="C00000"/>
                </a:gs>
                <a:gs pos="100000">
                  <a:srgbClr val="FF0000"/>
                </a:gs>
              </a:gsLst>
              <a:lin ang="16200000" scaled="1"/>
              <a:tileRect/>
            </a:gradFill>
            <a:ln w="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cs typeface="+mn-ea"/>
                <a:sym typeface="+mn-lt"/>
              </a:endParaRPr>
            </a:p>
          </p:txBody>
        </p:sp>
        <p:sp>
          <p:nvSpPr>
            <p:cNvPr id="41" name="矩形 40"/>
            <p:cNvSpPr/>
            <p:nvPr/>
          </p:nvSpPr>
          <p:spPr>
            <a:xfrm>
              <a:off x="4967428" y="3846319"/>
              <a:ext cx="470000" cy="369332"/>
            </a:xfrm>
            <a:prstGeom prst="rect">
              <a:avLst/>
            </a:prstGeom>
          </p:spPr>
          <p:txBody>
            <a:bodyPr wrap="none" anchor="ctr" anchorCtr="0">
              <a:spAutoFit/>
            </a:bodyPr>
            <a:lstStyle/>
            <a:p>
              <a:pPr algn="ctr"/>
              <a:r>
                <a:rPr lang="en-US" altLang="zh-CN" b="1" dirty="0">
                  <a:solidFill>
                    <a:srgbClr val="232B3E"/>
                  </a:solidFill>
                  <a:cs typeface="+mn-ea"/>
                  <a:sym typeface="+mn-lt"/>
                </a:rPr>
                <a:t>02</a:t>
              </a:r>
              <a:endParaRPr lang="zh-CN" altLang="en-US" b="1" dirty="0">
                <a:solidFill>
                  <a:srgbClr val="232B3E"/>
                </a:solidFill>
                <a:cs typeface="+mn-ea"/>
                <a:sym typeface="+mn-lt"/>
              </a:endParaRPr>
            </a:p>
          </p:txBody>
        </p:sp>
      </p:grpSp>
      <p:grpSp>
        <p:nvGrpSpPr>
          <p:cNvPr id="10" name="组合 9"/>
          <p:cNvGrpSpPr/>
          <p:nvPr/>
        </p:nvGrpSpPr>
        <p:grpSpPr>
          <a:xfrm>
            <a:off x="6819786" y="4728566"/>
            <a:ext cx="1156561" cy="1438770"/>
            <a:chOff x="6819786" y="4728566"/>
            <a:chExt cx="1156561" cy="1438770"/>
          </a:xfrm>
        </p:grpSpPr>
        <p:sp>
          <p:nvSpPr>
            <p:cNvPr id="16" name="Freeform 10"/>
            <p:cNvSpPr/>
            <p:nvPr/>
          </p:nvSpPr>
          <p:spPr bwMode="auto">
            <a:xfrm>
              <a:off x="6819786" y="4728566"/>
              <a:ext cx="1156561" cy="1438769"/>
            </a:xfrm>
            <a:custGeom>
              <a:avLst/>
              <a:gdLst>
                <a:gd name="T0" fmla="*/ 3 w 588"/>
                <a:gd name="T1" fmla="*/ 593 h 593"/>
                <a:gd name="T2" fmla="*/ 6 w 588"/>
                <a:gd name="T3" fmla="*/ 474 h 593"/>
                <a:gd name="T4" fmla="*/ 32 w 588"/>
                <a:gd name="T5" fmla="*/ 334 h 593"/>
                <a:gd name="T6" fmla="*/ 136 w 588"/>
                <a:gd name="T7" fmla="*/ 162 h 593"/>
                <a:gd name="T8" fmla="*/ 222 w 588"/>
                <a:gd name="T9" fmla="*/ 104 h 593"/>
                <a:gd name="T10" fmla="*/ 230 w 588"/>
                <a:gd name="T11" fmla="*/ 88 h 593"/>
                <a:gd name="T12" fmla="*/ 219 w 588"/>
                <a:gd name="T13" fmla="*/ 8 h 593"/>
                <a:gd name="T14" fmla="*/ 225 w 588"/>
                <a:gd name="T15" fmla="*/ 4 h 593"/>
                <a:gd name="T16" fmla="*/ 330 w 588"/>
                <a:gd name="T17" fmla="*/ 45 h 593"/>
                <a:gd name="T18" fmla="*/ 580 w 588"/>
                <a:gd name="T19" fmla="*/ 144 h 593"/>
                <a:gd name="T20" fmla="*/ 588 w 588"/>
                <a:gd name="T21" fmla="*/ 148 h 593"/>
                <a:gd name="T22" fmla="*/ 581 w 588"/>
                <a:gd name="T23" fmla="*/ 155 h 593"/>
                <a:gd name="T24" fmla="*/ 281 w 588"/>
                <a:gd name="T25" fmla="*/ 387 h 593"/>
                <a:gd name="T26" fmla="*/ 274 w 588"/>
                <a:gd name="T27" fmla="*/ 393 h 593"/>
                <a:gd name="T28" fmla="*/ 263 w 588"/>
                <a:gd name="T29" fmla="*/ 322 h 593"/>
                <a:gd name="T30" fmla="*/ 261 w 588"/>
                <a:gd name="T31" fmla="*/ 322 h 593"/>
                <a:gd name="T32" fmla="*/ 241 w 588"/>
                <a:gd name="T33" fmla="*/ 355 h 593"/>
                <a:gd name="T34" fmla="*/ 213 w 588"/>
                <a:gd name="T35" fmla="*/ 433 h 593"/>
                <a:gd name="T36" fmla="*/ 211 w 588"/>
                <a:gd name="T37" fmla="*/ 448 h 593"/>
                <a:gd name="T38" fmla="*/ 211 w 588"/>
                <a:gd name="T39" fmla="*/ 440 h 593"/>
                <a:gd name="T40" fmla="*/ 172 w 588"/>
                <a:gd name="T41" fmla="*/ 509 h 593"/>
                <a:gd name="T42" fmla="*/ 125 w 588"/>
                <a:gd name="T43" fmla="*/ 586 h 593"/>
                <a:gd name="T44" fmla="*/ 119 w 588"/>
                <a:gd name="T45" fmla="*/ 593 h 593"/>
                <a:gd name="T46" fmla="*/ 3 w 588"/>
                <a:gd name="T47" fmla="*/ 593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8" h="593">
                  <a:moveTo>
                    <a:pt x="3" y="593"/>
                  </a:moveTo>
                  <a:cubicBezTo>
                    <a:pt x="0" y="553"/>
                    <a:pt x="3" y="514"/>
                    <a:pt x="6" y="474"/>
                  </a:cubicBezTo>
                  <a:cubicBezTo>
                    <a:pt x="10" y="426"/>
                    <a:pt x="18" y="380"/>
                    <a:pt x="32" y="334"/>
                  </a:cubicBezTo>
                  <a:cubicBezTo>
                    <a:pt x="52" y="268"/>
                    <a:pt x="85" y="209"/>
                    <a:pt x="136" y="162"/>
                  </a:cubicBezTo>
                  <a:cubicBezTo>
                    <a:pt x="162" y="139"/>
                    <a:pt x="191" y="120"/>
                    <a:pt x="222" y="104"/>
                  </a:cubicBezTo>
                  <a:cubicBezTo>
                    <a:pt x="230" y="100"/>
                    <a:pt x="231" y="96"/>
                    <a:pt x="230" y="88"/>
                  </a:cubicBezTo>
                  <a:cubicBezTo>
                    <a:pt x="226" y="62"/>
                    <a:pt x="223" y="35"/>
                    <a:pt x="219" y="8"/>
                  </a:cubicBezTo>
                  <a:cubicBezTo>
                    <a:pt x="217" y="0"/>
                    <a:pt x="221" y="2"/>
                    <a:pt x="225" y="4"/>
                  </a:cubicBezTo>
                  <a:cubicBezTo>
                    <a:pt x="260" y="18"/>
                    <a:pt x="295" y="31"/>
                    <a:pt x="330" y="45"/>
                  </a:cubicBezTo>
                  <a:cubicBezTo>
                    <a:pt x="414" y="78"/>
                    <a:pt x="497" y="111"/>
                    <a:pt x="580" y="144"/>
                  </a:cubicBezTo>
                  <a:cubicBezTo>
                    <a:pt x="583" y="145"/>
                    <a:pt x="587" y="145"/>
                    <a:pt x="588" y="148"/>
                  </a:cubicBezTo>
                  <a:cubicBezTo>
                    <a:pt x="588" y="151"/>
                    <a:pt x="584" y="153"/>
                    <a:pt x="581" y="155"/>
                  </a:cubicBezTo>
                  <a:cubicBezTo>
                    <a:pt x="481" y="232"/>
                    <a:pt x="381" y="310"/>
                    <a:pt x="281" y="387"/>
                  </a:cubicBezTo>
                  <a:cubicBezTo>
                    <a:pt x="279" y="389"/>
                    <a:pt x="277" y="391"/>
                    <a:pt x="274" y="393"/>
                  </a:cubicBezTo>
                  <a:cubicBezTo>
                    <a:pt x="270" y="369"/>
                    <a:pt x="266" y="345"/>
                    <a:pt x="263" y="322"/>
                  </a:cubicBezTo>
                  <a:cubicBezTo>
                    <a:pt x="262" y="322"/>
                    <a:pt x="262" y="322"/>
                    <a:pt x="261" y="322"/>
                  </a:cubicBezTo>
                  <a:cubicBezTo>
                    <a:pt x="254" y="333"/>
                    <a:pt x="248" y="344"/>
                    <a:pt x="241" y="355"/>
                  </a:cubicBezTo>
                  <a:cubicBezTo>
                    <a:pt x="227" y="379"/>
                    <a:pt x="219" y="406"/>
                    <a:pt x="213" y="433"/>
                  </a:cubicBezTo>
                  <a:cubicBezTo>
                    <a:pt x="212" y="438"/>
                    <a:pt x="214" y="443"/>
                    <a:pt x="211" y="448"/>
                  </a:cubicBezTo>
                  <a:cubicBezTo>
                    <a:pt x="209" y="445"/>
                    <a:pt x="209" y="443"/>
                    <a:pt x="211" y="440"/>
                  </a:cubicBezTo>
                  <a:cubicBezTo>
                    <a:pt x="198" y="463"/>
                    <a:pt x="185" y="486"/>
                    <a:pt x="172" y="509"/>
                  </a:cubicBezTo>
                  <a:cubicBezTo>
                    <a:pt x="157" y="535"/>
                    <a:pt x="142" y="561"/>
                    <a:pt x="125" y="586"/>
                  </a:cubicBezTo>
                  <a:cubicBezTo>
                    <a:pt x="124" y="589"/>
                    <a:pt x="122" y="591"/>
                    <a:pt x="119" y="593"/>
                  </a:cubicBezTo>
                  <a:cubicBezTo>
                    <a:pt x="81" y="593"/>
                    <a:pt x="42" y="593"/>
                    <a:pt x="3" y="593"/>
                  </a:cubicBezTo>
                  <a:close/>
                </a:path>
              </a:pathLst>
            </a:custGeom>
            <a:gradFill flip="none" rotWithShape="1">
              <a:gsLst>
                <a:gs pos="0">
                  <a:srgbClr val="E87E5B"/>
                </a:gs>
                <a:gs pos="100000">
                  <a:srgbClr val="FEF8A4"/>
                </a:gs>
              </a:gsLst>
              <a:lin ang="16200000" scaled="1"/>
              <a:tileRect/>
            </a:gradFill>
            <a:ln w="0">
              <a:noFill/>
            </a:ln>
            <a:effectLst>
              <a:outerShdw blurRad="254000" dist="127000" sx="102000" sy="102000" algn="ctr"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20" name="Freeform 14"/>
            <p:cNvSpPr/>
            <p:nvPr/>
          </p:nvSpPr>
          <p:spPr bwMode="auto">
            <a:xfrm>
              <a:off x="7053426" y="5789198"/>
              <a:ext cx="181259" cy="378138"/>
            </a:xfrm>
            <a:custGeom>
              <a:avLst/>
              <a:gdLst>
                <a:gd name="T0" fmla="*/ 0 w 92"/>
                <a:gd name="T1" fmla="*/ 156 h 156"/>
                <a:gd name="T2" fmla="*/ 38 w 92"/>
                <a:gd name="T3" fmla="*/ 95 h 156"/>
                <a:gd name="T4" fmla="*/ 81 w 92"/>
                <a:gd name="T5" fmla="*/ 18 h 156"/>
                <a:gd name="T6" fmla="*/ 92 w 92"/>
                <a:gd name="T7" fmla="*/ 0 h 156"/>
                <a:gd name="T8" fmla="*/ 92 w 92"/>
                <a:gd name="T9" fmla="*/ 11 h 156"/>
                <a:gd name="T10" fmla="*/ 89 w 92"/>
                <a:gd name="T11" fmla="*/ 156 h 156"/>
                <a:gd name="T12" fmla="*/ 0 w 92"/>
                <a:gd name="T13" fmla="*/ 156 h 156"/>
              </a:gdLst>
              <a:ahLst/>
              <a:cxnLst>
                <a:cxn ang="0">
                  <a:pos x="T0" y="T1"/>
                </a:cxn>
                <a:cxn ang="0">
                  <a:pos x="T2" y="T3"/>
                </a:cxn>
                <a:cxn ang="0">
                  <a:pos x="T4" y="T5"/>
                </a:cxn>
                <a:cxn ang="0">
                  <a:pos x="T6" y="T7"/>
                </a:cxn>
                <a:cxn ang="0">
                  <a:pos x="T8" y="T9"/>
                </a:cxn>
                <a:cxn ang="0">
                  <a:pos x="T10" y="T11"/>
                </a:cxn>
                <a:cxn ang="0">
                  <a:pos x="T12" y="T13"/>
                </a:cxn>
              </a:cxnLst>
              <a:rect l="0" t="0" r="r" b="b"/>
              <a:pathLst>
                <a:path w="92" h="156">
                  <a:moveTo>
                    <a:pt x="0" y="156"/>
                  </a:moveTo>
                  <a:cubicBezTo>
                    <a:pt x="13" y="136"/>
                    <a:pt x="26" y="116"/>
                    <a:pt x="38" y="95"/>
                  </a:cubicBezTo>
                  <a:cubicBezTo>
                    <a:pt x="53" y="70"/>
                    <a:pt x="67" y="44"/>
                    <a:pt x="81" y="18"/>
                  </a:cubicBezTo>
                  <a:cubicBezTo>
                    <a:pt x="84" y="12"/>
                    <a:pt x="88" y="7"/>
                    <a:pt x="92" y="0"/>
                  </a:cubicBezTo>
                  <a:cubicBezTo>
                    <a:pt x="92" y="5"/>
                    <a:pt x="92" y="8"/>
                    <a:pt x="92" y="11"/>
                  </a:cubicBezTo>
                  <a:cubicBezTo>
                    <a:pt x="90" y="59"/>
                    <a:pt x="89" y="108"/>
                    <a:pt x="89" y="156"/>
                  </a:cubicBezTo>
                  <a:cubicBezTo>
                    <a:pt x="60" y="156"/>
                    <a:pt x="30" y="156"/>
                    <a:pt x="0" y="156"/>
                  </a:cubicBezTo>
                  <a:close/>
                </a:path>
              </a:pathLst>
            </a:custGeom>
            <a:gradFill flip="none" rotWithShape="1">
              <a:gsLst>
                <a:gs pos="0">
                  <a:srgbClr val="C00000"/>
                </a:gs>
                <a:gs pos="100000">
                  <a:srgbClr val="FF0000"/>
                </a:gs>
              </a:gsLst>
              <a:lin ang="16200000" scaled="1"/>
              <a:tileRect/>
            </a:gradFill>
            <a:ln w="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cs typeface="+mn-ea"/>
                <a:sym typeface="+mn-lt"/>
              </a:endParaRPr>
            </a:p>
          </p:txBody>
        </p:sp>
        <p:sp>
          <p:nvSpPr>
            <p:cNvPr id="44" name="矩形 43"/>
            <p:cNvSpPr/>
            <p:nvPr/>
          </p:nvSpPr>
          <p:spPr>
            <a:xfrm>
              <a:off x="7267548" y="5008821"/>
              <a:ext cx="470001" cy="369332"/>
            </a:xfrm>
            <a:prstGeom prst="rect">
              <a:avLst/>
            </a:prstGeom>
          </p:spPr>
          <p:txBody>
            <a:bodyPr wrap="none" anchor="ctr" anchorCtr="0">
              <a:spAutoFit/>
            </a:bodyPr>
            <a:lstStyle/>
            <a:p>
              <a:pPr algn="ctr"/>
              <a:r>
                <a:rPr lang="en-US" altLang="zh-CN" b="1" dirty="0">
                  <a:solidFill>
                    <a:srgbClr val="232B3E"/>
                  </a:solidFill>
                  <a:cs typeface="+mn-ea"/>
                  <a:sym typeface="+mn-lt"/>
                </a:rPr>
                <a:t>05</a:t>
              </a:r>
              <a:endParaRPr lang="zh-CN" altLang="en-US" b="1" dirty="0">
                <a:solidFill>
                  <a:srgbClr val="232B3E"/>
                </a:solidFill>
                <a:cs typeface="+mn-ea"/>
                <a:sym typeface="+mn-lt"/>
              </a:endParaRPr>
            </a:p>
          </p:txBody>
        </p:sp>
      </p:grpSp>
      <p:grpSp>
        <p:nvGrpSpPr>
          <p:cNvPr id="8" name="组合 7"/>
          <p:cNvGrpSpPr/>
          <p:nvPr/>
        </p:nvGrpSpPr>
        <p:grpSpPr>
          <a:xfrm>
            <a:off x="5702303" y="2889115"/>
            <a:ext cx="787393" cy="3278221"/>
            <a:chOff x="5702303" y="2889115"/>
            <a:chExt cx="787393" cy="3278221"/>
          </a:xfrm>
        </p:grpSpPr>
        <p:sp>
          <p:nvSpPr>
            <p:cNvPr id="12" name="Freeform 6"/>
            <p:cNvSpPr/>
            <p:nvPr/>
          </p:nvSpPr>
          <p:spPr bwMode="auto">
            <a:xfrm>
              <a:off x="5702303" y="2889115"/>
              <a:ext cx="787393" cy="3278221"/>
            </a:xfrm>
            <a:custGeom>
              <a:avLst/>
              <a:gdLst>
                <a:gd name="T0" fmla="*/ 101 w 400"/>
                <a:gd name="T1" fmla="*/ 1351 h 1351"/>
                <a:gd name="T2" fmla="*/ 100 w 400"/>
                <a:gd name="T3" fmla="*/ 1340 h 1351"/>
                <a:gd name="T4" fmla="*/ 100 w 400"/>
                <a:gd name="T5" fmla="*/ 367 h 1351"/>
                <a:gd name="T6" fmla="*/ 86 w 400"/>
                <a:gd name="T7" fmla="*/ 353 h 1351"/>
                <a:gd name="T8" fmla="*/ 0 w 400"/>
                <a:gd name="T9" fmla="*/ 353 h 1351"/>
                <a:gd name="T10" fmla="*/ 200 w 400"/>
                <a:gd name="T11" fmla="*/ 0 h 1351"/>
                <a:gd name="T12" fmla="*/ 400 w 400"/>
                <a:gd name="T13" fmla="*/ 352 h 1351"/>
                <a:gd name="T14" fmla="*/ 392 w 400"/>
                <a:gd name="T15" fmla="*/ 353 h 1351"/>
                <a:gd name="T16" fmla="*/ 308 w 400"/>
                <a:gd name="T17" fmla="*/ 353 h 1351"/>
                <a:gd name="T18" fmla="*/ 300 w 400"/>
                <a:gd name="T19" fmla="*/ 360 h 1351"/>
                <a:gd name="T20" fmla="*/ 300 w 400"/>
                <a:gd name="T21" fmla="*/ 368 h 1351"/>
                <a:gd name="T22" fmla="*/ 300 w 400"/>
                <a:gd name="T23" fmla="*/ 1340 h 1351"/>
                <a:gd name="T24" fmla="*/ 300 w 400"/>
                <a:gd name="T25" fmla="*/ 1351 h 1351"/>
                <a:gd name="T26" fmla="*/ 101 w 400"/>
                <a:gd name="T27" fmla="*/ 1351 h 1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0" h="1351">
                  <a:moveTo>
                    <a:pt x="101" y="1351"/>
                  </a:moveTo>
                  <a:cubicBezTo>
                    <a:pt x="101" y="1347"/>
                    <a:pt x="100" y="1344"/>
                    <a:pt x="100" y="1340"/>
                  </a:cubicBezTo>
                  <a:cubicBezTo>
                    <a:pt x="100" y="1016"/>
                    <a:pt x="100" y="692"/>
                    <a:pt x="100" y="367"/>
                  </a:cubicBezTo>
                  <a:cubicBezTo>
                    <a:pt x="100" y="353"/>
                    <a:pt x="100" y="353"/>
                    <a:pt x="86" y="353"/>
                  </a:cubicBezTo>
                  <a:cubicBezTo>
                    <a:pt x="58" y="353"/>
                    <a:pt x="30" y="353"/>
                    <a:pt x="0" y="353"/>
                  </a:cubicBezTo>
                  <a:cubicBezTo>
                    <a:pt x="67" y="235"/>
                    <a:pt x="133" y="118"/>
                    <a:pt x="200" y="0"/>
                  </a:cubicBezTo>
                  <a:cubicBezTo>
                    <a:pt x="267" y="118"/>
                    <a:pt x="334" y="235"/>
                    <a:pt x="400" y="352"/>
                  </a:cubicBezTo>
                  <a:cubicBezTo>
                    <a:pt x="397" y="354"/>
                    <a:pt x="395" y="353"/>
                    <a:pt x="392" y="353"/>
                  </a:cubicBezTo>
                  <a:cubicBezTo>
                    <a:pt x="364" y="353"/>
                    <a:pt x="336" y="353"/>
                    <a:pt x="308" y="353"/>
                  </a:cubicBezTo>
                  <a:cubicBezTo>
                    <a:pt x="302" y="353"/>
                    <a:pt x="300" y="355"/>
                    <a:pt x="300" y="360"/>
                  </a:cubicBezTo>
                  <a:cubicBezTo>
                    <a:pt x="300" y="363"/>
                    <a:pt x="300" y="365"/>
                    <a:pt x="300" y="368"/>
                  </a:cubicBezTo>
                  <a:cubicBezTo>
                    <a:pt x="300" y="692"/>
                    <a:pt x="300" y="1016"/>
                    <a:pt x="300" y="1340"/>
                  </a:cubicBezTo>
                  <a:cubicBezTo>
                    <a:pt x="300" y="1344"/>
                    <a:pt x="300" y="1347"/>
                    <a:pt x="300" y="1351"/>
                  </a:cubicBezTo>
                  <a:cubicBezTo>
                    <a:pt x="233" y="1351"/>
                    <a:pt x="167" y="1351"/>
                    <a:pt x="101" y="1351"/>
                  </a:cubicBezTo>
                  <a:close/>
                </a:path>
              </a:pathLst>
            </a:custGeom>
            <a:gradFill flip="none" rotWithShape="1">
              <a:gsLst>
                <a:gs pos="0">
                  <a:srgbClr val="E87E5B"/>
                </a:gs>
                <a:gs pos="100000">
                  <a:srgbClr val="FEF8A4"/>
                </a:gs>
              </a:gsLst>
              <a:lin ang="16200000" scaled="1"/>
              <a:tileRect/>
            </a:gradFill>
            <a:ln w="0">
              <a:noFill/>
            </a:ln>
            <a:effectLst>
              <a:outerShdw blurRad="254000" dist="127000" sx="102000" sy="102000" algn="ctr"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42" name="矩形 41"/>
            <p:cNvSpPr/>
            <p:nvPr/>
          </p:nvSpPr>
          <p:spPr>
            <a:xfrm>
              <a:off x="5860999" y="3336451"/>
              <a:ext cx="470000" cy="369332"/>
            </a:xfrm>
            <a:prstGeom prst="rect">
              <a:avLst/>
            </a:prstGeom>
          </p:spPr>
          <p:txBody>
            <a:bodyPr wrap="none" anchor="ctr" anchorCtr="0">
              <a:spAutoFit/>
            </a:bodyPr>
            <a:lstStyle/>
            <a:p>
              <a:pPr algn="ctr"/>
              <a:r>
                <a:rPr lang="en-US" altLang="zh-CN" b="1" dirty="0">
                  <a:solidFill>
                    <a:srgbClr val="232B3E"/>
                  </a:solidFill>
                  <a:cs typeface="+mn-ea"/>
                  <a:sym typeface="+mn-lt"/>
                </a:rPr>
                <a:t>03</a:t>
              </a:r>
              <a:endParaRPr lang="zh-CN" altLang="en-US" b="1" dirty="0">
                <a:solidFill>
                  <a:srgbClr val="232B3E"/>
                </a:solidFill>
                <a:cs typeface="+mn-ea"/>
                <a:sym typeface="+mn-lt"/>
              </a:endParaRPr>
            </a:p>
          </p:txBody>
        </p:sp>
      </p:grpSp>
      <p:grpSp>
        <p:nvGrpSpPr>
          <p:cNvPr id="9" name="组合 8"/>
          <p:cNvGrpSpPr/>
          <p:nvPr/>
        </p:nvGrpSpPr>
        <p:grpSpPr>
          <a:xfrm>
            <a:off x="6344190" y="3511146"/>
            <a:ext cx="906291" cy="2656190"/>
            <a:chOff x="6344190" y="3511146"/>
            <a:chExt cx="906291" cy="2656190"/>
          </a:xfrm>
        </p:grpSpPr>
        <p:sp>
          <p:nvSpPr>
            <p:cNvPr id="14" name="Freeform 8"/>
            <p:cNvSpPr/>
            <p:nvPr/>
          </p:nvSpPr>
          <p:spPr bwMode="auto">
            <a:xfrm>
              <a:off x="6344190" y="3511146"/>
              <a:ext cx="906291" cy="2656189"/>
            </a:xfrm>
            <a:custGeom>
              <a:avLst/>
              <a:gdLst>
                <a:gd name="T0" fmla="*/ 2 w 461"/>
                <a:gd name="T1" fmla="*/ 1095 h 1095"/>
                <a:gd name="T2" fmla="*/ 1 w 461"/>
                <a:gd name="T3" fmla="*/ 1012 h 1095"/>
                <a:gd name="T4" fmla="*/ 3 w 461"/>
                <a:gd name="T5" fmla="*/ 863 h 1095"/>
                <a:gd name="T6" fmla="*/ 17 w 461"/>
                <a:gd name="T7" fmla="*/ 701 h 1095"/>
                <a:gd name="T8" fmla="*/ 71 w 461"/>
                <a:gd name="T9" fmla="*/ 463 h 1095"/>
                <a:gd name="T10" fmla="*/ 183 w 461"/>
                <a:gd name="T11" fmla="*/ 240 h 1095"/>
                <a:gd name="T12" fmla="*/ 181 w 461"/>
                <a:gd name="T13" fmla="*/ 227 h 1095"/>
                <a:gd name="T14" fmla="*/ 112 w 461"/>
                <a:gd name="T15" fmla="*/ 182 h 1095"/>
                <a:gd name="T16" fmla="*/ 103 w 461"/>
                <a:gd name="T17" fmla="*/ 177 h 1095"/>
                <a:gd name="T18" fmla="*/ 461 w 461"/>
                <a:gd name="T19" fmla="*/ 0 h 1095"/>
                <a:gd name="T20" fmla="*/ 443 w 461"/>
                <a:gd name="T21" fmla="*/ 397 h 1095"/>
                <a:gd name="T22" fmla="*/ 434 w 461"/>
                <a:gd name="T23" fmla="*/ 393 h 1095"/>
                <a:gd name="T24" fmla="*/ 363 w 461"/>
                <a:gd name="T25" fmla="*/ 347 h 1095"/>
                <a:gd name="T26" fmla="*/ 354 w 461"/>
                <a:gd name="T27" fmla="*/ 349 h 1095"/>
                <a:gd name="T28" fmla="*/ 291 w 461"/>
                <a:gd name="T29" fmla="*/ 461 h 1095"/>
                <a:gd name="T30" fmla="*/ 225 w 461"/>
                <a:gd name="T31" fmla="*/ 653 h 1095"/>
                <a:gd name="T32" fmla="*/ 223 w 461"/>
                <a:gd name="T33" fmla="*/ 662 h 1095"/>
                <a:gd name="T34" fmla="*/ 221 w 461"/>
                <a:gd name="T35" fmla="*/ 661 h 1095"/>
                <a:gd name="T36" fmla="*/ 193 w 461"/>
                <a:gd name="T37" fmla="*/ 710 h 1095"/>
                <a:gd name="T38" fmla="*/ 121 w 461"/>
                <a:gd name="T39" fmla="*/ 859 h 1095"/>
                <a:gd name="T40" fmla="*/ 45 w 461"/>
                <a:gd name="T41" fmla="*/ 1082 h 1095"/>
                <a:gd name="T42" fmla="*/ 40 w 461"/>
                <a:gd name="T43" fmla="*/ 1095 h 1095"/>
                <a:gd name="T44" fmla="*/ 2 w 461"/>
                <a:gd name="T45" fmla="*/ 1095 h 1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1" h="1095">
                  <a:moveTo>
                    <a:pt x="2" y="1095"/>
                  </a:moveTo>
                  <a:cubicBezTo>
                    <a:pt x="2" y="1067"/>
                    <a:pt x="1" y="1040"/>
                    <a:pt x="1" y="1012"/>
                  </a:cubicBezTo>
                  <a:cubicBezTo>
                    <a:pt x="0" y="962"/>
                    <a:pt x="0" y="912"/>
                    <a:pt x="3" y="863"/>
                  </a:cubicBezTo>
                  <a:cubicBezTo>
                    <a:pt x="6" y="809"/>
                    <a:pt x="10" y="755"/>
                    <a:pt x="17" y="701"/>
                  </a:cubicBezTo>
                  <a:cubicBezTo>
                    <a:pt x="28" y="620"/>
                    <a:pt x="45" y="540"/>
                    <a:pt x="71" y="463"/>
                  </a:cubicBezTo>
                  <a:cubicBezTo>
                    <a:pt x="97" y="383"/>
                    <a:pt x="134" y="308"/>
                    <a:pt x="183" y="240"/>
                  </a:cubicBezTo>
                  <a:cubicBezTo>
                    <a:pt x="187" y="234"/>
                    <a:pt x="187" y="231"/>
                    <a:pt x="181" y="227"/>
                  </a:cubicBezTo>
                  <a:cubicBezTo>
                    <a:pt x="157" y="213"/>
                    <a:pt x="135" y="197"/>
                    <a:pt x="112" y="182"/>
                  </a:cubicBezTo>
                  <a:cubicBezTo>
                    <a:pt x="109" y="181"/>
                    <a:pt x="107" y="179"/>
                    <a:pt x="103" y="177"/>
                  </a:cubicBezTo>
                  <a:cubicBezTo>
                    <a:pt x="223" y="118"/>
                    <a:pt x="341" y="59"/>
                    <a:pt x="461" y="0"/>
                  </a:cubicBezTo>
                  <a:cubicBezTo>
                    <a:pt x="455" y="133"/>
                    <a:pt x="449" y="265"/>
                    <a:pt x="443" y="397"/>
                  </a:cubicBezTo>
                  <a:cubicBezTo>
                    <a:pt x="439" y="398"/>
                    <a:pt x="437" y="395"/>
                    <a:pt x="434" y="393"/>
                  </a:cubicBezTo>
                  <a:cubicBezTo>
                    <a:pt x="410" y="378"/>
                    <a:pt x="387" y="363"/>
                    <a:pt x="363" y="347"/>
                  </a:cubicBezTo>
                  <a:cubicBezTo>
                    <a:pt x="359" y="344"/>
                    <a:pt x="357" y="344"/>
                    <a:pt x="354" y="349"/>
                  </a:cubicBezTo>
                  <a:cubicBezTo>
                    <a:pt x="329" y="384"/>
                    <a:pt x="309" y="422"/>
                    <a:pt x="291" y="461"/>
                  </a:cubicBezTo>
                  <a:cubicBezTo>
                    <a:pt x="263" y="523"/>
                    <a:pt x="240" y="587"/>
                    <a:pt x="225" y="653"/>
                  </a:cubicBezTo>
                  <a:cubicBezTo>
                    <a:pt x="224" y="656"/>
                    <a:pt x="225" y="660"/>
                    <a:pt x="223" y="662"/>
                  </a:cubicBezTo>
                  <a:cubicBezTo>
                    <a:pt x="222" y="662"/>
                    <a:pt x="222" y="660"/>
                    <a:pt x="221" y="661"/>
                  </a:cubicBezTo>
                  <a:cubicBezTo>
                    <a:pt x="213" y="678"/>
                    <a:pt x="202" y="694"/>
                    <a:pt x="193" y="710"/>
                  </a:cubicBezTo>
                  <a:cubicBezTo>
                    <a:pt x="166" y="759"/>
                    <a:pt x="142" y="808"/>
                    <a:pt x="121" y="859"/>
                  </a:cubicBezTo>
                  <a:cubicBezTo>
                    <a:pt x="90" y="932"/>
                    <a:pt x="65" y="1006"/>
                    <a:pt x="45" y="1082"/>
                  </a:cubicBezTo>
                  <a:cubicBezTo>
                    <a:pt x="44" y="1087"/>
                    <a:pt x="43" y="1091"/>
                    <a:pt x="40" y="1095"/>
                  </a:cubicBezTo>
                  <a:cubicBezTo>
                    <a:pt x="28" y="1095"/>
                    <a:pt x="15" y="1095"/>
                    <a:pt x="2" y="1095"/>
                  </a:cubicBezTo>
                  <a:close/>
                </a:path>
              </a:pathLst>
            </a:custGeom>
            <a:gradFill flip="none" rotWithShape="1">
              <a:gsLst>
                <a:gs pos="0">
                  <a:srgbClr val="E87E5B"/>
                </a:gs>
                <a:gs pos="100000">
                  <a:srgbClr val="FEF8A4"/>
                </a:gs>
              </a:gsLst>
              <a:lin ang="16200000" scaled="1"/>
              <a:tileRect/>
            </a:gradFill>
            <a:ln w="0">
              <a:noFill/>
            </a:ln>
            <a:effectLst>
              <a:outerShdw blurRad="254000" dist="127000" sx="102000" sy="102000" algn="ctr" rotWithShape="0">
                <a:prstClr val="black">
                  <a:alpha val="8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cs typeface="+mn-ea"/>
                <a:sym typeface="+mn-lt"/>
              </a:endParaRPr>
            </a:p>
          </p:txBody>
        </p:sp>
        <p:sp>
          <p:nvSpPr>
            <p:cNvPr id="43" name="矩形 42"/>
            <p:cNvSpPr/>
            <p:nvPr/>
          </p:nvSpPr>
          <p:spPr>
            <a:xfrm>
              <a:off x="6738024" y="3846319"/>
              <a:ext cx="470001" cy="369332"/>
            </a:xfrm>
            <a:prstGeom prst="rect">
              <a:avLst/>
            </a:prstGeom>
          </p:spPr>
          <p:txBody>
            <a:bodyPr wrap="none" anchor="ctr" anchorCtr="0">
              <a:spAutoFit/>
            </a:bodyPr>
            <a:lstStyle/>
            <a:p>
              <a:pPr algn="ctr"/>
              <a:r>
                <a:rPr lang="en-US" altLang="zh-CN" b="1" dirty="0">
                  <a:solidFill>
                    <a:srgbClr val="232B3E"/>
                  </a:solidFill>
                  <a:cs typeface="+mn-ea"/>
                  <a:sym typeface="+mn-lt"/>
                </a:rPr>
                <a:t>04</a:t>
              </a:r>
              <a:endParaRPr lang="zh-CN" altLang="en-US" b="1" dirty="0">
                <a:solidFill>
                  <a:srgbClr val="232B3E"/>
                </a:solidFill>
                <a:cs typeface="+mn-ea"/>
                <a:sym typeface="+mn-lt"/>
              </a:endParaRPr>
            </a:p>
          </p:txBody>
        </p:sp>
        <p:sp>
          <p:nvSpPr>
            <p:cNvPr id="17" name="Freeform 11"/>
            <p:cNvSpPr/>
            <p:nvPr/>
          </p:nvSpPr>
          <p:spPr bwMode="auto">
            <a:xfrm>
              <a:off x="6422348" y="5106705"/>
              <a:ext cx="360022" cy="1060631"/>
            </a:xfrm>
            <a:custGeom>
              <a:avLst/>
              <a:gdLst>
                <a:gd name="T0" fmla="*/ 0 w 183"/>
                <a:gd name="T1" fmla="*/ 437 h 437"/>
                <a:gd name="T2" fmla="*/ 10 w 183"/>
                <a:gd name="T3" fmla="*/ 398 h 437"/>
                <a:gd name="T4" fmla="*/ 74 w 183"/>
                <a:gd name="T5" fmla="*/ 212 h 437"/>
                <a:gd name="T6" fmla="*/ 157 w 183"/>
                <a:gd name="T7" fmla="*/ 42 h 437"/>
                <a:gd name="T8" fmla="*/ 182 w 183"/>
                <a:gd name="T9" fmla="*/ 0 h 437"/>
                <a:gd name="T10" fmla="*/ 183 w 183"/>
                <a:gd name="T11" fmla="*/ 4 h 437"/>
                <a:gd name="T12" fmla="*/ 172 w 183"/>
                <a:gd name="T13" fmla="*/ 92 h 437"/>
                <a:gd name="T14" fmla="*/ 164 w 183"/>
                <a:gd name="T15" fmla="*/ 251 h 437"/>
                <a:gd name="T16" fmla="*/ 166 w 183"/>
                <a:gd name="T17" fmla="*/ 434 h 437"/>
                <a:gd name="T18" fmla="*/ 166 w 183"/>
                <a:gd name="T19" fmla="*/ 437 h 437"/>
                <a:gd name="T20" fmla="*/ 0 w 183"/>
                <a:gd name="T21"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3" h="437">
                  <a:moveTo>
                    <a:pt x="0" y="437"/>
                  </a:moveTo>
                  <a:cubicBezTo>
                    <a:pt x="2" y="423"/>
                    <a:pt x="6" y="411"/>
                    <a:pt x="10" y="398"/>
                  </a:cubicBezTo>
                  <a:cubicBezTo>
                    <a:pt x="28" y="335"/>
                    <a:pt x="49" y="273"/>
                    <a:pt x="74" y="212"/>
                  </a:cubicBezTo>
                  <a:cubicBezTo>
                    <a:pt x="98" y="154"/>
                    <a:pt x="125" y="97"/>
                    <a:pt x="157" y="42"/>
                  </a:cubicBezTo>
                  <a:cubicBezTo>
                    <a:pt x="165" y="28"/>
                    <a:pt x="173" y="14"/>
                    <a:pt x="182" y="0"/>
                  </a:cubicBezTo>
                  <a:cubicBezTo>
                    <a:pt x="182" y="2"/>
                    <a:pt x="183" y="3"/>
                    <a:pt x="183" y="4"/>
                  </a:cubicBezTo>
                  <a:cubicBezTo>
                    <a:pt x="179" y="33"/>
                    <a:pt x="175" y="62"/>
                    <a:pt x="172" y="92"/>
                  </a:cubicBezTo>
                  <a:cubicBezTo>
                    <a:pt x="167" y="145"/>
                    <a:pt x="165" y="198"/>
                    <a:pt x="164" y="251"/>
                  </a:cubicBezTo>
                  <a:cubicBezTo>
                    <a:pt x="163" y="312"/>
                    <a:pt x="164" y="373"/>
                    <a:pt x="166" y="434"/>
                  </a:cubicBezTo>
                  <a:cubicBezTo>
                    <a:pt x="166" y="435"/>
                    <a:pt x="166" y="436"/>
                    <a:pt x="166" y="437"/>
                  </a:cubicBezTo>
                  <a:cubicBezTo>
                    <a:pt x="111" y="437"/>
                    <a:pt x="55" y="437"/>
                    <a:pt x="0" y="437"/>
                  </a:cubicBezTo>
                  <a:close/>
                </a:path>
              </a:pathLst>
            </a:custGeom>
            <a:gradFill flip="none" rotWithShape="1">
              <a:gsLst>
                <a:gs pos="0">
                  <a:srgbClr val="C00000"/>
                </a:gs>
                <a:gs pos="100000">
                  <a:srgbClr val="FF0000"/>
                </a:gs>
              </a:gsLst>
              <a:lin ang="16200000" scaled="1"/>
              <a:tileRect/>
            </a:gradFill>
            <a:ln w="0">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rgbClr val="FFFFFF"/>
                </a:solidFill>
                <a:cs typeface="+mn-ea"/>
                <a:sym typeface="+mn-lt"/>
              </a:endParaRPr>
            </a:p>
          </p:txBody>
        </p:sp>
      </p:grpSp>
      <p:sp>
        <p:nvSpPr>
          <p:cNvPr id="60" name="TextBox 5"/>
          <p:cNvSpPr txBox="1"/>
          <p:nvPr/>
        </p:nvSpPr>
        <p:spPr>
          <a:xfrm>
            <a:off x="4309956" y="556078"/>
            <a:ext cx="3493265"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产品市场拓展</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4" name="Picture 92" descr="D:\desktop\图片3.png"/>
          <p:cNvPicPr>
            <a:picLocks noChangeAspect="1" noChangeArrowheads="1"/>
          </p:cNvPicPr>
          <p:nvPr/>
        </p:nvPicPr>
        <p:blipFill>
          <a:blip r:embed="rId3"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1000"/>
                                  </p:stCondLst>
                                  <p:childTnLst>
                                    <p:set>
                                      <p:cBhvr>
                                        <p:cTn id="6" dur="1" fill="hold">
                                          <p:stCondLst>
                                            <p:cond delay="0"/>
                                          </p:stCondLst>
                                        </p:cTn>
                                        <p:tgtEl>
                                          <p:spTgt spid="71"/>
                                        </p:tgtEl>
                                        <p:attrNameLst>
                                          <p:attrName>style.visibility</p:attrName>
                                        </p:attrNameLst>
                                      </p:cBhvr>
                                      <p:to>
                                        <p:strVal val="visible"/>
                                      </p:to>
                                    </p:set>
                                    <p:anim calcmode="lin" valueType="num">
                                      <p:cBhvr>
                                        <p:cTn id="7" dur="4750" fill="hold"/>
                                        <p:tgtEl>
                                          <p:spTgt spid="71"/>
                                        </p:tgtEl>
                                        <p:attrNameLst>
                                          <p:attrName>ppt_w</p:attrName>
                                        </p:attrNameLst>
                                      </p:cBhvr>
                                      <p:tavLst>
                                        <p:tav tm="0">
                                          <p:val>
                                            <p:strVal val="#ppt_w+.3"/>
                                          </p:val>
                                        </p:tav>
                                        <p:tav tm="100000">
                                          <p:val>
                                            <p:strVal val="#ppt_w"/>
                                          </p:val>
                                        </p:tav>
                                      </p:tavLst>
                                    </p:anim>
                                    <p:anim calcmode="lin" valueType="num">
                                      <p:cBhvr>
                                        <p:cTn id="8" dur="4750" fill="hold"/>
                                        <p:tgtEl>
                                          <p:spTgt spid="71"/>
                                        </p:tgtEl>
                                        <p:attrNameLst>
                                          <p:attrName>ppt_h</p:attrName>
                                        </p:attrNameLst>
                                      </p:cBhvr>
                                      <p:tavLst>
                                        <p:tav tm="0">
                                          <p:val>
                                            <p:strVal val="#ppt_h"/>
                                          </p:val>
                                        </p:tav>
                                        <p:tav tm="100000">
                                          <p:val>
                                            <p:strVal val="#ppt_h"/>
                                          </p:val>
                                        </p:tav>
                                      </p:tavLst>
                                    </p:anim>
                                    <p:animEffect transition="in" filter="fade">
                                      <p:cBhvr>
                                        <p:cTn id="9" dur="4750"/>
                                        <p:tgtEl>
                                          <p:spTgt spid="71"/>
                                        </p:tgtEl>
                                      </p:cBhvr>
                                    </p:animEffect>
                                  </p:childTnLst>
                                </p:cTn>
                              </p:par>
                              <p:par>
                                <p:cTn id="10" presetID="22" presetClass="entr" presetSubtype="4" fill="hold"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1250"/>
                                        <p:tgtEl>
                                          <p:spTgt spid="6"/>
                                        </p:tgtEl>
                                      </p:cBhvr>
                                    </p:animEffect>
                                  </p:childTnLst>
                                </p:cTn>
                              </p:par>
                              <p:par>
                                <p:cTn id="13" presetID="10" presetClass="entr" presetSubtype="0" fill="hold" nodeType="withEffect">
                                  <p:stCondLst>
                                    <p:cond delay="100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750"/>
                                        <p:tgtEl>
                                          <p:spTgt spid="45"/>
                                        </p:tgtEl>
                                      </p:cBhvr>
                                    </p:animEffect>
                                  </p:childTnLst>
                                </p:cTn>
                              </p:par>
                              <p:par>
                                <p:cTn id="16" presetID="35" presetClass="path" presetSubtype="0" accel="50000" decel="50000" fill="hold" nodeType="withEffect">
                                  <p:stCondLst>
                                    <p:cond delay="1000"/>
                                  </p:stCondLst>
                                  <p:childTnLst>
                                    <p:animMotion origin="layout" path="M -2.08333E-7 1.11111E-6 L -0.0401 1.11111E-6 " pathEditMode="relative" rAng="0" ptsTypes="AA">
                                      <p:cBhvr>
                                        <p:cTn id="17" dur="1250" spd="-100000" fill="hold"/>
                                        <p:tgtEl>
                                          <p:spTgt spid="45"/>
                                        </p:tgtEl>
                                        <p:attrNameLst>
                                          <p:attrName>ppt_x</p:attrName>
                                          <p:attrName>ppt_y</p:attrName>
                                        </p:attrNameLst>
                                      </p:cBhvr>
                                      <p:rCtr x="-2005" y="0"/>
                                    </p:animMotion>
                                  </p:childTnLst>
                                </p:cTn>
                              </p:par>
                              <p:par>
                                <p:cTn id="18" presetID="22" presetClass="entr" presetSubtype="4" fill="hold" nodeType="withEffect">
                                  <p:stCondLst>
                                    <p:cond delay="175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1250"/>
                                        <p:tgtEl>
                                          <p:spTgt spid="7"/>
                                        </p:tgtEl>
                                      </p:cBhvr>
                                    </p:animEffect>
                                  </p:childTnLst>
                                </p:cTn>
                              </p:par>
                              <p:par>
                                <p:cTn id="21" presetID="10" presetClass="entr" presetSubtype="0" fill="hold" nodeType="withEffect">
                                  <p:stCondLst>
                                    <p:cond delay="175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750"/>
                                        <p:tgtEl>
                                          <p:spTgt spid="48"/>
                                        </p:tgtEl>
                                      </p:cBhvr>
                                    </p:animEffect>
                                  </p:childTnLst>
                                </p:cTn>
                              </p:par>
                              <p:par>
                                <p:cTn id="24" presetID="35" presetClass="path" presetSubtype="0" accel="50000" decel="50000" fill="hold" nodeType="withEffect">
                                  <p:stCondLst>
                                    <p:cond delay="1750"/>
                                  </p:stCondLst>
                                  <p:childTnLst>
                                    <p:animMotion origin="layout" path="M 1.45833E-6 -4.81481E-6 L -0.04011 -4.81481E-6 " pathEditMode="relative" rAng="0" ptsTypes="AA">
                                      <p:cBhvr>
                                        <p:cTn id="25" dur="1250" spd="-100000" fill="hold"/>
                                        <p:tgtEl>
                                          <p:spTgt spid="48"/>
                                        </p:tgtEl>
                                        <p:attrNameLst>
                                          <p:attrName>ppt_x</p:attrName>
                                          <p:attrName>ppt_y</p:attrName>
                                        </p:attrNameLst>
                                      </p:cBhvr>
                                      <p:rCtr x="-2005" y="0"/>
                                    </p:animMotion>
                                  </p:childTnLst>
                                </p:cTn>
                              </p:par>
                              <p:par>
                                <p:cTn id="26" presetID="22" presetClass="entr" presetSubtype="4" fill="hold" nodeType="withEffect">
                                  <p:stCondLst>
                                    <p:cond delay="225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1250"/>
                                        <p:tgtEl>
                                          <p:spTgt spid="8"/>
                                        </p:tgtEl>
                                      </p:cBhvr>
                                    </p:animEffect>
                                  </p:childTnLst>
                                </p:cTn>
                              </p:par>
                              <p:par>
                                <p:cTn id="29" presetID="10" presetClass="entr" presetSubtype="0" fill="hold" nodeType="withEffect">
                                  <p:stCondLst>
                                    <p:cond delay="225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childTnLst>
                                </p:cTn>
                              </p:par>
                              <p:par>
                                <p:cTn id="32" presetID="64" presetClass="path" presetSubtype="0" decel="100000" fill="hold" nodeType="withEffect">
                                  <p:stCondLst>
                                    <p:cond delay="2250"/>
                                  </p:stCondLst>
                                  <p:childTnLst>
                                    <p:animMotion origin="layout" path="M -3.54167E-6 -1.11111E-6 L -3.54167E-6 -0.08657 " pathEditMode="relative" rAng="0" ptsTypes="AA">
                                      <p:cBhvr>
                                        <p:cTn id="33" dur="1000" spd="-100000" fill="hold"/>
                                        <p:tgtEl>
                                          <p:spTgt spid="51"/>
                                        </p:tgtEl>
                                        <p:attrNameLst>
                                          <p:attrName>ppt_x</p:attrName>
                                          <p:attrName>ppt_y</p:attrName>
                                        </p:attrNameLst>
                                      </p:cBhvr>
                                      <p:rCtr x="0" y="-4329"/>
                                    </p:animMotion>
                                  </p:childTnLst>
                                </p:cTn>
                              </p:par>
                              <p:par>
                                <p:cTn id="34" presetID="22" presetClass="entr" presetSubtype="4" fill="hold" nodeType="withEffect">
                                  <p:stCondLst>
                                    <p:cond delay="275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1250"/>
                                        <p:tgtEl>
                                          <p:spTgt spid="9"/>
                                        </p:tgtEl>
                                      </p:cBhvr>
                                    </p:animEffect>
                                  </p:childTnLst>
                                </p:cTn>
                              </p:par>
                              <p:par>
                                <p:cTn id="37" presetID="10" presetClass="entr" presetSubtype="0" fill="hold" nodeType="withEffect">
                                  <p:stCondLst>
                                    <p:cond delay="275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750"/>
                                        <p:tgtEl>
                                          <p:spTgt spid="54"/>
                                        </p:tgtEl>
                                      </p:cBhvr>
                                    </p:animEffect>
                                  </p:childTnLst>
                                </p:cTn>
                              </p:par>
                              <p:par>
                                <p:cTn id="40" presetID="35" presetClass="path" presetSubtype="0" accel="50000" decel="50000" fill="hold" nodeType="withEffect">
                                  <p:stCondLst>
                                    <p:cond delay="2750"/>
                                  </p:stCondLst>
                                  <p:childTnLst>
                                    <p:animMotion origin="layout" path="M 2.08333E-6 -4.81481E-6 L 0.04492 -4.81481E-6 " pathEditMode="relative" rAng="0" ptsTypes="AA">
                                      <p:cBhvr>
                                        <p:cTn id="41" dur="1250" spd="-100000" fill="hold"/>
                                        <p:tgtEl>
                                          <p:spTgt spid="54"/>
                                        </p:tgtEl>
                                        <p:attrNameLst>
                                          <p:attrName>ppt_x</p:attrName>
                                          <p:attrName>ppt_y</p:attrName>
                                        </p:attrNameLst>
                                      </p:cBhvr>
                                      <p:rCtr x="2240" y="0"/>
                                    </p:animMotion>
                                  </p:childTnLst>
                                </p:cTn>
                              </p:par>
                              <p:par>
                                <p:cTn id="42" presetID="22" presetClass="entr" presetSubtype="4" fill="hold" nodeType="withEffect">
                                  <p:stCondLst>
                                    <p:cond delay="325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1250"/>
                                        <p:tgtEl>
                                          <p:spTgt spid="10"/>
                                        </p:tgtEl>
                                      </p:cBhvr>
                                    </p:animEffect>
                                  </p:childTnLst>
                                </p:cTn>
                              </p:par>
                              <p:par>
                                <p:cTn id="45" presetID="10" presetClass="entr" presetSubtype="0" fill="hold" nodeType="withEffect">
                                  <p:stCondLst>
                                    <p:cond delay="3250"/>
                                  </p:stCondLst>
                                  <p:childTnLst>
                                    <p:set>
                                      <p:cBhvr>
                                        <p:cTn id="46" dur="1" fill="hold">
                                          <p:stCondLst>
                                            <p:cond delay="0"/>
                                          </p:stCondLst>
                                        </p:cTn>
                                        <p:tgtEl>
                                          <p:spTgt spid="57"/>
                                        </p:tgtEl>
                                        <p:attrNameLst>
                                          <p:attrName>style.visibility</p:attrName>
                                        </p:attrNameLst>
                                      </p:cBhvr>
                                      <p:to>
                                        <p:strVal val="visible"/>
                                      </p:to>
                                    </p:set>
                                    <p:animEffect transition="in" filter="fade">
                                      <p:cBhvr>
                                        <p:cTn id="47" dur="750"/>
                                        <p:tgtEl>
                                          <p:spTgt spid="57"/>
                                        </p:tgtEl>
                                      </p:cBhvr>
                                    </p:animEffect>
                                  </p:childTnLst>
                                </p:cTn>
                              </p:par>
                              <p:par>
                                <p:cTn id="48" presetID="35" presetClass="path" presetSubtype="0" accel="50000" decel="50000" fill="hold" nodeType="withEffect">
                                  <p:stCondLst>
                                    <p:cond delay="3250"/>
                                  </p:stCondLst>
                                  <p:childTnLst>
                                    <p:animMotion origin="layout" path="M 2.70833E-6 1.11111E-6 L 0.04492 1.11111E-6 " pathEditMode="relative" rAng="0" ptsTypes="AA">
                                      <p:cBhvr>
                                        <p:cTn id="49" dur="1250" spd="-100000" fill="hold"/>
                                        <p:tgtEl>
                                          <p:spTgt spid="57"/>
                                        </p:tgtEl>
                                        <p:attrNameLst>
                                          <p:attrName>ppt_x</p:attrName>
                                          <p:attrName>ppt_y</p:attrName>
                                        </p:attrNameLst>
                                      </p:cBhvr>
                                      <p:rCtr x="2240" y="0"/>
                                    </p:animMotion>
                                  </p:childTnLst>
                                </p:cTn>
                              </p:par>
                              <p:par>
                                <p:cTn id="50" presetID="53" presetClass="entr" presetSubtype="16" fill="hold" grpId="0" nodeType="withEffect">
                                  <p:stCondLst>
                                    <p:cond delay="2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200" fill="hold"/>
                                        <p:tgtEl>
                                          <p:spTgt spid="60"/>
                                        </p:tgtEl>
                                        <p:attrNameLst>
                                          <p:attrName>ppt_w</p:attrName>
                                        </p:attrNameLst>
                                      </p:cBhvr>
                                      <p:tavLst>
                                        <p:tav tm="0">
                                          <p:val>
                                            <p:fltVal val="0"/>
                                          </p:val>
                                        </p:tav>
                                        <p:tav tm="100000">
                                          <p:val>
                                            <p:strVal val="#ppt_w"/>
                                          </p:val>
                                        </p:tav>
                                      </p:tavLst>
                                    </p:anim>
                                    <p:anim calcmode="lin" valueType="num">
                                      <p:cBhvr>
                                        <p:cTn id="53" dur="200" fill="hold"/>
                                        <p:tgtEl>
                                          <p:spTgt spid="60"/>
                                        </p:tgtEl>
                                        <p:attrNameLst>
                                          <p:attrName>ppt_h</p:attrName>
                                        </p:attrNameLst>
                                      </p:cBhvr>
                                      <p:tavLst>
                                        <p:tav tm="0">
                                          <p:val>
                                            <p:fltVal val="0"/>
                                          </p:val>
                                        </p:tav>
                                        <p:tav tm="100000">
                                          <p:val>
                                            <p:strVal val="#ppt_h"/>
                                          </p:val>
                                        </p:tav>
                                      </p:tavLst>
                                    </p:anim>
                                    <p:animEffect transition="in" filter="fade">
                                      <p:cBhvr>
                                        <p:cTn id="54" dur="200"/>
                                        <p:tgtEl>
                                          <p:spTgt spid="60"/>
                                        </p:tgtEl>
                                      </p:cBhvr>
                                    </p:animEffect>
                                  </p:childTnLst>
                                </p:cTn>
                              </p:par>
                              <p:par>
                                <p:cTn id="55" presetID="6" presetClass="emph" presetSubtype="0" fill="hold" grpId="1" nodeType="withEffect">
                                  <p:stCondLst>
                                    <p:cond delay="400"/>
                                  </p:stCondLst>
                                  <p:childTnLst>
                                    <p:animScale>
                                      <p:cBhvr>
                                        <p:cTn id="56" dur="3600" fill="hold"/>
                                        <p:tgtEl>
                                          <p:spTgt spid="60"/>
                                        </p:tgtEl>
                                      </p:cBhvr>
                                      <p:by x="120000" y="120000"/>
                                    </p:animScale>
                                  </p:childTnLst>
                                </p:cTn>
                              </p:par>
                              <p:par>
                                <p:cTn id="57" presetID="10" presetClass="entr" presetSubtype="0" fill="hold" nodeType="withEffect">
                                  <p:stCondLst>
                                    <p:cond delay="0"/>
                                  </p:stCondLst>
                                  <p:childTnLst>
                                    <p:set>
                                      <p:cBhvr>
                                        <p:cTn id="58" dur="1" fill="hold">
                                          <p:stCondLst>
                                            <p:cond delay="0"/>
                                          </p:stCondLst>
                                        </p:cTn>
                                        <p:tgtEl>
                                          <p:spTgt spid="64"/>
                                        </p:tgtEl>
                                        <p:attrNameLst>
                                          <p:attrName>style.visibility</p:attrName>
                                        </p:attrNameLst>
                                      </p:cBhvr>
                                      <p:to>
                                        <p:strVal val="visible"/>
                                      </p:to>
                                    </p:set>
                                    <p:animEffect transition="in" filter="fade">
                                      <p:cBhvr>
                                        <p:cTn id="59" dur="400"/>
                                        <p:tgtEl>
                                          <p:spTgt spid="64"/>
                                        </p:tgtEl>
                                      </p:cBhvr>
                                    </p:animEffect>
                                  </p:childTnLst>
                                </p:cTn>
                              </p:par>
                              <p:par>
                                <p:cTn id="60" presetID="6" presetClass="emph" presetSubtype="0" autoRev="1" fill="hold" nodeType="withEffect">
                                  <p:stCondLst>
                                    <p:cond delay="200"/>
                                  </p:stCondLst>
                                  <p:childTnLst>
                                    <p:animScale>
                                      <p:cBhvr>
                                        <p:cTn id="61" dur="200" fill="hold"/>
                                        <p:tgtEl>
                                          <p:spTgt spid="64"/>
                                        </p:tgtEl>
                                      </p:cBhvr>
                                      <p:by x="800000" y="800000"/>
                                    </p:animScale>
                                  </p:childTnLst>
                                </p:cTn>
                              </p:par>
                              <p:par>
                                <p:cTn id="62" presetID="10" presetClass="exit" presetSubtype="0" fill="hold" nodeType="withEffect">
                                  <p:stCondLst>
                                    <p:cond delay="400"/>
                                  </p:stCondLst>
                                  <p:childTnLst>
                                    <p:animEffect transition="out" filter="fade">
                                      <p:cBhvr>
                                        <p:cTn id="63" dur="500"/>
                                        <p:tgtEl>
                                          <p:spTgt spid="64"/>
                                        </p:tgtEl>
                                      </p:cBhvr>
                                    </p:animEffect>
                                    <p:set>
                                      <p:cBhvr>
                                        <p:cTn id="64" dur="1" fill="hold">
                                          <p:stCondLst>
                                            <p:cond delay="499"/>
                                          </p:stCondLst>
                                        </p:cTn>
                                        <p:tgtEl>
                                          <p:spTgt spid="6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60" grpId="0"/>
      <p:bldP spid="60"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5" name="TextBox 5"/>
          <p:cNvSpPr txBox="1"/>
          <p:nvPr/>
        </p:nvSpPr>
        <p:spPr>
          <a:xfrm>
            <a:off x="4518284" y="3643047"/>
            <a:ext cx="3108543"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幸运</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抽奖</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 name="图片 5"/>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7" name="TextBox 5"/>
          <p:cNvSpPr txBox="1"/>
          <p:nvPr/>
        </p:nvSpPr>
        <p:spPr>
          <a:xfrm>
            <a:off x="5599710"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肆</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fill="hold" grpId="1" nodeType="withEffect">
                                  <p:stCondLst>
                                    <p:cond delay="400"/>
                                  </p:stCondLst>
                                  <p:childTnLst>
                                    <p:animScale>
                                      <p:cBhvr>
                                        <p:cTn id="26" dur="36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66136" y="727312"/>
            <a:ext cx="6340198" cy="156966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第一</a:t>
            </a:r>
            <a:r>
              <a:rPr lang="zh-CN" altLang="en-US" sz="9600" b="1" dirty="0" smtClean="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轮抽奖</a:t>
            </a:r>
            <a:endPar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 name="图片 2"/>
          <p:cNvPicPr>
            <a:picLocks noChangeAspect="1"/>
          </p:cNvPicPr>
          <p:nvPr/>
        </p:nvPicPr>
        <p:blipFill>
          <a:blip r:embed="rId1"/>
          <a:stretch>
            <a:fillRect/>
          </a:stretch>
        </p:blipFill>
        <p:spPr>
          <a:xfrm flipH="1">
            <a:off x="-1" y="1"/>
            <a:ext cx="5546271" cy="6858000"/>
          </a:xfrm>
          <a:prstGeom prst="rect">
            <a:avLst/>
          </a:prstGeom>
        </p:spPr>
      </p:pic>
      <p:pic>
        <p:nvPicPr>
          <p:cNvPr id="9" name="图片 8"/>
          <p:cNvPicPr>
            <a:picLocks noChangeAspect="1"/>
          </p:cNvPicPr>
          <p:nvPr/>
        </p:nvPicPr>
        <p:blipFill>
          <a:blip r:embed="rId2"/>
          <a:stretch>
            <a:fillRect/>
          </a:stretch>
        </p:blipFill>
        <p:spPr>
          <a:xfrm>
            <a:off x="0" y="5692576"/>
            <a:ext cx="12191999" cy="1165424"/>
          </a:xfrm>
          <a:prstGeom prst="rect">
            <a:avLst/>
          </a:prstGeom>
        </p:spPr>
      </p:pic>
      <p:grpSp>
        <p:nvGrpSpPr>
          <p:cNvPr id="2" name="组合 1"/>
          <p:cNvGrpSpPr/>
          <p:nvPr/>
        </p:nvGrpSpPr>
        <p:grpSpPr>
          <a:xfrm>
            <a:off x="844275" y="-254000"/>
            <a:ext cx="3139896" cy="4806345"/>
            <a:chOff x="844275" y="0"/>
            <a:chExt cx="3139896" cy="4806345"/>
          </a:xfrm>
        </p:grpSpPr>
        <p:pic>
          <p:nvPicPr>
            <p:cNvPr id="26" name="图片 25"/>
            <p:cNvPicPr>
              <a:picLocks noChangeAspect="1"/>
            </p:cNvPicPr>
            <p:nvPr/>
          </p:nvPicPr>
          <p:blipFill>
            <a:blip r:embed="rId3" cstate="screen"/>
            <a:stretch>
              <a:fillRect/>
            </a:stretch>
          </p:blipFill>
          <p:spPr>
            <a:xfrm>
              <a:off x="844275" y="0"/>
              <a:ext cx="3139896" cy="4806345"/>
            </a:xfrm>
            <a:prstGeom prst="rect">
              <a:avLst/>
            </a:prstGeom>
            <a:effectLst>
              <a:outerShdw blurRad="254000" sx="102000" sy="102000" algn="ctr" rotWithShape="0">
                <a:prstClr val="black">
                  <a:alpha val="80000"/>
                </a:prstClr>
              </a:outerShdw>
            </a:effectLst>
          </p:spPr>
        </p:pic>
        <p:sp>
          <p:nvSpPr>
            <p:cNvPr id="27" name="文本框 26"/>
            <p:cNvSpPr txBox="1"/>
            <p:nvPr/>
          </p:nvSpPr>
          <p:spPr>
            <a:xfrm>
              <a:off x="1725720" y="3210995"/>
              <a:ext cx="1415772" cy="1132618"/>
            </a:xfrm>
            <a:prstGeom prst="rect">
              <a:avLst/>
            </a:prstGeom>
          </p:spPr>
          <p:txBody>
            <a:bodyPr wrap="none" anchor="ctr" anchorCtr="0">
              <a:spAutoFit/>
            </a:bodyPr>
            <a:lstStyle>
              <a:defPPr>
                <a:defRPr lang="zh-CN"/>
              </a:defPPr>
              <a:lvl1pPr algn="ctr">
                <a:defRPr sz="2400" b="0">
                  <a:gradFill flip="none" rotWithShape="1">
                    <a:gsLst>
                      <a:gs pos="35000">
                        <a:srgbClr val="FEF8A4"/>
                      </a:gs>
                      <a:gs pos="65000">
                        <a:srgbClr val="FEF8A4"/>
                      </a:gs>
                      <a:gs pos="50000">
                        <a:srgbClr val="FEFBDB"/>
                      </a:gs>
                      <a:gs pos="0">
                        <a:schemeClr val="accent2">
                          <a:lumMod val="25000"/>
                        </a:schemeClr>
                      </a:gs>
                      <a:gs pos="100000">
                        <a:srgbClr val="643D03"/>
                      </a:gs>
                    </a:gsLst>
                    <a:lin ang="5400000" scaled="1"/>
                    <a:tileRect/>
                  </a:gradFill>
                  <a:effectLst>
                    <a:outerShdw blurRad="127000" dist="63500" dir="5400000" algn="t" rotWithShape="0">
                      <a:prstClr val="black">
                        <a:alpha val="90000"/>
                      </a:prstClr>
                    </a:outerShdw>
                  </a:effectLst>
                  <a:latin typeface="+mj-ea"/>
                  <a:ea typeface="+mj-ea"/>
                </a:defRPr>
              </a:lvl1pPr>
            </a:lstStyle>
            <a:p>
              <a:pPr>
                <a:lnSpc>
                  <a:spcPct val="130000"/>
                </a:lnSpc>
              </a:pPr>
              <a:r>
                <a:rPr lang="zh-CN" altLang="en-US" sz="3200" b="1">
                  <a:solidFill>
                    <a:srgbClr val="C00000"/>
                  </a:solidFill>
                  <a:effectLst>
                    <a:innerShdw blurRad="63500" dist="50800" dir="13500000">
                      <a:prstClr val="black">
                        <a:alpha val="50000"/>
                      </a:prstClr>
                    </a:innerShdw>
                  </a:effectLst>
                  <a:latin typeface="+mn-lt"/>
                  <a:ea typeface="+mn-ea"/>
                  <a:cs typeface="+mn-ea"/>
                  <a:sym typeface="+mn-lt"/>
                </a:rPr>
                <a:t>五等奖</a:t>
              </a:r>
              <a:endParaRPr lang="en-US" altLang="zh-CN" sz="3200" b="1">
                <a:solidFill>
                  <a:srgbClr val="C00000"/>
                </a:solidFill>
                <a:effectLst>
                  <a:innerShdw blurRad="63500" dist="50800" dir="13500000">
                    <a:prstClr val="black">
                      <a:alpha val="50000"/>
                    </a:prstClr>
                  </a:innerShdw>
                </a:effectLst>
                <a:latin typeface="+mn-lt"/>
                <a:ea typeface="+mn-ea"/>
                <a:cs typeface="+mn-ea"/>
                <a:sym typeface="+mn-lt"/>
              </a:endParaRPr>
            </a:p>
            <a:p>
              <a:pPr>
                <a:lnSpc>
                  <a:spcPct val="130000"/>
                </a:lnSpc>
              </a:pPr>
              <a:r>
                <a:rPr lang="en-US" altLang="zh-CN" sz="2000" b="1" smtClean="0">
                  <a:solidFill>
                    <a:srgbClr val="C00000"/>
                  </a:solidFill>
                  <a:effectLst>
                    <a:innerShdw blurRad="63500" dist="50800" dir="13500000">
                      <a:prstClr val="black">
                        <a:alpha val="50000"/>
                      </a:prstClr>
                    </a:innerShdw>
                  </a:effectLst>
                  <a:latin typeface="+mn-lt"/>
                  <a:ea typeface="+mn-ea"/>
                  <a:cs typeface="+mn-ea"/>
                  <a:sym typeface="+mn-lt"/>
                </a:rPr>
                <a:t>20</a:t>
              </a:r>
              <a:r>
                <a:rPr lang="zh-CN" altLang="en-US" sz="2000" b="1" smtClean="0">
                  <a:solidFill>
                    <a:srgbClr val="C00000"/>
                  </a:solidFill>
                  <a:effectLst>
                    <a:innerShdw blurRad="63500" dist="50800" dir="13500000">
                      <a:prstClr val="black">
                        <a:alpha val="50000"/>
                      </a:prstClr>
                    </a:innerShdw>
                  </a:effectLst>
                  <a:latin typeface="+mn-lt"/>
                  <a:ea typeface="+mn-ea"/>
                  <a:cs typeface="+mn-ea"/>
                  <a:sym typeface="+mn-lt"/>
                </a:rPr>
                <a:t>名</a:t>
              </a:r>
              <a:endParaRPr lang="zh-CN" altLang="en-US" sz="2000" b="1">
                <a:solidFill>
                  <a:srgbClr val="C00000"/>
                </a:solidFill>
                <a:effectLst>
                  <a:innerShdw blurRad="63500" dist="50800" dir="13500000">
                    <a:prstClr val="black">
                      <a:alpha val="50000"/>
                    </a:prstClr>
                  </a:innerShdw>
                </a:effectLst>
                <a:latin typeface="+mn-lt"/>
                <a:ea typeface="+mn-ea"/>
                <a:cs typeface="+mn-ea"/>
                <a:sym typeface="+mn-lt"/>
              </a:endParaRPr>
            </a:p>
          </p:txBody>
        </p:sp>
      </p:grpSp>
      <p:grpSp>
        <p:nvGrpSpPr>
          <p:cNvPr id="4" name="组合 3"/>
          <p:cNvGrpSpPr/>
          <p:nvPr/>
        </p:nvGrpSpPr>
        <p:grpSpPr>
          <a:xfrm>
            <a:off x="5316279" y="2381797"/>
            <a:ext cx="6390167" cy="741077"/>
            <a:chOff x="5316279" y="2381797"/>
            <a:chExt cx="6390167" cy="741077"/>
          </a:xfrm>
        </p:grpSpPr>
        <p:pic>
          <p:nvPicPr>
            <p:cNvPr id="30" name="图片 29"/>
            <p:cNvPicPr>
              <a:picLocks noChangeAspect="1"/>
            </p:cNvPicPr>
            <p:nvPr/>
          </p:nvPicPr>
          <p:blipFill>
            <a:blip r:embed="rId4"/>
            <a:stretch>
              <a:fillRect/>
            </a:stretch>
          </p:blipFill>
          <p:spPr>
            <a:xfrm>
              <a:off x="5316279" y="2381797"/>
              <a:ext cx="6390167" cy="741077"/>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6687786" y="2521503"/>
              <a:ext cx="3647152" cy="461665"/>
            </a:xfrm>
            <a:prstGeom prst="rect">
              <a:avLst/>
            </a:prstGeom>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pPr algn="ctr"/>
              <a:r>
                <a:rPr lang="zh-CN" altLang="en-US" sz="2400" spc="300" dirty="0" smtClean="0">
                  <a:solidFill>
                    <a:srgbClr val="C00000"/>
                  </a:solidFill>
                  <a:effectLst/>
                  <a:latin typeface="+mn-lt"/>
                  <a:ea typeface="+mn-ea"/>
                  <a:cs typeface="+mn-ea"/>
                  <a:sym typeface="+mn-lt"/>
                </a:rPr>
                <a:t>奖品：某某超市购物卡</a:t>
              </a:r>
              <a:endParaRPr lang="zh-CN" altLang="en-US" sz="2400" spc="300" dirty="0">
                <a:solidFill>
                  <a:srgbClr val="C00000"/>
                </a:solidFill>
                <a:effectLst/>
                <a:latin typeface="+mn-lt"/>
                <a:ea typeface="+mn-ea"/>
                <a:cs typeface="+mn-ea"/>
                <a:sym typeface="+mn-lt"/>
              </a:endParaRPr>
            </a:p>
          </p:txBody>
        </p:sp>
      </p:grpSp>
      <p:sp>
        <p:nvSpPr>
          <p:cNvPr id="32" name="文本框 31"/>
          <p:cNvSpPr txBox="1"/>
          <p:nvPr/>
        </p:nvSpPr>
        <p:spPr>
          <a:xfrm>
            <a:off x="7309751" y="3167390"/>
            <a:ext cx="2143536" cy="523220"/>
          </a:xfrm>
          <a:prstGeom prst="rect">
            <a:avLst/>
          </a:prstGeom>
          <a:effectLst>
            <a:outerShdw blurRad="254000" dist="38100" dir="2700000" algn="tl" rotWithShape="0">
              <a:prstClr val="black">
                <a:alpha val="80000"/>
              </a:prstClr>
            </a:outerShdw>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r>
              <a:rPr lang="zh-CN" altLang="en-US" spc="300" dirty="0" smtClean="0">
                <a:effectLst/>
                <a:latin typeface="+mn-lt"/>
                <a:ea typeface="+mn-ea"/>
                <a:cs typeface="+mn-ea"/>
                <a:sym typeface="+mn-lt"/>
              </a:rPr>
              <a:t>价值：</a:t>
            </a:r>
            <a:r>
              <a:rPr lang="en-US" altLang="zh-CN" sz="2800" spc="300" dirty="0" smtClean="0">
                <a:effectLst/>
                <a:latin typeface="+mn-lt"/>
                <a:ea typeface="+mn-ea"/>
                <a:cs typeface="+mn-ea"/>
                <a:sym typeface="+mn-lt"/>
              </a:rPr>
              <a:t>500</a:t>
            </a:r>
            <a:r>
              <a:rPr lang="zh-CN" altLang="en-US" spc="300" dirty="0" smtClean="0">
                <a:effectLst/>
                <a:latin typeface="+mn-lt"/>
                <a:ea typeface="+mn-ea"/>
                <a:cs typeface="+mn-ea"/>
                <a:sym typeface="+mn-lt"/>
              </a:rPr>
              <a:t>元</a:t>
            </a:r>
            <a:endParaRPr lang="zh-CN" altLang="en-US" spc="300" dirty="0">
              <a:effectLst/>
              <a:latin typeface="+mn-lt"/>
              <a:ea typeface="+mn-ea"/>
              <a:cs typeface="+mn-ea"/>
              <a:sym typeface="+mn-lt"/>
            </a:endParaRPr>
          </a:p>
        </p:txBody>
      </p:sp>
      <p:pic>
        <p:nvPicPr>
          <p:cNvPr id="38" name="图片 37"/>
          <p:cNvPicPr>
            <a:picLocks noChangeAspect="1"/>
          </p:cNvPicPr>
          <p:nvPr/>
        </p:nvPicPr>
        <p:blipFill>
          <a:blip r:embed="rId5" cstate="print"/>
          <a:stretch>
            <a:fillRect/>
          </a:stretch>
        </p:blipFill>
        <p:spPr>
          <a:xfrm>
            <a:off x="4125434" y="3922724"/>
            <a:ext cx="3413049" cy="2124825"/>
          </a:xfrm>
          <a:prstGeom prst="rect">
            <a:avLst/>
          </a:prstGeom>
        </p:spPr>
      </p:pic>
      <p:pic>
        <p:nvPicPr>
          <p:cNvPr id="41" name="图片 40"/>
          <p:cNvPicPr>
            <a:picLocks noChangeAspect="1"/>
          </p:cNvPicPr>
          <p:nvPr/>
        </p:nvPicPr>
        <p:blipFill>
          <a:blip r:embed="rId6" cstate="screen"/>
          <a:stretch>
            <a:fillRect/>
          </a:stretch>
        </p:blipFill>
        <p:spPr>
          <a:xfrm flipH="1">
            <a:off x="7584809" y="4136065"/>
            <a:ext cx="2186832" cy="1977657"/>
          </a:xfrm>
          <a:prstGeom prst="rect">
            <a:avLst/>
          </a:prstGeom>
        </p:spPr>
      </p:pic>
      <p:pic>
        <p:nvPicPr>
          <p:cNvPr id="45" name="图片 44"/>
          <p:cNvPicPr>
            <a:picLocks noChangeAspect="1"/>
          </p:cNvPicPr>
          <p:nvPr/>
        </p:nvPicPr>
        <p:blipFill>
          <a:blip r:embed="rId7" cstate="screen"/>
          <a:stretch>
            <a:fillRect/>
          </a:stretch>
        </p:blipFill>
        <p:spPr>
          <a:xfrm>
            <a:off x="7701175" y="4163708"/>
            <a:ext cx="3516173" cy="1633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14:presetBounceEnd="53000">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14:bounceEnd="53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53000">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3.54167E-6 -1.11111E-6 L -3.54167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750"/>
                                            <p:tgtEl>
                                              <p:spTgt spid="38"/>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38"/>
                                            </p:tgtEl>
                                            <p:attrNameLst>
                                              <p:attrName>ppt_x</p:attrName>
                                              <p:attrName>ppt_y</p:attrName>
                                            </p:attrNameLst>
                                          </p:cBhvr>
                                          <p:rCtr x="2240" y="0"/>
                                        </p:animMotion>
                                      </p:childTnLst>
                                    </p:cTn>
                                  </p:par>
                                  <p:par>
                                    <p:cTn id="38" presetID="10" presetClass="entr" presetSubtype="0" fill="hold"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750"/>
                                            <p:tgtEl>
                                              <p:spTgt spid="41"/>
                                            </p:tgtEl>
                                          </p:cBhvr>
                                        </p:animEffect>
                                      </p:childTnLst>
                                    </p:cTn>
                                  </p:par>
                                  <p:par>
                                    <p:cTn id="41" presetID="35" presetClass="path" presetSubtype="0" accel="50000" decel="50000" fill="hold" nodeType="withEffect">
                                      <p:stCondLst>
                                        <p:cond delay="2000"/>
                                      </p:stCondLst>
                                      <p:childTnLst>
                                        <p:animMotion origin="layout" path="M 4.375E-6 7.40741E-7 L -0.04011 7.40741E-7 " pathEditMode="relative" rAng="0" ptsTypes="AA">
                                          <p:cBhvr>
                                            <p:cTn id="42" dur="1250" spd="-100000" fill="hold"/>
                                            <p:tgtEl>
                                              <p:spTgt spid="41"/>
                                            </p:tgtEl>
                                            <p:attrNameLst>
                                              <p:attrName>ppt_x</p:attrName>
                                              <p:attrName>ppt_y</p:attrName>
                                            </p:attrNameLst>
                                          </p:cBhvr>
                                          <p:rCtr x="-2005" y="0"/>
                                        </p:animMotion>
                                      </p:childTnLst>
                                    </p:cTn>
                                  </p:par>
                                  <p:par>
                                    <p:cTn id="43" presetID="22" presetClass="entr" presetSubtype="8" fill="hold"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1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3.54167E-6 -1.11111E-6 L -3.54167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750"/>
                                            <p:tgtEl>
                                              <p:spTgt spid="38"/>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38"/>
                                            </p:tgtEl>
                                            <p:attrNameLst>
                                              <p:attrName>ppt_x</p:attrName>
                                              <p:attrName>ppt_y</p:attrName>
                                            </p:attrNameLst>
                                          </p:cBhvr>
                                          <p:rCtr x="2240" y="0"/>
                                        </p:animMotion>
                                      </p:childTnLst>
                                    </p:cTn>
                                  </p:par>
                                  <p:par>
                                    <p:cTn id="38" presetID="10" presetClass="entr" presetSubtype="0" fill="hold" nodeType="withEffect">
                                      <p:stCondLst>
                                        <p:cond delay="200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750"/>
                                            <p:tgtEl>
                                              <p:spTgt spid="41"/>
                                            </p:tgtEl>
                                          </p:cBhvr>
                                        </p:animEffect>
                                      </p:childTnLst>
                                    </p:cTn>
                                  </p:par>
                                  <p:par>
                                    <p:cTn id="41" presetID="35" presetClass="path" presetSubtype="0" accel="50000" decel="50000" fill="hold" nodeType="withEffect">
                                      <p:stCondLst>
                                        <p:cond delay="2000"/>
                                      </p:stCondLst>
                                      <p:childTnLst>
                                        <p:animMotion origin="layout" path="M 4.375E-6 7.40741E-7 L -0.04011 7.40741E-7 " pathEditMode="relative" rAng="0" ptsTypes="AA">
                                          <p:cBhvr>
                                            <p:cTn id="42" dur="1250" spd="-100000" fill="hold"/>
                                            <p:tgtEl>
                                              <p:spTgt spid="41"/>
                                            </p:tgtEl>
                                            <p:attrNameLst>
                                              <p:attrName>ppt_x</p:attrName>
                                              <p:attrName>ppt_y</p:attrName>
                                            </p:attrNameLst>
                                          </p:cBhvr>
                                          <p:rCtr x="-2005" y="0"/>
                                        </p:animMotion>
                                      </p:childTnLst>
                                    </p:cTn>
                                  </p:par>
                                  <p:par>
                                    <p:cTn id="43" presetID="22" presetClass="entr" presetSubtype="8" fill="hold" nodeType="withEffect">
                                      <p:stCondLst>
                                        <p:cond delay="300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1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66136" y="727312"/>
            <a:ext cx="6340198" cy="156966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9600" b="1" dirty="0" smtClean="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第二轮抽奖</a:t>
            </a:r>
            <a:endPar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 name="图片 2"/>
          <p:cNvPicPr>
            <a:picLocks noChangeAspect="1"/>
          </p:cNvPicPr>
          <p:nvPr/>
        </p:nvPicPr>
        <p:blipFill>
          <a:blip r:embed="rId1"/>
          <a:stretch>
            <a:fillRect/>
          </a:stretch>
        </p:blipFill>
        <p:spPr>
          <a:xfrm flipH="1">
            <a:off x="-1" y="1"/>
            <a:ext cx="5546271" cy="6858000"/>
          </a:xfrm>
          <a:prstGeom prst="rect">
            <a:avLst/>
          </a:prstGeom>
        </p:spPr>
      </p:pic>
      <p:pic>
        <p:nvPicPr>
          <p:cNvPr id="9" name="图片 8"/>
          <p:cNvPicPr>
            <a:picLocks noChangeAspect="1"/>
          </p:cNvPicPr>
          <p:nvPr/>
        </p:nvPicPr>
        <p:blipFill>
          <a:blip r:embed="rId2"/>
          <a:stretch>
            <a:fillRect/>
          </a:stretch>
        </p:blipFill>
        <p:spPr>
          <a:xfrm>
            <a:off x="0" y="5692576"/>
            <a:ext cx="12191999" cy="1165424"/>
          </a:xfrm>
          <a:prstGeom prst="rect">
            <a:avLst/>
          </a:prstGeom>
        </p:spPr>
      </p:pic>
      <p:grpSp>
        <p:nvGrpSpPr>
          <p:cNvPr id="2" name="组合 1"/>
          <p:cNvGrpSpPr/>
          <p:nvPr/>
        </p:nvGrpSpPr>
        <p:grpSpPr>
          <a:xfrm>
            <a:off x="844275" y="-254000"/>
            <a:ext cx="3139896" cy="4806345"/>
            <a:chOff x="844275" y="0"/>
            <a:chExt cx="3139896" cy="4806345"/>
          </a:xfrm>
        </p:grpSpPr>
        <p:pic>
          <p:nvPicPr>
            <p:cNvPr id="26" name="图片 25"/>
            <p:cNvPicPr>
              <a:picLocks noChangeAspect="1"/>
            </p:cNvPicPr>
            <p:nvPr/>
          </p:nvPicPr>
          <p:blipFill>
            <a:blip r:embed="rId3" cstate="screen"/>
            <a:stretch>
              <a:fillRect/>
            </a:stretch>
          </p:blipFill>
          <p:spPr>
            <a:xfrm>
              <a:off x="844275" y="0"/>
              <a:ext cx="3139896" cy="4806345"/>
            </a:xfrm>
            <a:prstGeom prst="rect">
              <a:avLst/>
            </a:prstGeom>
            <a:effectLst>
              <a:outerShdw blurRad="254000" sx="102000" sy="102000" algn="ctr" rotWithShape="0">
                <a:prstClr val="black">
                  <a:alpha val="80000"/>
                </a:prstClr>
              </a:outerShdw>
            </a:effectLst>
          </p:spPr>
        </p:pic>
        <p:sp>
          <p:nvSpPr>
            <p:cNvPr id="27" name="文本框 26"/>
            <p:cNvSpPr txBox="1"/>
            <p:nvPr/>
          </p:nvSpPr>
          <p:spPr>
            <a:xfrm>
              <a:off x="1725720" y="3210995"/>
              <a:ext cx="1415772" cy="1132618"/>
            </a:xfrm>
            <a:prstGeom prst="rect">
              <a:avLst/>
            </a:prstGeom>
          </p:spPr>
          <p:txBody>
            <a:bodyPr wrap="none" anchor="ctr" anchorCtr="0">
              <a:spAutoFit/>
            </a:bodyPr>
            <a:lstStyle>
              <a:defPPr>
                <a:defRPr lang="zh-CN"/>
              </a:defPPr>
              <a:lvl1pPr algn="ctr">
                <a:defRPr sz="2400" b="0">
                  <a:gradFill flip="none" rotWithShape="1">
                    <a:gsLst>
                      <a:gs pos="35000">
                        <a:srgbClr val="FEF8A4"/>
                      </a:gs>
                      <a:gs pos="65000">
                        <a:srgbClr val="FEF8A4"/>
                      </a:gs>
                      <a:gs pos="50000">
                        <a:srgbClr val="FEFBDB"/>
                      </a:gs>
                      <a:gs pos="0">
                        <a:schemeClr val="accent2">
                          <a:lumMod val="25000"/>
                        </a:schemeClr>
                      </a:gs>
                      <a:gs pos="100000">
                        <a:srgbClr val="643D03"/>
                      </a:gs>
                    </a:gsLst>
                    <a:lin ang="5400000" scaled="1"/>
                    <a:tileRect/>
                  </a:gradFill>
                  <a:effectLst>
                    <a:outerShdw blurRad="127000" dist="63500" dir="5400000" algn="t" rotWithShape="0">
                      <a:prstClr val="black">
                        <a:alpha val="90000"/>
                      </a:prstClr>
                    </a:outerShdw>
                  </a:effectLst>
                  <a:latin typeface="+mj-ea"/>
                  <a:ea typeface="+mj-ea"/>
                </a:defRPr>
              </a:lvl1pPr>
            </a:lstStyle>
            <a:p>
              <a:pPr>
                <a:lnSpc>
                  <a:spcPct val="130000"/>
                </a:lnSpc>
              </a:pPr>
              <a:r>
                <a:rPr lang="zh-CN" altLang="en-US" sz="3200" b="1" smtClean="0">
                  <a:solidFill>
                    <a:srgbClr val="C00000"/>
                  </a:solidFill>
                  <a:effectLst>
                    <a:innerShdw blurRad="63500" dist="50800" dir="13500000">
                      <a:prstClr val="black">
                        <a:alpha val="50000"/>
                      </a:prstClr>
                    </a:innerShdw>
                  </a:effectLst>
                  <a:latin typeface="+mn-lt"/>
                  <a:ea typeface="+mn-ea"/>
                  <a:cs typeface="+mn-ea"/>
                  <a:sym typeface="+mn-lt"/>
                </a:rPr>
                <a:t>四等</a:t>
              </a:r>
              <a:r>
                <a:rPr lang="zh-CN" altLang="en-US" sz="3200" b="1">
                  <a:solidFill>
                    <a:srgbClr val="C00000"/>
                  </a:solidFill>
                  <a:effectLst>
                    <a:innerShdw blurRad="63500" dist="50800" dir="13500000">
                      <a:prstClr val="black">
                        <a:alpha val="50000"/>
                      </a:prstClr>
                    </a:innerShdw>
                  </a:effectLst>
                  <a:latin typeface="+mn-lt"/>
                  <a:ea typeface="+mn-ea"/>
                  <a:cs typeface="+mn-ea"/>
                  <a:sym typeface="+mn-lt"/>
                </a:rPr>
                <a:t>奖</a:t>
              </a:r>
              <a:endParaRPr lang="en-US" altLang="zh-CN" sz="3200" b="1">
                <a:solidFill>
                  <a:srgbClr val="C00000"/>
                </a:solidFill>
                <a:effectLst>
                  <a:innerShdw blurRad="63500" dist="50800" dir="13500000">
                    <a:prstClr val="black">
                      <a:alpha val="50000"/>
                    </a:prstClr>
                  </a:innerShdw>
                </a:effectLst>
                <a:latin typeface="+mn-lt"/>
                <a:ea typeface="+mn-ea"/>
                <a:cs typeface="+mn-ea"/>
                <a:sym typeface="+mn-lt"/>
              </a:endParaRPr>
            </a:p>
            <a:p>
              <a:pPr>
                <a:lnSpc>
                  <a:spcPct val="130000"/>
                </a:lnSpc>
              </a:pPr>
              <a:r>
                <a:rPr lang="en-US" altLang="zh-CN" sz="2000" b="1" smtClean="0">
                  <a:solidFill>
                    <a:srgbClr val="C00000"/>
                  </a:solidFill>
                  <a:effectLst>
                    <a:innerShdw blurRad="63500" dist="50800" dir="13500000">
                      <a:prstClr val="black">
                        <a:alpha val="50000"/>
                      </a:prstClr>
                    </a:innerShdw>
                  </a:effectLst>
                  <a:latin typeface="+mn-lt"/>
                  <a:ea typeface="+mn-ea"/>
                  <a:cs typeface="+mn-ea"/>
                  <a:sym typeface="+mn-lt"/>
                </a:rPr>
                <a:t>10</a:t>
              </a:r>
              <a:r>
                <a:rPr lang="zh-CN" altLang="en-US" sz="2000" b="1" smtClean="0">
                  <a:solidFill>
                    <a:srgbClr val="C00000"/>
                  </a:solidFill>
                  <a:effectLst>
                    <a:innerShdw blurRad="63500" dist="50800" dir="13500000">
                      <a:prstClr val="black">
                        <a:alpha val="50000"/>
                      </a:prstClr>
                    </a:innerShdw>
                  </a:effectLst>
                  <a:latin typeface="+mn-lt"/>
                  <a:ea typeface="+mn-ea"/>
                  <a:cs typeface="+mn-ea"/>
                  <a:sym typeface="+mn-lt"/>
                </a:rPr>
                <a:t>名</a:t>
              </a:r>
              <a:endParaRPr lang="zh-CN" altLang="en-US" sz="2000" b="1">
                <a:solidFill>
                  <a:srgbClr val="C00000"/>
                </a:solidFill>
                <a:effectLst>
                  <a:innerShdw blurRad="63500" dist="50800" dir="13500000">
                    <a:prstClr val="black">
                      <a:alpha val="50000"/>
                    </a:prstClr>
                  </a:innerShdw>
                </a:effectLst>
                <a:latin typeface="+mn-lt"/>
                <a:ea typeface="+mn-ea"/>
                <a:cs typeface="+mn-ea"/>
                <a:sym typeface="+mn-lt"/>
              </a:endParaRPr>
            </a:p>
          </p:txBody>
        </p:sp>
      </p:grpSp>
      <p:grpSp>
        <p:nvGrpSpPr>
          <p:cNvPr id="4" name="组合 3"/>
          <p:cNvGrpSpPr/>
          <p:nvPr/>
        </p:nvGrpSpPr>
        <p:grpSpPr>
          <a:xfrm>
            <a:off x="5316279" y="2381797"/>
            <a:ext cx="6390167" cy="741077"/>
            <a:chOff x="5316279" y="2381797"/>
            <a:chExt cx="6390167" cy="741077"/>
          </a:xfrm>
        </p:grpSpPr>
        <p:pic>
          <p:nvPicPr>
            <p:cNvPr id="30" name="图片 29"/>
            <p:cNvPicPr>
              <a:picLocks noChangeAspect="1"/>
            </p:cNvPicPr>
            <p:nvPr/>
          </p:nvPicPr>
          <p:blipFill>
            <a:blip r:embed="rId4"/>
            <a:stretch>
              <a:fillRect/>
            </a:stretch>
          </p:blipFill>
          <p:spPr>
            <a:xfrm>
              <a:off x="5316279" y="2381797"/>
              <a:ext cx="6390167" cy="741077"/>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6514661" y="2521503"/>
              <a:ext cx="3993402" cy="461665"/>
            </a:xfrm>
            <a:prstGeom prst="rect">
              <a:avLst/>
            </a:prstGeom>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pPr algn="ctr"/>
              <a:r>
                <a:rPr lang="zh-CN" altLang="en-US" sz="2400" spc="300" dirty="0">
                  <a:solidFill>
                    <a:srgbClr val="C00000"/>
                  </a:solidFill>
                  <a:effectLst/>
                  <a:latin typeface="+mn-lt"/>
                  <a:ea typeface="+mn-ea"/>
                  <a:cs typeface="+mn-ea"/>
                  <a:sym typeface="+mn-lt"/>
                </a:rPr>
                <a:t>奖品：多功能料理一体锅</a:t>
              </a:r>
              <a:endParaRPr lang="zh-CN" altLang="en-US" sz="2400" spc="300" dirty="0">
                <a:solidFill>
                  <a:srgbClr val="C00000"/>
                </a:solidFill>
                <a:effectLst/>
                <a:latin typeface="+mn-lt"/>
                <a:ea typeface="+mn-ea"/>
                <a:cs typeface="+mn-ea"/>
                <a:sym typeface="+mn-lt"/>
              </a:endParaRPr>
            </a:p>
          </p:txBody>
        </p:sp>
      </p:grpSp>
      <p:sp>
        <p:nvSpPr>
          <p:cNvPr id="32" name="文本框 31"/>
          <p:cNvSpPr txBox="1"/>
          <p:nvPr/>
        </p:nvSpPr>
        <p:spPr>
          <a:xfrm>
            <a:off x="7309751" y="3136613"/>
            <a:ext cx="2239716" cy="584775"/>
          </a:xfrm>
          <a:prstGeom prst="rect">
            <a:avLst/>
          </a:prstGeom>
          <a:effectLst>
            <a:outerShdw blurRad="254000" dist="38100" dir="2700000" algn="tl" rotWithShape="0">
              <a:prstClr val="black">
                <a:alpha val="80000"/>
              </a:prstClr>
            </a:outerShdw>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r>
              <a:rPr lang="zh-CN" altLang="en-US" spc="300" dirty="0">
                <a:effectLst/>
                <a:latin typeface="+mn-lt"/>
                <a:ea typeface="+mn-ea"/>
                <a:cs typeface="+mn-ea"/>
                <a:sym typeface="+mn-lt"/>
              </a:rPr>
              <a:t>价值：</a:t>
            </a:r>
            <a:r>
              <a:rPr lang="en-US" altLang="zh-CN" sz="3200" spc="300" dirty="0">
                <a:effectLst/>
                <a:latin typeface="+mn-lt"/>
                <a:ea typeface="+mn-ea"/>
                <a:cs typeface="+mn-ea"/>
                <a:sym typeface="+mn-lt"/>
              </a:rPr>
              <a:t>988</a:t>
            </a:r>
            <a:r>
              <a:rPr lang="zh-CN" altLang="en-US" spc="300" dirty="0">
                <a:effectLst/>
                <a:latin typeface="+mn-lt"/>
                <a:ea typeface="+mn-ea"/>
                <a:cs typeface="+mn-ea"/>
                <a:sym typeface="+mn-lt"/>
              </a:rPr>
              <a:t>元</a:t>
            </a:r>
            <a:endParaRPr lang="zh-CN" altLang="en-US" spc="300" dirty="0">
              <a:effectLst/>
              <a:latin typeface="+mn-lt"/>
              <a:ea typeface="+mn-ea"/>
              <a:cs typeface="+mn-ea"/>
              <a:sym typeface="+mn-lt"/>
            </a:endParaRPr>
          </a:p>
        </p:txBody>
      </p:sp>
      <p:pic>
        <p:nvPicPr>
          <p:cNvPr id="18" name="图片 17"/>
          <p:cNvPicPr>
            <a:picLocks noChangeAspect="1"/>
          </p:cNvPicPr>
          <p:nvPr/>
        </p:nvPicPr>
        <p:blipFill>
          <a:blip r:embed="rId5"/>
          <a:stretch>
            <a:fillRect/>
          </a:stretch>
        </p:blipFill>
        <p:spPr>
          <a:xfrm>
            <a:off x="3747823" y="3745149"/>
            <a:ext cx="4141310" cy="2326889"/>
          </a:xfrm>
          <a:prstGeom prst="rect">
            <a:avLst/>
          </a:prstGeom>
          <a:effectLst>
            <a:outerShdw blurRad="254000" sx="102000" sy="102000" algn="ctr" rotWithShape="0">
              <a:prstClr val="black">
                <a:alpha val="80000"/>
              </a:prstClr>
            </a:outerShdw>
          </a:effectLst>
        </p:spPr>
      </p:pic>
      <p:pic>
        <p:nvPicPr>
          <p:cNvPr id="19" name="图片 18"/>
          <p:cNvPicPr>
            <a:picLocks noChangeAspect="1"/>
          </p:cNvPicPr>
          <p:nvPr/>
        </p:nvPicPr>
        <p:blipFill>
          <a:blip r:embed="rId6"/>
          <a:stretch>
            <a:fillRect/>
          </a:stretch>
        </p:blipFill>
        <p:spPr>
          <a:xfrm>
            <a:off x="7682963" y="4095873"/>
            <a:ext cx="2025241" cy="2032552"/>
          </a:xfrm>
          <a:prstGeom prst="rect">
            <a:avLst/>
          </a:prstGeom>
          <a:effectLst>
            <a:outerShdw blurRad="254000" sx="102000" sy="102000" algn="ctr" rotWithShape="0">
              <a:prstClr val="black">
                <a:alpha val="80000"/>
              </a:prstClr>
            </a:outerShdw>
          </a:effectLst>
        </p:spPr>
      </p:pic>
      <p:pic>
        <p:nvPicPr>
          <p:cNvPr id="20" name="图片 19"/>
          <p:cNvPicPr>
            <a:picLocks noChangeAspect="1"/>
          </p:cNvPicPr>
          <p:nvPr/>
        </p:nvPicPr>
        <p:blipFill>
          <a:blip r:embed="rId7" cstate="screen"/>
          <a:stretch>
            <a:fillRect/>
          </a:stretch>
        </p:blipFill>
        <p:spPr>
          <a:xfrm>
            <a:off x="7613626" y="4231801"/>
            <a:ext cx="3516173" cy="1633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14:presetBounceEnd="53000">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14:bounceEnd="53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53000">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3.75E-6 0 L 3.75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750"/>
                                            <p:tgtEl>
                                              <p:spTgt spid="18"/>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18"/>
                                            </p:tgtEl>
                                            <p:attrNameLst>
                                              <p:attrName>ppt_x</p:attrName>
                                              <p:attrName>ppt_y</p:attrName>
                                            </p:attrNameLst>
                                          </p:cBhvr>
                                          <p:rCtr x="2240" y="0"/>
                                        </p:animMotion>
                                      </p:childTnLst>
                                    </p:cTn>
                                  </p:par>
                                  <p:par>
                                    <p:cTn id="38" presetID="10" presetClass="entr" presetSubtype="0" fill="hold" nodeType="withEffect">
                                      <p:stCondLst>
                                        <p:cond delay="20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par>
                                    <p:cTn id="41" presetID="35" presetClass="path" presetSubtype="0" accel="50000" decel="50000" fill="hold" nodeType="withEffect">
                                      <p:stCondLst>
                                        <p:cond delay="2000"/>
                                      </p:stCondLst>
                                      <p:childTnLst>
                                        <p:animMotion origin="layout" path="M 4.375E-6 7.40741E-7 L -0.04011 7.40741E-7 " pathEditMode="relative" rAng="0" ptsTypes="AA">
                                          <p:cBhvr>
                                            <p:cTn id="42" dur="1250" spd="-100000" fill="hold"/>
                                            <p:tgtEl>
                                              <p:spTgt spid="19"/>
                                            </p:tgtEl>
                                            <p:attrNameLst>
                                              <p:attrName>ppt_x</p:attrName>
                                              <p:attrName>ppt_y</p:attrName>
                                            </p:attrNameLst>
                                          </p:cBhvr>
                                          <p:rCtr x="-2005" y="0"/>
                                        </p:animMotion>
                                      </p:childTnLst>
                                    </p:cTn>
                                  </p:par>
                                  <p:par>
                                    <p:cTn id="43" presetID="22" presetClass="entr" presetSubtype="8" fill="hold" nodeType="withEffect">
                                      <p:stCondLst>
                                        <p:cond delay="30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3.75E-6 0 L 3.75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750"/>
                                            <p:tgtEl>
                                              <p:spTgt spid="18"/>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18"/>
                                            </p:tgtEl>
                                            <p:attrNameLst>
                                              <p:attrName>ppt_x</p:attrName>
                                              <p:attrName>ppt_y</p:attrName>
                                            </p:attrNameLst>
                                          </p:cBhvr>
                                          <p:rCtr x="2240" y="0"/>
                                        </p:animMotion>
                                      </p:childTnLst>
                                    </p:cTn>
                                  </p:par>
                                  <p:par>
                                    <p:cTn id="38" presetID="10" presetClass="entr" presetSubtype="0" fill="hold" nodeType="withEffect">
                                      <p:stCondLst>
                                        <p:cond delay="200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750"/>
                                            <p:tgtEl>
                                              <p:spTgt spid="19"/>
                                            </p:tgtEl>
                                          </p:cBhvr>
                                        </p:animEffect>
                                      </p:childTnLst>
                                    </p:cTn>
                                  </p:par>
                                  <p:par>
                                    <p:cTn id="41" presetID="35" presetClass="path" presetSubtype="0" accel="50000" decel="50000" fill="hold" nodeType="withEffect">
                                      <p:stCondLst>
                                        <p:cond delay="2000"/>
                                      </p:stCondLst>
                                      <p:childTnLst>
                                        <p:animMotion origin="layout" path="M 4.375E-6 7.40741E-7 L -0.04011 7.40741E-7 " pathEditMode="relative" rAng="0" ptsTypes="AA">
                                          <p:cBhvr>
                                            <p:cTn id="42" dur="1250" spd="-100000" fill="hold"/>
                                            <p:tgtEl>
                                              <p:spTgt spid="19"/>
                                            </p:tgtEl>
                                            <p:attrNameLst>
                                              <p:attrName>ppt_x</p:attrName>
                                              <p:attrName>ppt_y</p:attrName>
                                            </p:attrNameLst>
                                          </p:cBhvr>
                                          <p:rCtr x="-2005" y="0"/>
                                        </p:animMotion>
                                      </p:childTnLst>
                                    </p:cTn>
                                  </p:par>
                                  <p:par>
                                    <p:cTn id="43" presetID="22" presetClass="entr" presetSubtype="8" fill="hold" nodeType="withEffect">
                                      <p:stCondLst>
                                        <p:cond delay="3000"/>
                                      </p:stCondLst>
                                      <p:childTnLst>
                                        <p:set>
                                          <p:cBhvr>
                                            <p:cTn id="44" dur="1" fill="hold">
                                              <p:stCondLst>
                                                <p:cond delay="0"/>
                                              </p:stCondLst>
                                            </p:cTn>
                                            <p:tgtEl>
                                              <p:spTgt spid="20"/>
                                            </p:tgtEl>
                                            <p:attrNameLst>
                                              <p:attrName>style.visibility</p:attrName>
                                            </p:attrNameLst>
                                          </p:cBhvr>
                                          <p:to>
                                            <p:strVal val="visible"/>
                                          </p:to>
                                        </p:set>
                                        <p:animEffect transition="in" filter="wipe(left)">
                                          <p:cBhvr>
                                            <p:cTn id="45"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66136" y="727312"/>
            <a:ext cx="6340198" cy="156966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9600" b="1" dirty="0" smtClean="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第三轮抽奖</a:t>
            </a:r>
            <a:endPar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 name="图片 2"/>
          <p:cNvPicPr>
            <a:picLocks noChangeAspect="1"/>
          </p:cNvPicPr>
          <p:nvPr/>
        </p:nvPicPr>
        <p:blipFill>
          <a:blip r:embed="rId1"/>
          <a:stretch>
            <a:fillRect/>
          </a:stretch>
        </p:blipFill>
        <p:spPr>
          <a:xfrm flipH="1">
            <a:off x="-1" y="1"/>
            <a:ext cx="5546271" cy="6858000"/>
          </a:xfrm>
          <a:prstGeom prst="rect">
            <a:avLst/>
          </a:prstGeom>
        </p:spPr>
      </p:pic>
      <p:pic>
        <p:nvPicPr>
          <p:cNvPr id="9" name="图片 8"/>
          <p:cNvPicPr>
            <a:picLocks noChangeAspect="1"/>
          </p:cNvPicPr>
          <p:nvPr/>
        </p:nvPicPr>
        <p:blipFill>
          <a:blip r:embed="rId2"/>
          <a:stretch>
            <a:fillRect/>
          </a:stretch>
        </p:blipFill>
        <p:spPr>
          <a:xfrm>
            <a:off x="0" y="5692576"/>
            <a:ext cx="12191999" cy="1165424"/>
          </a:xfrm>
          <a:prstGeom prst="rect">
            <a:avLst/>
          </a:prstGeom>
        </p:spPr>
      </p:pic>
      <p:grpSp>
        <p:nvGrpSpPr>
          <p:cNvPr id="2" name="组合 1"/>
          <p:cNvGrpSpPr/>
          <p:nvPr/>
        </p:nvGrpSpPr>
        <p:grpSpPr>
          <a:xfrm>
            <a:off x="844275" y="-254000"/>
            <a:ext cx="3139896" cy="4806345"/>
            <a:chOff x="844275" y="0"/>
            <a:chExt cx="3139896" cy="4806345"/>
          </a:xfrm>
        </p:grpSpPr>
        <p:pic>
          <p:nvPicPr>
            <p:cNvPr id="26" name="图片 25"/>
            <p:cNvPicPr>
              <a:picLocks noChangeAspect="1"/>
            </p:cNvPicPr>
            <p:nvPr/>
          </p:nvPicPr>
          <p:blipFill>
            <a:blip r:embed="rId3" cstate="screen"/>
            <a:stretch>
              <a:fillRect/>
            </a:stretch>
          </p:blipFill>
          <p:spPr>
            <a:xfrm>
              <a:off x="844275" y="0"/>
              <a:ext cx="3139896" cy="4806345"/>
            </a:xfrm>
            <a:prstGeom prst="rect">
              <a:avLst/>
            </a:prstGeom>
            <a:effectLst>
              <a:outerShdw blurRad="254000" sx="102000" sy="102000" algn="ctr" rotWithShape="0">
                <a:prstClr val="black">
                  <a:alpha val="80000"/>
                </a:prstClr>
              </a:outerShdw>
            </a:effectLst>
          </p:spPr>
        </p:pic>
        <p:sp>
          <p:nvSpPr>
            <p:cNvPr id="27" name="文本框 26"/>
            <p:cNvSpPr txBox="1"/>
            <p:nvPr/>
          </p:nvSpPr>
          <p:spPr>
            <a:xfrm>
              <a:off x="1725720" y="3210995"/>
              <a:ext cx="1415772" cy="1132618"/>
            </a:xfrm>
            <a:prstGeom prst="rect">
              <a:avLst/>
            </a:prstGeom>
          </p:spPr>
          <p:txBody>
            <a:bodyPr wrap="none" anchor="ctr" anchorCtr="0">
              <a:spAutoFit/>
            </a:bodyPr>
            <a:lstStyle>
              <a:defPPr>
                <a:defRPr lang="zh-CN"/>
              </a:defPPr>
              <a:lvl1pPr algn="ctr">
                <a:defRPr sz="2400" b="0">
                  <a:gradFill flip="none" rotWithShape="1">
                    <a:gsLst>
                      <a:gs pos="35000">
                        <a:srgbClr val="FEF8A4"/>
                      </a:gs>
                      <a:gs pos="65000">
                        <a:srgbClr val="FEF8A4"/>
                      </a:gs>
                      <a:gs pos="50000">
                        <a:srgbClr val="FEFBDB"/>
                      </a:gs>
                      <a:gs pos="0">
                        <a:schemeClr val="accent2">
                          <a:lumMod val="25000"/>
                        </a:schemeClr>
                      </a:gs>
                      <a:gs pos="100000">
                        <a:srgbClr val="643D03"/>
                      </a:gs>
                    </a:gsLst>
                    <a:lin ang="5400000" scaled="1"/>
                    <a:tileRect/>
                  </a:gradFill>
                  <a:effectLst>
                    <a:outerShdw blurRad="127000" dist="63500" dir="5400000" algn="t" rotWithShape="0">
                      <a:prstClr val="black">
                        <a:alpha val="90000"/>
                      </a:prstClr>
                    </a:outerShdw>
                  </a:effectLst>
                  <a:latin typeface="+mj-ea"/>
                  <a:ea typeface="+mj-ea"/>
                </a:defRPr>
              </a:lvl1pPr>
            </a:lstStyle>
            <a:p>
              <a:pPr>
                <a:lnSpc>
                  <a:spcPct val="130000"/>
                </a:lnSpc>
              </a:pPr>
              <a:r>
                <a:rPr lang="zh-CN" altLang="en-US" sz="3200" b="1" smtClean="0">
                  <a:solidFill>
                    <a:srgbClr val="C00000"/>
                  </a:solidFill>
                  <a:effectLst>
                    <a:innerShdw blurRad="63500" dist="50800" dir="13500000">
                      <a:prstClr val="black">
                        <a:alpha val="50000"/>
                      </a:prstClr>
                    </a:innerShdw>
                  </a:effectLst>
                  <a:latin typeface="+mn-lt"/>
                  <a:ea typeface="+mn-ea"/>
                  <a:cs typeface="+mn-ea"/>
                  <a:sym typeface="+mn-lt"/>
                </a:rPr>
                <a:t>三等奖</a:t>
              </a:r>
              <a:endParaRPr lang="en-US" altLang="zh-CN" sz="3200" b="1">
                <a:solidFill>
                  <a:srgbClr val="C00000"/>
                </a:solidFill>
                <a:effectLst>
                  <a:innerShdw blurRad="63500" dist="50800" dir="13500000">
                    <a:prstClr val="black">
                      <a:alpha val="50000"/>
                    </a:prstClr>
                  </a:innerShdw>
                </a:effectLst>
                <a:latin typeface="+mn-lt"/>
                <a:ea typeface="+mn-ea"/>
                <a:cs typeface="+mn-ea"/>
                <a:sym typeface="+mn-lt"/>
              </a:endParaRPr>
            </a:p>
            <a:p>
              <a:pPr>
                <a:lnSpc>
                  <a:spcPct val="130000"/>
                </a:lnSpc>
              </a:pPr>
              <a:r>
                <a:rPr lang="en-US" altLang="zh-CN" sz="2000" b="1" smtClean="0">
                  <a:solidFill>
                    <a:srgbClr val="C00000"/>
                  </a:solidFill>
                  <a:effectLst>
                    <a:innerShdw blurRad="63500" dist="50800" dir="13500000">
                      <a:prstClr val="black">
                        <a:alpha val="50000"/>
                      </a:prstClr>
                    </a:innerShdw>
                  </a:effectLst>
                  <a:latin typeface="+mn-lt"/>
                  <a:ea typeface="+mn-ea"/>
                  <a:cs typeface="+mn-ea"/>
                  <a:sym typeface="+mn-lt"/>
                </a:rPr>
                <a:t>5</a:t>
              </a:r>
              <a:r>
                <a:rPr lang="zh-CN" altLang="en-US" sz="2000" b="1" smtClean="0">
                  <a:solidFill>
                    <a:srgbClr val="C00000"/>
                  </a:solidFill>
                  <a:effectLst>
                    <a:innerShdw blurRad="63500" dist="50800" dir="13500000">
                      <a:prstClr val="black">
                        <a:alpha val="50000"/>
                      </a:prstClr>
                    </a:innerShdw>
                  </a:effectLst>
                  <a:latin typeface="+mn-lt"/>
                  <a:ea typeface="+mn-ea"/>
                  <a:cs typeface="+mn-ea"/>
                  <a:sym typeface="+mn-lt"/>
                </a:rPr>
                <a:t>名</a:t>
              </a:r>
              <a:endParaRPr lang="zh-CN" altLang="en-US" sz="2000" b="1">
                <a:solidFill>
                  <a:srgbClr val="C00000"/>
                </a:solidFill>
                <a:effectLst>
                  <a:innerShdw blurRad="63500" dist="50800" dir="13500000">
                    <a:prstClr val="black">
                      <a:alpha val="50000"/>
                    </a:prstClr>
                  </a:innerShdw>
                </a:effectLst>
                <a:latin typeface="+mn-lt"/>
                <a:ea typeface="+mn-ea"/>
                <a:cs typeface="+mn-ea"/>
                <a:sym typeface="+mn-lt"/>
              </a:endParaRPr>
            </a:p>
          </p:txBody>
        </p:sp>
      </p:grpSp>
      <p:grpSp>
        <p:nvGrpSpPr>
          <p:cNvPr id="4" name="组合 3"/>
          <p:cNvGrpSpPr/>
          <p:nvPr/>
        </p:nvGrpSpPr>
        <p:grpSpPr>
          <a:xfrm>
            <a:off x="5316279" y="2381797"/>
            <a:ext cx="6390167" cy="741077"/>
            <a:chOff x="5316279" y="2381797"/>
            <a:chExt cx="6390167" cy="741077"/>
          </a:xfrm>
        </p:grpSpPr>
        <p:pic>
          <p:nvPicPr>
            <p:cNvPr id="30" name="图片 29"/>
            <p:cNvPicPr>
              <a:picLocks noChangeAspect="1"/>
            </p:cNvPicPr>
            <p:nvPr/>
          </p:nvPicPr>
          <p:blipFill>
            <a:blip r:embed="rId4"/>
            <a:stretch>
              <a:fillRect/>
            </a:stretch>
          </p:blipFill>
          <p:spPr>
            <a:xfrm>
              <a:off x="5316279" y="2381797"/>
              <a:ext cx="6390167" cy="741077"/>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6687786" y="2521503"/>
              <a:ext cx="3647152" cy="461665"/>
            </a:xfrm>
            <a:prstGeom prst="rect">
              <a:avLst/>
            </a:prstGeom>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pPr algn="ctr"/>
              <a:r>
                <a:rPr lang="zh-CN" altLang="en-US" sz="2400" spc="300" dirty="0">
                  <a:solidFill>
                    <a:srgbClr val="C00000"/>
                  </a:solidFill>
                  <a:effectLst/>
                  <a:latin typeface="+mn-lt"/>
                  <a:ea typeface="+mn-ea"/>
                  <a:cs typeface="+mn-ea"/>
                  <a:sym typeface="+mn-lt"/>
                </a:rPr>
                <a:t>奖品：某品牌手机一台</a:t>
              </a:r>
              <a:endParaRPr lang="zh-CN" altLang="en-US" sz="2400" spc="300" dirty="0">
                <a:solidFill>
                  <a:srgbClr val="C00000"/>
                </a:solidFill>
                <a:effectLst/>
                <a:latin typeface="+mn-lt"/>
                <a:ea typeface="+mn-ea"/>
                <a:cs typeface="+mn-ea"/>
                <a:sym typeface="+mn-lt"/>
              </a:endParaRPr>
            </a:p>
          </p:txBody>
        </p:sp>
      </p:grpSp>
      <p:sp>
        <p:nvSpPr>
          <p:cNvPr id="32" name="文本框 31"/>
          <p:cNvSpPr txBox="1"/>
          <p:nvPr/>
        </p:nvSpPr>
        <p:spPr>
          <a:xfrm>
            <a:off x="7309751" y="3136613"/>
            <a:ext cx="2531462" cy="584775"/>
          </a:xfrm>
          <a:prstGeom prst="rect">
            <a:avLst/>
          </a:prstGeom>
          <a:effectLst>
            <a:outerShdw blurRad="254000" dist="38100" dir="2700000" algn="tl" rotWithShape="0">
              <a:prstClr val="black">
                <a:alpha val="80000"/>
              </a:prstClr>
            </a:outerShdw>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r>
              <a:rPr lang="zh-CN" altLang="en-US" spc="300" dirty="0">
                <a:effectLst/>
                <a:latin typeface="+mn-lt"/>
                <a:ea typeface="+mn-ea"/>
                <a:cs typeface="+mn-ea"/>
                <a:sym typeface="+mn-lt"/>
              </a:rPr>
              <a:t>价值：</a:t>
            </a:r>
            <a:r>
              <a:rPr lang="en-US" altLang="zh-CN" sz="3200" spc="300" dirty="0">
                <a:effectLst/>
                <a:latin typeface="+mn-lt"/>
                <a:ea typeface="+mn-ea"/>
                <a:cs typeface="+mn-ea"/>
                <a:sym typeface="+mn-lt"/>
              </a:rPr>
              <a:t>3888</a:t>
            </a:r>
            <a:r>
              <a:rPr lang="zh-CN" altLang="en-US" spc="300" dirty="0">
                <a:effectLst/>
                <a:latin typeface="+mn-lt"/>
                <a:ea typeface="+mn-ea"/>
                <a:cs typeface="+mn-ea"/>
                <a:sym typeface="+mn-lt"/>
              </a:rPr>
              <a:t>元</a:t>
            </a:r>
            <a:endParaRPr lang="zh-CN" altLang="en-US" spc="300" dirty="0">
              <a:effectLst/>
              <a:latin typeface="+mn-lt"/>
              <a:ea typeface="+mn-ea"/>
              <a:cs typeface="+mn-ea"/>
              <a:sym typeface="+mn-lt"/>
            </a:endParaRPr>
          </a:p>
        </p:txBody>
      </p:sp>
      <p:pic>
        <p:nvPicPr>
          <p:cNvPr id="15" name="图片 14"/>
          <p:cNvPicPr>
            <a:picLocks noChangeAspect="1"/>
          </p:cNvPicPr>
          <p:nvPr/>
        </p:nvPicPr>
        <p:blipFill>
          <a:blip r:embed="rId5" cstate="screen"/>
          <a:stretch>
            <a:fillRect/>
          </a:stretch>
        </p:blipFill>
        <p:spPr>
          <a:xfrm>
            <a:off x="4231927" y="3906511"/>
            <a:ext cx="1517120" cy="1855353"/>
          </a:xfrm>
          <a:prstGeom prst="rect">
            <a:avLst/>
          </a:prstGeom>
        </p:spPr>
      </p:pic>
      <p:pic>
        <p:nvPicPr>
          <p:cNvPr id="16" name="图片 15"/>
          <p:cNvPicPr>
            <a:picLocks noChangeAspect="1"/>
          </p:cNvPicPr>
          <p:nvPr/>
        </p:nvPicPr>
        <p:blipFill>
          <a:blip r:embed="rId6" cstate="screen"/>
          <a:stretch>
            <a:fillRect/>
          </a:stretch>
        </p:blipFill>
        <p:spPr>
          <a:xfrm>
            <a:off x="7400933" y="4123956"/>
            <a:ext cx="1733339" cy="1990570"/>
          </a:xfrm>
          <a:prstGeom prst="rect">
            <a:avLst/>
          </a:prstGeom>
        </p:spPr>
      </p:pic>
      <p:pic>
        <p:nvPicPr>
          <p:cNvPr id="17" name="图片 16"/>
          <p:cNvPicPr>
            <a:picLocks noChangeAspect="1"/>
          </p:cNvPicPr>
          <p:nvPr/>
        </p:nvPicPr>
        <p:blipFill>
          <a:blip r:embed="rId7" cstate="screen"/>
          <a:stretch>
            <a:fillRect/>
          </a:stretch>
        </p:blipFill>
        <p:spPr>
          <a:xfrm>
            <a:off x="5866866" y="3871960"/>
            <a:ext cx="1355796" cy="1906269"/>
          </a:xfrm>
          <a:prstGeom prst="rect">
            <a:avLst/>
          </a:prstGeom>
        </p:spPr>
      </p:pic>
      <p:pic>
        <p:nvPicPr>
          <p:cNvPr id="21" name="图片 20"/>
          <p:cNvPicPr>
            <a:picLocks noChangeAspect="1"/>
          </p:cNvPicPr>
          <p:nvPr/>
        </p:nvPicPr>
        <p:blipFill>
          <a:blip r:embed="rId8" cstate="screen"/>
          <a:stretch>
            <a:fillRect/>
          </a:stretch>
        </p:blipFill>
        <p:spPr>
          <a:xfrm>
            <a:off x="7233489" y="4289037"/>
            <a:ext cx="3516173" cy="16330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14:presetBounceEnd="53000">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14:bounceEnd="53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53000">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4.58333E-6 0 L 4.58333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750"/>
                                            <p:tgtEl>
                                              <p:spTgt spid="15"/>
                                            </p:tgtEl>
                                          </p:cBhvr>
                                        </p:animEffect>
                                      </p:childTnLst>
                                    </p:cTn>
                                  </p:par>
                                  <p:par>
                                    <p:cTn id="36" presetID="35" presetClass="path" presetSubtype="0" accel="50000" decel="50000" fill="hold" nodeType="withEffect">
                                      <p:stCondLst>
                                        <p:cond delay="2000"/>
                                      </p:stCondLst>
                                      <p:childTnLst>
                                        <p:animMotion origin="layout" path="M -4.79167E-6 -1.11111E-6 L 0.12761 -0.00139 " pathEditMode="relative" rAng="0" ptsTypes="AA">
                                          <p:cBhvr>
                                            <p:cTn id="37" dur="1500" spd="-100000" fill="hold"/>
                                            <p:tgtEl>
                                              <p:spTgt spid="15"/>
                                            </p:tgtEl>
                                            <p:attrNameLst>
                                              <p:attrName>ppt_x</p:attrName>
                                              <p:attrName>ppt_y</p:attrName>
                                            </p:attrNameLst>
                                          </p:cBhvr>
                                          <p:rCtr x="5937" y="0"/>
                                        </p:animMotion>
                                      </p:childTnLst>
                                    </p:cTn>
                                  </p:par>
                                  <p:par>
                                    <p:cTn id="38" presetID="10" presetClass="entr" presetSubtype="0" fill="hold" nodeType="withEffect">
                                      <p:stCondLst>
                                        <p:cond delay="20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750"/>
                                            <p:tgtEl>
                                              <p:spTgt spid="17"/>
                                            </p:tgtEl>
                                          </p:cBhvr>
                                        </p:animEffect>
                                      </p:childTnLst>
                                    </p:cTn>
                                  </p:par>
                                  <p:par>
                                    <p:cTn id="41" presetID="35" presetClass="path" presetSubtype="0" accel="50000" decel="50000" fill="hold" nodeType="withEffect">
                                      <p:stCondLst>
                                        <p:cond delay="2000"/>
                                      </p:stCondLst>
                                      <p:childTnLst>
                                        <p:animMotion origin="layout" path="M -4.375E-6 -4.07407E-6 L 0.04493 -4.07407E-6 " pathEditMode="relative" rAng="0" ptsTypes="AA">
                                          <p:cBhvr>
                                            <p:cTn id="42" dur="1250" spd="-100000" fill="hold"/>
                                            <p:tgtEl>
                                              <p:spTgt spid="17"/>
                                            </p:tgtEl>
                                            <p:attrNameLst>
                                              <p:attrName>ppt_x</p:attrName>
                                              <p:attrName>ppt_y</p:attrName>
                                            </p:attrNameLst>
                                          </p:cBhvr>
                                          <p:rCtr x="2240" y="0"/>
                                        </p:animMotion>
                                      </p:childTnLst>
                                    </p:cTn>
                                  </p:par>
                                  <p:par>
                                    <p:cTn id="43" presetID="10" presetClass="entr" presetSubtype="0" fill="hold" nodeType="withEffect">
                                      <p:stCondLst>
                                        <p:cond delay="20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750"/>
                                            <p:tgtEl>
                                              <p:spTgt spid="16"/>
                                            </p:tgtEl>
                                          </p:cBhvr>
                                        </p:animEffect>
                                      </p:childTnLst>
                                    </p:cTn>
                                  </p:par>
                                  <p:par>
                                    <p:cTn id="46" presetID="35" presetClass="path" presetSubtype="0" accel="50000" decel="50000" fill="hold" nodeType="withEffect">
                                      <p:stCondLst>
                                        <p:cond delay="2000"/>
                                      </p:stCondLst>
                                      <p:childTnLst>
                                        <p:animMotion origin="layout" path="M 4.375E-6 7.40741E-7 L -0.04011 7.40741E-7 " pathEditMode="relative" rAng="0" ptsTypes="AA">
                                          <p:cBhvr>
                                            <p:cTn id="47" dur="1250" spd="-100000" fill="hold"/>
                                            <p:tgtEl>
                                              <p:spTgt spid="16"/>
                                            </p:tgtEl>
                                            <p:attrNameLst>
                                              <p:attrName>ppt_x</p:attrName>
                                              <p:attrName>ppt_y</p:attrName>
                                            </p:attrNameLst>
                                          </p:cBhvr>
                                          <p:rCtr x="-2005" y="0"/>
                                        </p:animMotion>
                                      </p:childTnLst>
                                    </p:cTn>
                                  </p:par>
                                  <p:par>
                                    <p:cTn id="48" presetID="22" presetClass="entr" presetSubtype="8" fill="hold" nodeType="withEffect">
                                      <p:stCondLst>
                                        <p:cond delay="300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1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4.58333E-6 0 L 4.58333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750"/>
                                            <p:tgtEl>
                                              <p:spTgt spid="15"/>
                                            </p:tgtEl>
                                          </p:cBhvr>
                                        </p:animEffect>
                                      </p:childTnLst>
                                    </p:cTn>
                                  </p:par>
                                  <p:par>
                                    <p:cTn id="36" presetID="35" presetClass="path" presetSubtype="0" accel="50000" decel="50000" fill="hold" nodeType="withEffect">
                                      <p:stCondLst>
                                        <p:cond delay="2000"/>
                                      </p:stCondLst>
                                      <p:childTnLst>
                                        <p:animMotion origin="layout" path="M -4.79167E-6 -1.11111E-6 L 0.12761 -0.00139 " pathEditMode="relative" rAng="0" ptsTypes="AA">
                                          <p:cBhvr>
                                            <p:cTn id="37" dur="1500" spd="-100000" fill="hold"/>
                                            <p:tgtEl>
                                              <p:spTgt spid="15"/>
                                            </p:tgtEl>
                                            <p:attrNameLst>
                                              <p:attrName>ppt_x</p:attrName>
                                              <p:attrName>ppt_y</p:attrName>
                                            </p:attrNameLst>
                                          </p:cBhvr>
                                          <p:rCtr x="5937" y="0"/>
                                        </p:animMotion>
                                      </p:childTnLst>
                                    </p:cTn>
                                  </p:par>
                                  <p:par>
                                    <p:cTn id="38" presetID="10" presetClass="entr" presetSubtype="0" fill="hold" nodeType="withEffect">
                                      <p:stCondLst>
                                        <p:cond delay="200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750"/>
                                            <p:tgtEl>
                                              <p:spTgt spid="17"/>
                                            </p:tgtEl>
                                          </p:cBhvr>
                                        </p:animEffect>
                                      </p:childTnLst>
                                    </p:cTn>
                                  </p:par>
                                  <p:par>
                                    <p:cTn id="41" presetID="35" presetClass="path" presetSubtype="0" accel="50000" decel="50000" fill="hold" nodeType="withEffect">
                                      <p:stCondLst>
                                        <p:cond delay="2000"/>
                                      </p:stCondLst>
                                      <p:childTnLst>
                                        <p:animMotion origin="layout" path="M -4.375E-6 -4.07407E-6 L 0.04493 -4.07407E-6 " pathEditMode="relative" rAng="0" ptsTypes="AA">
                                          <p:cBhvr>
                                            <p:cTn id="42" dur="1250" spd="-100000" fill="hold"/>
                                            <p:tgtEl>
                                              <p:spTgt spid="17"/>
                                            </p:tgtEl>
                                            <p:attrNameLst>
                                              <p:attrName>ppt_x</p:attrName>
                                              <p:attrName>ppt_y</p:attrName>
                                            </p:attrNameLst>
                                          </p:cBhvr>
                                          <p:rCtr x="2240" y="0"/>
                                        </p:animMotion>
                                      </p:childTnLst>
                                    </p:cTn>
                                  </p:par>
                                  <p:par>
                                    <p:cTn id="43" presetID="10" presetClass="entr" presetSubtype="0" fill="hold" nodeType="withEffect">
                                      <p:stCondLst>
                                        <p:cond delay="200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750"/>
                                            <p:tgtEl>
                                              <p:spTgt spid="16"/>
                                            </p:tgtEl>
                                          </p:cBhvr>
                                        </p:animEffect>
                                      </p:childTnLst>
                                    </p:cTn>
                                  </p:par>
                                  <p:par>
                                    <p:cTn id="46" presetID="35" presetClass="path" presetSubtype="0" accel="50000" decel="50000" fill="hold" nodeType="withEffect">
                                      <p:stCondLst>
                                        <p:cond delay="2000"/>
                                      </p:stCondLst>
                                      <p:childTnLst>
                                        <p:animMotion origin="layout" path="M 4.375E-6 7.40741E-7 L -0.04011 7.40741E-7 " pathEditMode="relative" rAng="0" ptsTypes="AA">
                                          <p:cBhvr>
                                            <p:cTn id="47" dur="1250" spd="-100000" fill="hold"/>
                                            <p:tgtEl>
                                              <p:spTgt spid="16"/>
                                            </p:tgtEl>
                                            <p:attrNameLst>
                                              <p:attrName>ppt_x</p:attrName>
                                              <p:attrName>ppt_y</p:attrName>
                                            </p:attrNameLst>
                                          </p:cBhvr>
                                          <p:rCtr x="-2005" y="0"/>
                                        </p:animMotion>
                                      </p:childTnLst>
                                    </p:cTn>
                                  </p:par>
                                  <p:par>
                                    <p:cTn id="48" presetID="22" presetClass="entr" presetSubtype="8" fill="hold" nodeType="withEffect">
                                      <p:stCondLst>
                                        <p:cond delay="300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1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66136" y="727312"/>
            <a:ext cx="6340198" cy="156966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9600" b="1" dirty="0" smtClean="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第四轮抽奖</a:t>
            </a:r>
            <a:endPar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 name="图片 2"/>
          <p:cNvPicPr>
            <a:picLocks noChangeAspect="1"/>
          </p:cNvPicPr>
          <p:nvPr/>
        </p:nvPicPr>
        <p:blipFill>
          <a:blip r:embed="rId1"/>
          <a:stretch>
            <a:fillRect/>
          </a:stretch>
        </p:blipFill>
        <p:spPr>
          <a:xfrm flipH="1">
            <a:off x="-1" y="1"/>
            <a:ext cx="5546271" cy="6858000"/>
          </a:xfrm>
          <a:prstGeom prst="rect">
            <a:avLst/>
          </a:prstGeom>
        </p:spPr>
      </p:pic>
      <p:pic>
        <p:nvPicPr>
          <p:cNvPr id="9" name="图片 8"/>
          <p:cNvPicPr>
            <a:picLocks noChangeAspect="1"/>
          </p:cNvPicPr>
          <p:nvPr/>
        </p:nvPicPr>
        <p:blipFill>
          <a:blip r:embed="rId2"/>
          <a:stretch>
            <a:fillRect/>
          </a:stretch>
        </p:blipFill>
        <p:spPr>
          <a:xfrm>
            <a:off x="0" y="5692576"/>
            <a:ext cx="12191999" cy="1165424"/>
          </a:xfrm>
          <a:prstGeom prst="rect">
            <a:avLst/>
          </a:prstGeom>
        </p:spPr>
      </p:pic>
      <p:grpSp>
        <p:nvGrpSpPr>
          <p:cNvPr id="2" name="组合 1"/>
          <p:cNvGrpSpPr/>
          <p:nvPr/>
        </p:nvGrpSpPr>
        <p:grpSpPr>
          <a:xfrm>
            <a:off x="844275" y="-254000"/>
            <a:ext cx="3139896" cy="4806345"/>
            <a:chOff x="844275" y="0"/>
            <a:chExt cx="3139896" cy="4806345"/>
          </a:xfrm>
        </p:grpSpPr>
        <p:pic>
          <p:nvPicPr>
            <p:cNvPr id="26" name="图片 25"/>
            <p:cNvPicPr>
              <a:picLocks noChangeAspect="1"/>
            </p:cNvPicPr>
            <p:nvPr/>
          </p:nvPicPr>
          <p:blipFill>
            <a:blip r:embed="rId3" cstate="screen"/>
            <a:stretch>
              <a:fillRect/>
            </a:stretch>
          </p:blipFill>
          <p:spPr>
            <a:xfrm>
              <a:off x="844275" y="0"/>
              <a:ext cx="3139896" cy="4806345"/>
            </a:xfrm>
            <a:prstGeom prst="rect">
              <a:avLst/>
            </a:prstGeom>
            <a:effectLst>
              <a:outerShdw blurRad="254000" sx="102000" sy="102000" algn="ctr" rotWithShape="0">
                <a:prstClr val="black">
                  <a:alpha val="80000"/>
                </a:prstClr>
              </a:outerShdw>
            </a:effectLst>
          </p:spPr>
        </p:pic>
        <p:sp>
          <p:nvSpPr>
            <p:cNvPr id="27" name="文本框 26"/>
            <p:cNvSpPr txBox="1"/>
            <p:nvPr/>
          </p:nvSpPr>
          <p:spPr>
            <a:xfrm>
              <a:off x="1725720" y="3210995"/>
              <a:ext cx="1415772" cy="1132618"/>
            </a:xfrm>
            <a:prstGeom prst="rect">
              <a:avLst/>
            </a:prstGeom>
          </p:spPr>
          <p:txBody>
            <a:bodyPr wrap="none" anchor="ctr" anchorCtr="0">
              <a:spAutoFit/>
            </a:bodyPr>
            <a:lstStyle>
              <a:defPPr>
                <a:defRPr lang="zh-CN"/>
              </a:defPPr>
              <a:lvl1pPr algn="ctr">
                <a:defRPr sz="2400" b="0">
                  <a:gradFill flip="none" rotWithShape="1">
                    <a:gsLst>
                      <a:gs pos="35000">
                        <a:srgbClr val="FEF8A4"/>
                      </a:gs>
                      <a:gs pos="65000">
                        <a:srgbClr val="FEF8A4"/>
                      </a:gs>
                      <a:gs pos="50000">
                        <a:srgbClr val="FEFBDB"/>
                      </a:gs>
                      <a:gs pos="0">
                        <a:schemeClr val="accent2">
                          <a:lumMod val="25000"/>
                        </a:schemeClr>
                      </a:gs>
                      <a:gs pos="100000">
                        <a:srgbClr val="643D03"/>
                      </a:gs>
                    </a:gsLst>
                    <a:lin ang="5400000" scaled="1"/>
                    <a:tileRect/>
                  </a:gradFill>
                  <a:effectLst>
                    <a:outerShdw blurRad="127000" dist="63500" dir="5400000" algn="t" rotWithShape="0">
                      <a:prstClr val="black">
                        <a:alpha val="90000"/>
                      </a:prstClr>
                    </a:outerShdw>
                  </a:effectLst>
                  <a:latin typeface="+mj-ea"/>
                  <a:ea typeface="+mj-ea"/>
                </a:defRPr>
              </a:lvl1pPr>
            </a:lstStyle>
            <a:p>
              <a:pPr>
                <a:lnSpc>
                  <a:spcPct val="130000"/>
                </a:lnSpc>
              </a:pPr>
              <a:r>
                <a:rPr lang="zh-CN" altLang="en-US" sz="3200" b="1" smtClean="0">
                  <a:solidFill>
                    <a:srgbClr val="C00000"/>
                  </a:solidFill>
                  <a:effectLst>
                    <a:innerShdw blurRad="63500" dist="50800" dir="13500000">
                      <a:prstClr val="black">
                        <a:alpha val="50000"/>
                      </a:prstClr>
                    </a:innerShdw>
                  </a:effectLst>
                  <a:latin typeface="+mn-lt"/>
                  <a:ea typeface="+mn-ea"/>
                  <a:cs typeface="+mn-ea"/>
                  <a:sym typeface="+mn-lt"/>
                </a:rPr>
                <a:t>二等奖</a:t>
              </a:r>
              <a:endParaRPr lang="en-US" altLang="zh-CN" sz="3200" b="1">
                <a:solidFill>
                  <a:srgbClr val="C00000"/>
                </a:solidFill>
                <a:effectLst>
                  <a:innerShdw blurRad="63500" dist="50800" dir="13500000">
                    <a:prstClr val="black">
                      <a:alpha val="50000"/>
                    </a:prstClr>
                  </a:innerShdw>
                </a:effectLst>
                <a:latin typeface="+mn-lt"/>
                <a:ea typeface="+mn-ea"/>
                <a:cs typeface="+mn-ea"/>
                <a:sym typeface="+mn-lt"/>
              </a:endParaRPr>
            </a:p>
            <a:p>
              <a:pPr>
                <a:lnSpc>
                  <a:spcPct val="130000"/>
                </a:lnSpc>
              </a:pPr>
              <a:r>
                <a:rPr lang="en-US" altLang="zh-CN" sz="2000" b="1" smtClean="0">
                  <a:solidFill>
                    <a:srgbClr val="C00000"/>
                  </a:solidFill>
                  <a:effectLst>
                    <a:innerShdw blurRad="63500" dist="50800" dir="13500000">
                      <a:prstClr val="black">
                        <a:alpha val="50000"/>
                      </a:prstClr>
                    </a:innerShdw>
                  </a:effectLst>
                  <a:latin typeface="+mn-lt"/>
                  <a:ea typeface="+mn-ea"/>
                  <a:cs typeface="+mn-ea"/>
                  <a:sym typeface="+mn-lt"/>
                </a:rPr>
                <a:t>3</a:t>
              </a:r>
              <a:r>
                <a:rPr lang="zh-CN" altLang="en-US" sz="2000" b="1" smtClean="0">
                  <a:solidFill>
                    <a:srgbClr val="C00000"/>
                  </a:solidFill>
                  <a:effectLst>
                    <a:innerShdw blurRad="63500" dist="50800" dir="13500000">
                      <a:prstClr val="black">
                        <a:alpha val="50000"/>
                      </a:prstClr>
                    </a:innerShdw>
                  </a:effectLst>
                  <a:latin typeface="+mn-lt"/>
                  <a:ea typeface="+mn-ea"/>
                  <a:cs typeface="+mn-ea"/>
                  <a:sym typeface="+mn-lt"/>
                </a:rPr>
                <a:t>名</a:t>
              </a:r>
              <a:endParaRPr lang="zh-CN" altLang="en-US" sz="2000" b="1">
                <a:solidFill>
                  <a:srgbClr val="C00000"/>
                </a:solidFill>
                <a:effectLst>
                  <a:innerShdw blurRad="63500" dist="50800" dir="13500000">
                    <a:prstClr val="black">
                      <a:alpha val="50000"/>
                    </a:prstClr>
                  </a:innerShdw>
                </a:effectLst>
                <a:latin typeface="+mn-lt"/>
                <a:ea typeface="+mn-ea"/>
                <a:cs typeface="+mn-ea"/>
                <a:sym typeface="+mn-lt"/>
              </a:endParaRPr>
            </a:p>
          </p:txBody>
        </p:sp>
      </p:grpSp>
      <p:grpSp>
        <p:nvGrpSpPr>
          <p:cNvPr id="4" name="组合 3"/>
          <p:cNvGrpSpPr/>
          <p:nvPr/>
        </p:nvGrpSpPr>
        <p:grpSpPr>
          <a:xfrm>
            <a:off x="5316279" y="2381797"/>
            <a:ext cx="6390167" cy="741077"/>
            <a:chOff x="5316279" y="2381797"/>
            <a:chExt cx="6390167" cy="741077"/>
          </a:xfrm>
        </p:grpSpPr>
        <p:pic>
          <p:nvPicPr>
            <p:cNvPr id="30" name="图片 29"/>
            <p:cNvPicPr>
              <a:picLocks noChangeAspect="1"/>
            </p:cNvPicPr>
            <p:nvPr/>
          </p:nvPicPr>
          <p:blipFill>
            <a:blip r:embed="rId4"/>
            <a:stretch>
              <a:fillRect/>
            </a:stretch>
          </p:blipFill>
          <p:spPr>
            <a:xfrm>
              <a:off x="5316279" y="2381797"/>
              <a:ext cx="6390167" cy="741077"/>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6514661" y="2521503"/>
              <a:ext cx="3993402" cy="461665"/>
            </a:xfrm>
            <a:prstGeom prst="rect">
              <a:avLst/>
            </a:prstGeom>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pPr algn="ctr"/>
              <a:r>
                <a:rPr lang="zh-CN" altLang="en-US" sz="2400" spc="300" dirty="0">
                  <a:solidFill>
                    <a:srgbClr val="C00000"/>
                  </a:solidFill>
                  <a:effectLst/>
                  <a:latin typeface="+mn-lt"/>
                  <a:ea typeface="+mn-ea"/>
                  <a:cs typeface="+mn-ea"/>
                  <a:sym typeface="+mn-lt"/>
                </a:rPr>
                <a:t>奖品：某</a:t>
              </a:r>
              <a:r>
                <a:rPr lang="zh-CN" altLang="en-US" sz="2400" spc="300" dirty="0" smtClean="0">
                  <a:solidFill>
                    <a:srgbClr val="C00000"/>
                  </a:solidFill>
                  <a:effectLst/>
                  <a:latin typeface="+mn-lt"/>
                  <a:ea typeface="+mn-ea"/>
                  <a:cs typeface="+mn-ea"/>
                  <a:sym typeface="+mn-lt"/>
                </a:rPr>
                <a:t>品牌电动车一辆</a:t>
              </a:r>
              <a:endParaRPr lang="zh-CN" altLang="en-US" sz="2400" spc="300" dirty="0">
                <a:solidFill>
                  <a:srgbClr val="C00000"/>
                </a:solidFill>
                <a:effectLst/>
                <a:latin typeface="+mn-lt"/>
                <a:ea typeface="+mn-ea"/>
                <a:cs typeface="+mn-ea"/>
                <a:sym typeface="+mn-lt"/>
              </a:endParaRPr>
            </a:p>
          </p:txBody>
        </p:sp>
      </p:grpSp>
      <p:sp>
        <p:nvSpPr>
          <p:cNvPr id="32" name="文本框 31"/>
          <p:cNvSpPr txBox="1"/>
          <p:nvPr/>
        </p:nvSpPr>
        <p:spPr>
          <a:xfrm>
            <a:off x="7309751" y="3136613"/>
            <a:ext cx="2531462" cy="584775"/>
          </a:xfrm>
          <a:prstGeom prst="rect">
            <a:avLst/>
          </a:prstGeom>
          <a:effectLst>
            <a:outerShdw blurRad="254000" dist="38100" dir="2700000" algn="tl" rotWithShape="0">
              <a:prstClr val="black">
                <a:alpha val="80000"/>
              </a:prstClr>
            </a:outerShdw>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r>
              <a:rPr lang="zh-CN" altLang="en-US" spc="300" dirty="0">
                <a:effectLst/>
                <a:latin typeface="+mn-lt"/>
                <a:ea typeface="+mn-ea"/>
                <a:cs typeface="+mn-ea"/>
                <a:sym typeface="+mn-lt"/>
              </a:rPr>
              <a:t>价值</a:t>
            </a:r>
            <a:r>
              <a:rPr lang="zh-CN" altLang="en-US" spc="300" dirty="0" smtClean="0">
                <a:effectLst/>
                <a:latin typeface="+mn-lt"/>
                <a:ea typeface="+mn-ea"/>
                <a:cs typeface="+mn-ea"/>
                <a:sym typeface="+mn-lt"/>
              </a:rPr>
              <a:t>：</a:t>
            </a:r>
            <a:r>
              <a:rPr lang="en-US" altLang="zh-CN" sz="3200" spc="300" dirty="0" smtClean="0">
                <a:effectLst/>
                <a:latin typeface="+mn-lt"/>
                <a:ea typeface="+mn-ea"/>
                <a:cs typeface="+mn-ea"/>
                <a:sym typeface="+mn-lt"/>
              </a:rPr>
              <a:t>6888</a:t>
            </a:r>
            <a:r>
              <a:rPr lang="zh-CN" altLang="en-US" spc="300" dirty="0">
                <a:effectLst/>
                <a:latin typeface="+mn-lt"/>
                <a:ea typeface="+mn-ea"/>
                <a:cs typeface="+mn-ea"/>
                <a:sym typeface="+mn-lt"/>
              </a:rPr>
              <a:t>元</a:t>
            </a:r>
            <a:endParaRPr lang="zh-CN" altLang="en-US" spc="300" dirty="0">
              <a:effectLst/>
              <a:latin typeface="+mn-lt"/>
              <a:ea typeface="+mn-ea"/>
              <a:cs typeface="+mn-ea"/>
              <a:sym typeface="+mn-lt"/>
            </a:endParaRPr>
          </a:p>
        </p:txBody>
      </p:sp>
      <p:pic>
        <p:nvPicPr>
          <p:cNvPr id="22" name="图片 21"/>
          <p:cNvPicPr>
            <a:picLocks noChangeAspect="1"/>
          </p:cNvPicPr>
          <p:nvPr/>
        </p:nvPicPr>
        <p:blipFill>
          <a:blip r:embed="rId5" cstate="screen"/>
          <a:stretch>
            <a:fillRect/>
          </a:stretch>
        </p:blipFill>
        <p:spPr>
          <a:xfrm>
            <a:off x="3587578" y="3770363"/>
            <a:ext cx="2923754" cy="2035322"/>
          </a:xfrm>
          <a:prstGeom prst="rect">
            <a:avLst/>
          </a:prstGeom>
          <a:effectLst>
            <a:outerShdw blurRad="254000" sx="102000" sy="102000" algn="ctr" rotWithShape="0">
              <a:prstClr val="black">
                <a:alpha val="80000"/>
              </a:prstClr>
            </a:outerShdw>
          </a:effectLst>
        </p:spPr>
      </p:pic>
      <p:pic>
        <p:nvPicPr>
          <p:cNvPr id="23" name="图片 22"/>
          <p:cNvPicPr>
            <a:picLocks noChangeAspect="1"/>
          </p:cNvPicPr>
          <p:nvPr/>
        </p:nvPicPr>
        <p:blipFill>
          <a:blip r:embed="rId6" cstate="screen"/>
          <a:stretch>
            <a:fillRect/>
          </a:stretch>
        </p:blipFill>
        <p:spPr>
          <a:xfrm flipH="1">
            <a:off x="6511414" y="3830375"/>
            <a:ext cx="2974230" cy="2279023"/>
          </a:xfrm>
          <a:prstGeom prst="rect">
            <a:avLst/>
          </a:prstGeom>
          <a:effectLst>
            <a:outerShdw blurRad="254000" sx="102000" sy="102000" algn="ctr" rotWithShape="0">
              <a:prstClr val="black">
                <a:alpha val="80000"/>
              </a:prstClr>
            </a:outerShdw>
          </a:effectLst>
        </p:spPr>
      </p:pic>
      <p:pic>
        <p:nvPicPr>
          <p:cNvPr id="24" name="图片 23"/>
          <p:cNvPicPr>
            <a:picLocks noChangeAspect="1"/>
          </p:cNvPicPr>
          <p:nvPr/>
        </p:nvPicPr>
        <p:blipFill>
          <a:blip r:embed="rId7" cstate="screen"/>
          <a:stretch>
            <a:fillRect/>
          </a:stretch>
        </p:blipFill>
        <p:spPr>
          <a:xfrm flipH="1">
            <a:off x="6792365" y="4287206"/>
            <a:ext cx="4002634" cy="9055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14:presetBounceEnd="53000">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14:bounceEnd="53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53000">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4.58333E-6 0 L 4.58333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750"/>
                                            <p:tgtEl>
                                              <p:spTgt spid="22"/>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22"/>
                                            </p:tgtEl>
                                            <p:attrNameLst>
                                              <p:attrName>ppt_x</p:attrName>
                                              <p:attrName>ppt_y</p:attrName>
                                            </p:attrNameLst>
                                          </p:cBhvr>
                                          <p:rCtr x="2240" y="0"/>
                                        </p:animMotion>
                                      </p:childTnLst>
                                    </p:cTn>
                                  </p:par>
                                  <p:par>
                                    <p:cTn id="38" presetID="10" presetClass="entr" presetSubtype="0" fill="hold" nodeType="withEffect">
                                      <p:stCondLst>
                                        <p:cond delay="225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750"/>
                                            <p:tgtEl>
                                              <p:spTgt spid="23"/>
                                            </p:tgtEl>
                                          </p:cBhvr>
                                        </p:animEffect>
                                      </p:childTnLst>
                                    </p:cTn>
                                  </p:par>
                                  <p:par>
                                    <p:cTn id="41" presetID="35" presetClass="path" presetSubtype="0" accel="50000" decel="50000" fill="hold" nodeType="withEffect">
                                      <p:stCondLst>
                                        <p:cond delay="2250"/>
                                      </p:stCondLst>
                                      <p:childTnLst>
                                        <p:animMotion origin="layout" path="M -4.375E-6 -4.07407E-6 L 0.04493 -4.07407E-6 " pathEditMode="relative" rAng="0" ptsTypes="AA">
                                          <p:cBhvr>
                                            <p:cTn id="42" dur="1250" spd="-100000" fill="hold"/>
                                            <p:tgtEl>
                                              <p:spTgt spid="23"/>
                                            </p:tgtEl>
                                            <p:attrNameLst>
                                              <p:attrName>ppt_x</p:attrName>
                                              <p:attrName>ppt_y</p:attrName>
                                            </p:attrNameLst>
                                          </p:cBhvr>
                                          <p:rCtr x="2240" y="0"/>
                                        </p:animMotion>
                                      </p:childTnLst>
                                    </p:cTn>
                                  </p:par>
                                  <p:par>
                                    <p:cTn id="43" presetID="22" presetClass="entr" presetSubtype="8" fill="hold" nodeType="withEffect">
                                      <p:stCondLst>
                                        <p:cond delay="275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10" presetClass="entr" presetSubtype="0" fill="hold" grpId="0" nodeType="withEffect">
                                      <p:stCondLst>
                                        <p:cond delay="125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childTnLst>
                                    </p:cTn>
                                  </p:par>
                                  <p:par>
                                    <p:cTn id="31" presetID="64" presetClass="path" presetSubtype="0" decel="100000" fill="hold" grpId="1" nodeType="withEffect">
                                      <p:stCondLst>
                                        <p:cond delay="1250"/>
                                      </p:stCondLst>
                                      <p:childTnLst>
                                        <p:animMotion origin="layout" path="M 4.58333E-6 0 L 4.58333E-6 -0.08657 " pathEditMode="relative" rAng="0" ptsTypes="AA">
                                          <p:cBhvr>
                                            <p:cTn id="32" dur="1000" spd="-100000" fill="hold"/>
                                            <p:tgtEl>
                                              <p:spTgt spid="32"/>
                                            </p:tgtEl>
                                            <p:attrNameLst>
                                              <p:attrName>ppt_x</p:attrName>
                                              <p:attrName>ppt_y</p:attrName>
                                            </p:attrNameLst>
                                          </p:cBhvr>
                                          <p:rCtr x="0" y="-4329"/>
                                        </p:animMotion>
                                      </p:childTnLst>
                                    </p:cTn>
                                  </p:par>
                                  <p:par>
                                    <p:cTn id="33" presetID="10" presetClass="entr" presetSubtype="0" fill="hold" nodeType="withEffect">
                                      <p:stCondLst>
                                        <p:cond delay="200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750"/>
                                            <p:tgtEl>
                                              <p:spTgt spid="22"/>
                                            </p:tgtEl>
                                          </p:cBhvr>
                                        </p:animEffect>
                                      </p:childTnLst>
                                    </p:cTn>
                                  </p:par>
                                  <p:par>
                                    <p:cTn id="36" presetID="35" presetClass="path" presetSubtype="0" accel="50000" decel="50000" fill="hold" nodeType="withEffect">
                                      <p:stCondLst>
                                        <p:cond delay="2000"/>
                                      </p:stCondLst>
                                      <p:childTnLst>
                                        <p:animMotion origin="layout" path="M -4.375E-6 -4.07407E-6 L 0.04493 -4.07407E-6 " pathEditMode="relative" rAng="0" ptsTypes="AA">
                                          <p:cBhvr>
                                            <p:cTn id="37" dur="1250" spd="-100000" fill="hold"/>
                                            <p:tgtEl>
                                              <p:spTgt spid="22"/>
                                            </p:tgtEl>
                                            <p:attrNameLst>
                                              <p:attrName>ppt_x</p:attrName>
                                              <p:attrName>ppt_y</p:attrName>
                                            </p:attrNameLst>
                                          </p:cBhvr>
                                          <p:rCtr x="2240" y="0"/>
                                        </p:animMotion>
                                      </p:childTnLst>
                                    </p:cTn>
                                  </p:par>
                                  <p:par>
                                    <p:cTn id="38" presetID="10" presetClass="entr" presetSubtype="0" fill="hold" nodeType="withEffect">
                                      <p:stCondLst>
                                        <p:cond delay="225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750"/>
                                            <p:tgtEl>
                                              <p:spTgt spid="23"/>
                                            </p:tgtEl>
                                          </p:cBhvr>
                                        </p:animEffect>
                                      </p:childTnLst>
                                    </p:cTn>
                                  </p:par>
                                  <p:par>
                                    <p:cTn id="41" presetID="35" presetClass="path" presetSubtype="0" accel="50000" decel="50000" fill="hold" nodeType="withEffect">
                                      <p:stCondLst>
                                        <p:cond delay="2250"/>
                                      </p:stCondLst>
                                      <p:childTnLst>
                                        <p:animMotion origin="layout" path="M -4.375E-6 -4.07407E-6 L 0.04493 -4.07407E-6 " pathEditMode="relative" rAng="0" ptsTypes="AA">
                                          <p:cBhvr>
                                            <p:cTn id="42" dur="1250" spd="-100000" fill="hold"/>
                                            <p:tgtEl>
                                              <p:spTgt spid="23"/>
                                            </p:tgtEl>
                                            <p:attrNameLst>
                                              <p:attrName>ppt_x</p:attrName>
                                              <p:attrName>ppt_y</p:attrName>
                                            </p:attrNameLst>
                                          </p:cBhvr>
                                          <p:rCtr x="2240" y="0"/>
                                        </p:animMotion>
                                      </p:childTnLst>
                                    </p:cTn>
                                  </p:par>
                                  <p:par>
                                    <p:cTn id="43" presetID="22" presetClass="entr" presetSubtype="8" fill="hold" nodeType="withEffect">
                                      <p:stCondLst>
                                        <p:cond delay="275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p:bldP spid="32"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5366136" y="727312"/>
            <a:ext cx="6340198" cy="156966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9600" b="1" dirty="0" smtClean="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第五轮抽奖</a:t>
            </a:r>
            <a:endParaRPr lang="zh-CN" altLang="en-US" sz="9600" b="1"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 name="图片 2"/>
          <p:cNvPicPr>
            <a:picLocks noChangeAspect="1"/>
          </p:cNvPicPr>
          <p:nvPr/>
        </p:nvPicPr>
        <p:blipFill>
          <a:blip r:embed="rId1"/>
          <a:stretch>
            <a:fillRect/>
          </a:stretch>
        </p:blipFill>
        <p:spPr>
          <a:xfrm flipH="1">
            <a:off x="-1" y="1"/>
            <a:ext cx="5546271" cy="6858000"/>
          </a:xfrm>
          <a:prstGeom prst="rect">
            <a:avLst/>
          </a:prstGeom>
        </p:spPr>
      </p:pic>
      <p:pic>
        <p:nvPicPr>
          <p:cNvPr id="9" name="图片 8"/>
          <p:cNvPicPr>
            <a:picLocks noChangeAspect="1"/>
          </p:cNvPicPr>
          <p:nvPr/>
        </p:nvPicPr>
        <p:blipFill>
          <a:blip r:embed="rId2"/>
          <a:stretch>
            <a:fillRect/>
          </a:stretch>
        </p:blipFill>
        <p:spPr>
          <a:xfrm>
            <a:off x="0" y="5692576"/>
            <a:ext cx="12191999" cy="1165424"/>
          </a:xfrm>
          <a:prstGeom prst="rect">
            <a:avLst/>
          </a:prstGeom>
        </p:spPr>
      </p:pic>
      <p:grpSp>
        <p:nvGrpSpPr>
          <p:cNvPr id="2" name="组合 1"/>
          <p:cNvGrpSpPr/>
          <p:nvPr/>
        </p:nvGrpSpPr>
        <p:grpSpPr>
          <a:xfrm>
            <a:off x="844275" y="-254000"/>
            <a:ext cx="3139896" cy="4806345"/>
            <a:chOff x="844275" y="0"/>
            <a:chExt cx="3139896" cy="4806345"/>
          </a:xfrm>
        </p:grpSpPr>
        <p:pic>
          <p:nvPicPr>
            <p:cNvPr id="26" name="图片 25"/>
            <p:cNvPicPr>
              <a:picLocks noChangeAspect="1"/>
            </p:cNvPicPr>
            <p:nvPr/>
          </p:nvPicPr>
          <p:blipFill>
            <a:blip r:embed="rId3" cstate="screen"/>
            <a:stretch>
              <a:fillRect/>
            </a:stretch>
          </p:blipFill>
          <p:spPr>
            <a:xfrm>
              <a:off x="844275" y="0"/>
              <a:ext cx="3139896" cy="4806345"/>
            </a:xfrm>
            <a:prstGeom prst="rect">
              <a:avLst/>
            </a:prstGeom>
            <a:effectLst>
              <a:outerShdw blurRad="254000" sx="102000" sy="102000" algn="ctr" rotWithShape="0">
                <a:prstClr val="black">
                  <a:alpha val="80000"/>
                </a:prstClr>
              </a:outerShdw>
            </a:effectLst>
          </p:spPr>
        </p:pic>
        <p:sp>
          <p:nvSpPr>
            <p:cNvPr id="27" name="文本框 26"/>
            <p:cNvSpPr txBox="1"/>
            <p:nvPr/>
          </p:nvSpPr>
          <p:spPr>
            <a:xfrm>
              <a:off x="1725720" y="3210995"/>
              <a:ext cx="1415772" cy="1132618"/>
            </a:xfrm>
            <a:prstGeom prst="rect">
              <a:avLst/>
            </a:prstGeom>
          </p:spPr>
          <p:txBody>
            <a:bodyPr wrap="none" anchor="ctr" anchorCtr="0">
              <a:spAutoFit/>
            </a:bodyPr>
            <a:lstStyle>
              <a:defPPr>
                <a:defRPr lang="zh-CN"/>
              </a:defPPr>
              <a:lvl1pPr algn="ctr">
                <a:defRPr sz="2400" b="0">
                  <a:gradFill flip="none" rotWithShape="1">
                    <a:gsLst>
                      <a:gs pos="35000">
                        <a:srgbClr val="FEF8A4"/>
                      </a:gs>
                      <a:gs pos="65000">
                        <a:srgbClr val="FEF8A4"/>
                      </a:gs>
                      <a:gs pos="50000">
                        <a:srgbClr val="FEFBDB"/>
                      </a:gs>
                      <a:gs pos="0">
                        <a:schemeClr val="accent2">
                          <a:lumMod val="25000"/>
                        </a:schemeClr>
                      </a:gs>
                      <a:gs pos="100000">
                        <a:srgbClr val="643D03"/>
                      </a:gs>
                    </a:gsLst>
                    <a:lin ang="5400000" scaled="1"/>
                    <a:tileRect/>
                  </a:gradFill>
                  <a:effectLst>
                    <a:outerShdw blurRad="127000" dist="63500" dir="5400000" algn="t" rotWithShape="0">
                      <a:prstClr val="black">
                        <a:alpha val="90000"/>
                      </a:prstClr>
                    </a:outerShdw>
                  </a:effectLst>
                  <a:latin typeface="+mj-ea"/>
                  <a:ea typeface="+mj-ea"/>
                </a:defRPr>
              </a:lvl1pPr>
            </a:lstStyle>
            <a:p>
              <a:pPr>
                <a:lnSpc>
                  <a:spcPct val="130000"/>
                </a:lnSpc>
              </a:pPr>
              <a:r>
                <a:rPr lang="zh-CN" altLang="en-US" sz="3200" b="1" smtClean="0">
                  <a:solidFill>
                    <a:srgbClr val="C00000"/>
                  </a:solidFill>
                  <a:effectLst>
                    <a:innerShdw blurRad="63500" dist="50800" dir="13500000">
                      <a:prstClr val="black">
                        <a:alpha val="50000"/>
                      </a:prstClr>
                    </a:innerShdw>
                  </a:effectLst>
                  <a:latin typeface="+mn-lt"/>
                  <a:ea typeface="+mn-ea"/>
                  <a:cs typeface="+mn-ea"/>
                  <a:sym typeface="+mn-lt"/>
                </a:rPr>
                <a:t>一等奖</a:t>
              </a:r>
              <a:endParaRPr lang="en-US" altLang="zh-CN" sz="3200" b="1">
                <a:solidFill>
                  <a:srgbClr val="C00000"/>
                </a:solidFill>
                <a:effectLst>
                  <a:innerShdw blurRad="63500" dist="50800" dir="13500000">
                    <a:prstClr val="black">
                      <a:alpha val="50000"/>
                    </a:prstClr>
                  </a:innerShdw>
                </a:effectLst>
                <a:latin typeface="+mn-lt"/>
                <a:ea typeface="+mn-ea"/>
                <a:cs typeface="+mn-ea"/>
                <a:sym typeface="+mn-lt"/>
              </a:endParaRPr>
            </a:p>
            <a:p>
              <a:pPr>
                <a:lnSpc>
                  <a:spcPct val="130000"/>
                </a:lnSpc>
              </a:pPr>
              <a:r>
                <a:rPr lang="en-US" altLang="zh-CN" sz="2000" b="1" smtClean="0">
                  <a:solidFill>
                    <a:srgbClr val="C00000"/>
                  </a:solidFill>
                  <a:effectLst>
                    <a:innerShdw blurRad="63500" dist="50800" dir="13500000">
                      <a:prstClr val="black">
                        <a:alpha val="50000"/>
                      </a:prstClr>
                    </a:innerShdw>
                  </a:effectLst>
                  <a:latin typeface="+mn-lt"/>
                  <a:ea typeface="+mn-ea"/>
                  <a:cs typeface="+mn-ea"/>
                  <a:sym typeface="+mn-lt"/>
                </a:rPr>
                <a:t>1</a:t>
              </a:r>
              <a:r>
                <a:rPr lang="zh-CN" altLang="en-US" sz="2000" b="1" smtClean="0">
                  <a:solidFill>
                    <a:srgbClr val="C00000"/>
                  </a:solidFill>
                  <a:effectLst>
                    <a:innerShdw blurRad="63500" dist="50800" dir="13500000">
                      <a:prstClr val="black">
                        <a:alpha val="50000"/>
                      </a:prstClr>
                    </a:innerShdw>
                  </a:effectLst>
                  <a:latin typeface="+mn-lt"/>
                  <a:ea typeface="+mn-ea"/>
                  <a:cs typeface="+mn-ea"/>
                  <a:sym typeface="+mn-lt"/>
                </a:rPr>
                <a:t>名</a:t>
              </a:r>
              <a:endParaRPr lang="zh-CN" altLang="en-US" sz="2000" b="1">
                <a:solidFill>
                  <a:srgbClr val="C00000"/>
                </a:solidFill>
                <a:effectLst>
                  <a:innerShdw blurRad="63500" dist="50800" dir="13500000">
                    <a:prstClr val="black">
                      <a:alpha val="50000"/>
                    </a:prstClr>
                  </a:innerShdw>
                </a:effectLst>
                <a:latin typeface="+mn-lt"/>
                <a:ea typeface="+mn-ea"/>
                <a:cs typeface="+mn-ea"/>
                <a:sym typeface="+mn-lt"/>
              </a:endParaRPr>
            </a:p>
          </p:txBody>
        </p:sp>
      </p:grpSp>
      <p:grpSp>
        <p:nvGrpSpPr>
          <p:cNvPr id="4" name="组合 3"/>
          <p:cNvGrpSpPr/>
          <p:nvPr/>
        </p:nvGrpSpPr>
        <p:grpSpPr>
          <a:xfrm>
            <a:off x="5316279" y="2381797"/>
            <a:ext cx="6390167" cy="741077"/>
            <a:chOff x="5316279" y="2381797"/>
            <a:chExt cx="6390167" cy="741077"/>
          </a:xfrm>
        </p:grpSpPr>
        <p:pic>
          <p:nvPicPr>
            <p:cNvPr id="30" name="图片 29"/>
            <p:cNvPicPr>
              <a:picLocks noChangeAspect="1"/>
            </p:cNvPicPr>
            <p:nvPr/>
          </p:nvPicPr>
          <p:blipFill>
            <a:blip r:embed="rId4"/>
            <a:stretch>
              <a:fillRect/>
            </a:stretch>
          </p:blipFill>
          <p:spPr>
            <a:xfrm>
              <a:off x="5316279" y="2381797"/>
              <a:ext cx="6390167" cy="741077"/>
            </a:xfrm>
            <a:prstGeom prst="rect">
              <a:avLst/>
            </a:prstGeom>
            <a:effectLst>
              <a:outerShdw blurRad="63500" sx="102000" sy="102000" algn="ctr" rotWithShape="0">
                <a:prstClr val="black">
                  <a:alpha val="40000"/>
                </a:prstClr>
              </a:outerShdw>
            </a:effectLst>
          </p:spPr>
        </p:pic>
        <p:sp>
          <p:nvSpPr>
            <p:cNvPr id="28" name="文本框 27"/>
            <p:cNvSpPr txBox="1"/>
            <p:nvPr/>
          </p:nvSpPr>
          <p:spPr>
            <a:xfrm>
              <a:off x="6811216" y="2521503"/>
              <a:ext cx="3400291" cy="461665"/>
            </a:xfrm>
            <a:prstGeom prst="rect">
              <a:avLst/>
            </a:prstGeom>
            <a:effectLst/>
          </p:spPr>
          <p:txBody>
            <a:bodyPr vert="horz" wrap="none" anchor="ctr" anchorCtr="0">
              <a:spAutoFit/>
            </a:bodyPr>
            <a:lstStyle>
              <a:defPPr>
                <a:defRPr lang="zh-CN"/>
              </a:defPPr>
              <a:lvl1pPr>
                <a:defRPr sz="2000" b="1" spc="600">
                  <a:gradFill flip="none" rotWithShape="1">
                    <a:gsLst>
                      <a:gs pos="35000">
                        <a:srgbClr val="FEF8A4"/>
                      </a:gs>
                      <a:gs pos="65000">
                        <a:srgbClr val="FEF8A4"/>
                      </a:gs>
                      <a:gs pos="50000">
                        <a:srgbClr val="FEFBDB"/>
                      </a:gs>
                      <a:gs pos="0">
                        <a:srgbClr val="E87E5B"/>
                      </a:gs>
                      <a:gs pos="100000">
                        <a:srgbClr val="E87E5B"/>
                      </a:gs>
                    </a:gsLst>
                    <a:lin ang="0" scaled="1"/>
                    <a:tileRect/>
                  </a:gradFill>
                  <a:effectLst>
                    <a:outerShdw blurRad="381000" dist="190500" dir="18900000" algn="bl" rotWithShape="0">
                      <a:prstClr val="black">
                        <a:alpha val="30000"/>
                      </a:prstClr>
                    </a:outerShdw>
                  </a:effectLst>
                  <a:latin typeface="微软雅黑" panose="020B0503020204020204" charset="-122"/>
                  <a:ea typeface="微软雅黑" panose="020B0503020204020204" charset="-122"/>
                </a:defRPr>
              </a:lvl1pPr>
            </a:lstStyle>
            <a:p>
              <a:pPr algn="ctr"/>
              <a:r>
                <a:rPr lang="zh-CN" altLang="en-US" sz="2400" spc="300" dirty="0">
                  <a:solidFill>
                    <a:srgbClr val="C00000"/>
                  </a:solidFill>
                  <a:effectLst/>
                  <a:latin typeface="+mn-lt"/>
                  <a:ea typeface="+mn-ea"/>
                  <a:cs typeface="+mn-ea"/>
                  <a:sym typeface="+mn-lt"/>
                </a:rPr>
                <a:t>奖品：现金</a:t>
              </a:r>
              <a:r>
                <a:rPr lang="en-US" altLang="zh-CN" sz="2400" spc="300" dirty="0">
                  <a:solidFill>
                    <a:srgbClr val="C00000"/>
                  </a:solidFill>
                  <a:effectLst/>
                  <a:latin typeface="+mn-lt"/>
                  <a:ea typeface="+mn-ea"/>
                  <a:cs typeface="+mn-ea"/>
                  <a:sym typeface="+mn-lt"/>
                </a:rPr>
                <a:t>20000</a:t>
              </a:r>
              <a:r>
                <a:rPr lang="zh-CN" altLang="en-US" sz="2400" spc="300" dirty="0">
                  <a:solidFill>
                    <a:srgbClr val="C00000"/>
                  </a:solidFill>
                  <a:effectLst/>
                  <a:latin typeface="+mn-lt"/>
                  <a:ea typeface="+mn-ea"/>
                  <a:cs typeface="+mn-ea"/>
                  <a:sym typeface="+mn-lt"/>
                </a:rPr>
                <a:t>元</a:t>
              </a:r>
              <a:endParaRPr lang="zh-CN" altLang="en-US" sz="2400" spc="300" dirty="0">
                <a:solidFill>
                  <a:srgbClr val="C00000"/>
                </a:solidFill>
                <a:effectLst/>
                <a:latin typeface="+mn-lt"/>
                <a:ea typeface="+mn-ea"/>
                <a:cs typeface="+mn-ea"/>
                <a:sym typeface="+mn-lt"/>
              </a:endParaRPr>
            </a:p>
          </p:txBody>
        </p:sp>
      </p:grpSp>
      <p:pic>
        <p:nvPicPr>
          <p:cNvPr id="15" name="图片 14"/>
          <p:cNvPicPr>
            <a:picLocks noChangeAspect="1"/>
          </p:cNvPicPr>
          <p:nvPr/>
        </p:nvPicPr>
        <p:blipFill>
          <a:blip r:embed="rId5"/>
          <a:stretch>
            <a:fillRect/>
          </a:stretch>
        </p:blipFill>
        <p:spPr>
          <a:xfrm>
            <a:off x="5598146" y="3429000"/>
            <a:ext cx="1928069" cy="2620197"/>
          </a:xfrm>
          <a:prstGeom prst="rect">
            <a:avLst/>
          </a:prstGeom>
          <a:effectLst>
            <a:outerShdw blurRad="254000" dist="38100" dir="18900000" algn="bl" rotWithShape="0">
              <a:prstClr val="black">
                <a:alpha val="60000"/>
              </a:prstClr>
            </a:outerShdw>
          </a:effectLst>
        </p:spPr>
      </p:pic>
      <p:pic>
        <p:nvPicPr>
          <p:cNvPr id="16" name="图片 15"/>
          <p:cNvPicPr>
            <a:picLocks noChangeAspect="1"/>
          </p:cNvPicPr>
          <p:nvPr/>
        </p:nvPicPr>
        <p:blipFill>
          <a:blip r:embed="rId6" cstate="screen"/>
          <a:stretch>
            <a:fillRect/>
          </a:stretch>
        </p:blipFill>
        <p:spPr>
          <a:xfrm>
            <a:off x="7095350" y="4712095"/>
            <a:ext cx="1264879" cy="1718939"/>
          </a:xfrm>
          <a:prstGeom prst="rect">
            <a:avLst/>
          </a:prstGeom>
          <a:effectLst>
            <a:outerShdw blurRad="254000" dist="38100" dir="18900000" algn="bl" rotWithShape="0">
              <a:prstClr val="black">
                <a:alpha val="60000"/>
              </a:prstClr>
            </a:outerShdw>
          </a:effectLst>
        </p:spPr>
      </p:pic>
      <p:pic>
        <p:nvPicPr>
          <p:cNvPr id="17" name="图片 16"/>
          <p:cNvPicPr>
            <a:picLocks noChangeAspect="1"/>
          </p:cNvPicPr>
          <p:nvPr/>
        </p:nvPicPr>
        <p:blipFill>
          <a:blip r:embed="rId6" cstate="screen"/>
          <a:stretch>
            <a:fillRect/>
          </a:stretch>
        </p:blipFill>
        <p:spPr>
          <a:xfrm>
            <a:off x="4512923" y="4330258"/>
            <a:ext cx="1264879" cy="1718939"/>
          </a:xfrm>
          <a:prstGeom prst="rect">
            <a:avLst/>
          </a:prstGeom>
          <a:effectLst>
            <a:outerShdw blurRad="254000" dist="38100" dir="18900000" algn="bl" rotWithShape="0">
              <a:prstClr val="black">
                <a:alpha val="60000"/>
              </a:prstClr>
            </a:outerShdw>
          </a:effectLst>
        </p:spPr>
      </p:pic>
      <p:pic>
        <p:nvPicPr>
          <p:cNvPr id="18" name="图片 17"/>
          <p:cNvPicPr>
            <a:picLocks noChangeAspect="1"/>
          </p:cNvPicPr>
          <p:nvPr/>
        </p:nvPicPr>
        <p:blipFill>
          <a:blip r:embed="rId7" cstate="screen"/>
          <a:stretch>
            <a:fillRect/>
          </a:stretch>
        </p:blipFill>
        <p:spPr>
          <a:xfrm>
            <a:off x="5592211" y="5061761"/>
            <a:ext cx="1007578" cy="1369273"/>
          </a:xfrm>
          <a:prstGeom prst="rect">
            <a:avLst/>
          </a:prstGeom>
          <a:effectLst>
            <a:outerShdw blurRad="254000" dist="38100" dir="18900000" algn="bl" rotWithShape="0">
              <a:prstClr val="black">
                <a:alpha val="60000"/>
              </a:prstClr>
            </a:outerShdw>
          </a:effectLst>
        </p:spPr>
      </p:pic>
      <p:pic>
        <p:nvPicPr>
          <p:cNvPr id="19" name="图片 18"/>
          <p:cNvPicPr>
            <a:picLocks noChangeAspect="1"/>
          </p:cNvPicPr>
          <p:nvPr/>
        </p:nvPicPr>
        <p:blipFill>
          <a:blip r:embed="rId8" cstate="screen"/>
          <a:stretch>
            <a:fillRect/>
          </a:stretch>
        </p:blipFill>
        <p:spPr>
          <a:xfrm>
            <a:off x="8098684" y="3537019"/>
            <a:ext cx="540687" cy="624732"/>
          </a:xfrm>
          <a:prstGeom prst="rect">
            <a:avLst/>
          </a:prstGeom>
        </p:spPr>
      </p:pic>
      <p:pic>
        <p:nvPicPr>
          <p:cNvPr id="20" name="图片 19"/>
          <p:cNvPicPr>
            <a:picLocks noChangeAspect="1"/>
          </p:cNvPicPr>
          <p:nvPr/>
        </p:nvPicPr>
        <p:blipFill>
          <a:blip r:embed="rId9" cstate="screen"/>
          <a:stretch>
            <a:fillRect/>
          </a:stretch>
        </p:blipFill>
        <p:spPr>
          <a:xfrm>
            <a:off x="4440492" y="3312216"/>
            <a:ext cx="834894" cy="871089"/>
          </a:xfrm>
          <a:prstGeom prst="rect">
            <a:avLst/>
          </a:prstGeom>
        </p:spPr>
      </p:pic>
      <p:pic>
        <p:nvPicPr>
          <p:cNvPr id="21" name="图片 20"/>
          <p:cNvPicPr>
            <a:picLocks noChangeAspect="1"/>
          </p:cNvPicPr>
          <p:nvPr/>
        </p:nvPicPr>
        <p:blipFill>
          <a:blip r:embed="rId10" cstate="screen"/>
          <a:stretch>
            <a:fillRect/>
          </a:stretch>
        </p:blipFill>
        <p:spPr>
          <a:xfrm>
            <a:off x="3819288" y="4435104"/>
            <a:ext cx="601986" cy="515259"/>
          </a:xfrm>
          <a:prstGeom prst="rect">
            <a:avLst/>
          </a:prstGeom>
        </p:spPr>
      </p:pic>
      <p:pic>
        <p:nvPicPr>
          <p:cNvPr id="25" name="图片 24"/>
          <p:cNvPicPr>
            <a:picLocks noChangeAspect="1"/>
          </p:cNvPicPr>
          <p:nvPr/>
        </p:nvPicPr>
        <p:blipFill>
          <a:blip r:embed="rId11"/>
          <a:stretch>
            <a:fillRect/>
          </a:stretch>
        </p:blipFill>
        <p:spPr>
          <a:xfrm>
            <a:off x="3408936" y="5323491"/>
            <a:ext cx="912315" cy="765812"/>
          </a:xfrm>
          <a:prstGeom prst="rect">
            <a:avLst/>
          </a:prstGeom>
        </p:spPr>
      </p:pic>
      <p:pic>
        <p:nvPicPr>
          <p:cNvPr id="29" name="图片 28"/>
          <p:cNvPicPr>
            <a:picLocks noChangeAspect="1"/>
          </p:cNvPicPr>
          <p:nvPr/>
        </p:nvPicPr>
        <p:blipFill>
          <a:blip r:embed="rId12"/>
          <a:stretch>
            <a:fillRect/>
          </a:stretch>
        </p:blipFill>
        <p:spPr>
          <a:xfrm>
            <a:off x="10074648" y="4092409"/>
            <a:ext cx="855069" cy="897822"/>
          </a:xfrm>
          <a:prstGeom prst="rect">
            <a:avLst/>
          </a:prstGeom>
        </p:spPr>
      </p:pic>
      <p:sp>
        <p:nvSpPr>
          <p:cNvPr id="31" name="文本框 30"/>
          <p:cNvSpPr txBox="1"/>
          <p:nvPr/>
        </p:nvSpPr>
        <p:spPr>
          <a:xfrm>
            <a:off x="8467836" y="4920005"/>
            <a:ext cx="2217274" cy="1323439"/>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8000"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rPr>
              <a:t>现金</a:t>
            </a:r>
            <a:endParaRPr lang="zh-CN" altLang="en-US" sz="8000" dirty="0">
              <a:gradFill flip="none" rotWithShape="1">
                <a:gsLst>
                  <a:gs pos="24000">
                    <a:srgbClr val="FEF8A4"/>
                  </a:gs>
                  <a:gs pos="84000">
                    <a:srgbClr val="FEF8A4"/>
                  </a:gs>
                  <a:gs pos="50000">
                    <a:srgbClr val="FEFBDB"/>
                  </a:gs>
                  <a:gs pos="0">
                    <a:srgbClr val="E87E5B"/>
                  </a:gs>
                  <a:gs pos="100000">
                    <a:srgbClr val="E87E5B"/>
                  </a:gs>
                </a:gsLst>
                <a:lin ang="0" scaled="1"/>
                <a:tileRect/>
              </a:gradFill>
              <a:latin typeface="+mn-lt"/>
              <a:ea typeface="+mn-ea"/>
              <a:cs typeface="+mn-ea"/>
              <a:sym typeface="+mn-lt"/>
            </a:endParaRPr>
          </a:p>
        </p:txBody>
      </p:sp>
      <p:pic>
        <p:nvPicPr>
          <p:cNvPr id="33" name="图片 32"/>
          <p:cNvPicPr>
            <a:picLocks noChangeAspect="1"/>
          </p:cNvPicPr>
          <p:nvPr/>
        </p:nvPicPr>
        <p:blipFill>
          <a:blip r:embed="rId13" cstate="screen"/>
          <a:stretch>
            <a:fillRect/>
          </a:stretch>
        </p:blipFill>
        <p:spPr>
          <a:xfrm>
            <a:off x="8711921" y="3559628"/>
            <a:ext cx="994787" cy="1371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14:presetBounceEnd="53000">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14:bounceEnd="53000">
                                          <p:cBhvr additive="base">
                                            <p:cTn id="18" dur="1500" fill="hold"/>
                                            <p:tgtEl>
                                              <p:spTgt spid="2"/>
                                            </p:tgtEl>
                                            <p:attrNameLst>
                                              <p:attrName>ppt_x</p:attrName>
                                            </p:attrNameLst>
                                          </p:cBhvr>
                                          <p:tavLst>
                                            <p:tav tm="0">
                                              <p:val>
                                                <p:strVal val="#ppt_x"/>
                                              </p:val>
                                            </p:tav>
                                            <p:tav tm="100000">
                                              <p:val>
                                                <p:strVal val="#ppt_x"/>
                                              </p:val>
                                            </p:tav>
                                          </p:tavLst>
                                        </p:anim>
                                        <p:anim calcmode="lin" valueType="num" p14:bounceEnd="53000">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2" presetClass="entr" presetSubtype="4" decel="100000" fill="hold" nodeType="withEffect">
                                      <p:stCondLst>
                                        <p:cond delay="10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fill="hold"/>
                                            <p:tgtEl>
                                              <p:spTgt spid="15"/>
                                            </p:tgtEl>
                                            <p:attrNameLst>
                                              <p:attrName>ppt_x</p:attrName>
                                            </p:attrNameLst>
                                          </p:cBhvr>
                                          <p:tavLst>
                                            <p:tav tm="0">
                                              <p:val>
                                                <p:strVal val="#ppt_x"/>
                                              </p:val>
                                            </p:tav>
                                            <p:tav tm="100000">
                                              <p:val>
                                                <p:strVal val="#ppt_x"/>
                                              </p:val>
                                            </p:tav>
                                          </p:tavLst>
                                        </p:anim>
                                        <p:anim calcmode="lin" valueType="num">
                                          <p:cBhvr additive="base">
                                            <p:cTn id="31" dur="1000" fill="hold"/>
                                            <p:tgtEl>
                                              <p:spTgt spid="15"/>
                                            </p:tgtEl>
                                            <p:attrNameLst>
                                              <p:attrName>ppt_y</p:attrName>
                                            </p:attrNameLst>
                                          </p:cBhvr>
                                          <p:tavLst>
                                            <p:tav tm="0">
                                              <p:val>
                                                <p:strVal val="1+#ppt_h/2"/>
                                              </p:val>
                                            </p:tav>
                                            <p:tav tm="100000">
                                              <p:val>
                                                <p:strVal val="#ppt_y"/>
                                              </p:val>
                                            </p:tav>
                                          </p:tavLst>
                                        </p:anim>
                                      </p:childTnLst>
                                    </p:cTn>
                                  </p:par>
                                  <p:par>
                                    <p:cTn id="32" presetID="10" presetClass="entr" presetSubtype="0" fill="hold" nodeType="withEffect">
                                      <p:stCondLst>
                                        <p:cond delay="17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par>
                                    <p:cTn id="35" presetID="35" presetClass="path" presetSubtype="0" accel="50000" decel="50000" fill="hold" nodeType="withEffect">
                                      <p:stCondLst>
                                        <p:cond delay="1750"/>
                                      </p:stCondLst>
                                      <p:childTnLst>
                                        <p:animMotion origin="layout" path="M -4.375E-6 -4.07407E-6 L 0.04493 -4.07407E-6 " pathEditMode="relative" rAng="0" ptsTypes="AA">
                                          <p:cBhvr>
                                            <p:cTn id="36" dur="1250" spd="-100000" fill="hold"/>
                                            <p:tgtEl>
                                              <p:spTgt spid="17"/>
                                            </p:tgtEl>
                                            <p:attrNameLst>
                                              <p:attrName>ppt_x</p:attrName>
                                              <p:attrName>ppt_y</p:attrName>
                                            </p:attrNameLst>
                                          </p:cBhvr>
                                          <p:rCtr x="2240" y="0"/>
                                        </p:animMotion>
                                      </p:childTnLst>
                                    </p:cTn>
                                  </p:par>
                                  <p:par>
                                    <p:cTn id="37" presetID="10" presetClass="entr" presetSubtype="0" fill="hold" nodeType="withEffect">
                                      <p:stCondLst>
                                        <p:cond delay="175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750"/>
                                            <p:tgtEl>
                                              <p:spTgt spid="16"/>
                                            </p:tgtEl>
                                          </p:cBhvr>
                                        </p:animEffect>
                                      </p:childTnLst>
                                    </p:cTn>
                                  </p:par>
                                  <p:par>
                                    <p:cTn id="40" presetID="35" presetClass="path" presetSubtype="0" accel="50000" decel="50000" fill="hold" nodeType="withEffect">
                                      <p:stCondLst>
                                        <p:cond delay="1750"/>
                                      </p:stCondLst>
                                      <p:childTnLst>
                                        <p:animMotion origin="layout" path="M 4.375E-6 7.40741E-7 L -0.04011 7.40741E-7 " pathEditMode="relative" rAng="0" ptsTypes="AA">
                                          <p:cBhvr>
                                            <p:cTn id="41" dur="1250" spd="-100000" fill="hold"/>
                                            <p:tgtEl>
                                              <p:spTgt spid="16"/>
                                            </p:tgtEl>
                                            <p:attrNameLst>
                                              <p:attrName>ppt_x</p:attrName>
                                              <p:attrName>ppt_y</p:attrName>
                                            </p:attrNameLst>
                                          </p:cBhvr>
                                          <p:rCtr x="-2005" y="0"/>
                                        </p:animMotion>
                                      </p:childTnLst>
                                    </p:cTn>
                                  </p:par>
                                  <p:par>
                                    <p:cTn id="42" presetID="2" presetClass="entr" presetSubtype="4" decel="100000" fill="hold" nodeType="withEffect">
                                      <p:stCondLst>
                                        <p:cond delay="175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1000" fill="hold"/>
                                            <p:tgtEl>
                                              <p:spTgt spid="18"/>
                                            </p:tgtEl>
                                            <p:attrNameLst>
                                              <p:attrName>ppt_x</p:attrName>
                                            </p:attrNameLst>
                                          </p:cBhvr>
                                          <p:tavLst>
                                            <p:tav tm="0">
                                              <p:val>
                                                <p:strVal val="#ppt_x"/>
                                              </p:val>
                                            </p:tav>
                                            <p:tav tm="100000">
                                              <p:val>
                                                <p:strVal val="#ppt_x"/>
                                              </p:val>
                                            </p:tav>
                                          </p:tavLst>
                                        </p:anim>
                                        <p:anim calcmode="lin" valueType="num">
                                          <p:cBhvr additive="base">
                                            <p:cTn id="45" dur="10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2" decel="100000" fill="hold" grpId="0" nodeType="withEffect">
                                      <p:stCondLst>
                                        <p:cond delay="225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1+#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26" presetClass="emph" presetSubtype="0" fill="hold" grpId="1" nodeType="withEffect">
                                      <p:stCondLst>
                                        <p:cond delay="2750"/>
                                      </p:stCondLst>
                                      <p:childTnLst>
                                        <p:animEffect transition="out" filter="fade">
                                          <p:cBhvr>
                                            <p:cTn id="51" dur="250" tmFilter="0, 0; .2, .5; .8, .5; 1, 0"/>
                                            <p:tgtEl>
                                              <p:spTgt spid="31"/>
                                            </p:tgtEl>
                                          </p:cBhvr>
                                        </p:animEffect>
                                        <p:animScale>
                                          <p:cBhvr>
                                            <p:cTn id="52" dur="125" autoRev="1" fill="hold"/>
                                            <p:tgtEl>
                                              <p:spTgt spid="31"/>
                                            </p:tgtEl>
                                          </p:cBhvr>
                                          <p:by x="105000" y="105000"/>
                                        </p:animScale>
                                      </p:childTnLst>
                                    </p:cTn>
                                  </p:par>
                                  <p:par>
                                    <p:cTn id="53" presetID="10" presetClass="entr" presetSubtype="0" fill="hold" nodeType="withEffect">
                                      <p:stCondLst>
                                        <p:cond delay="175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42" presetClass="path" presetSubtype="0" fill="hold" nodeType="withEffect">
                                      <p:stCondLst>
                                        <p:cond delay="1750"/>
                                      </p:stCondLst>
                                      <p:childTnLst>
                                        <p:animMotion origin="layout" path="M 0.10156 0.13588 L 0.30794 0.42106 " pathEditMode="relative" rAng="0" ptsTypes="AA">
                                          <p:cBhvr>
                                            <p:cTn id="57" dur="500" spd="-100000" fill="hold"/>
                                            <p:tgtEl>
                                              <p:spTgt spid="20"/>
                                            </p:tgtEl>
                                            <p:attrNameLst>
                                              <p:attrName>ppt_x</p:attrName>
                                              <p:attrName>ppt_y</p:attrName>
                                            </p:attrNameLst>
                                          </p:cBhvr>
                                          <p:rCtr x="10312" y="14259"/>
                                        </p:animMotion>
                                      </p:childTnLst>
                                    </p:cTn>
                                  </p:par>
                                  <p:par>
                                    <p:cTn id="58" presetID="42" presetClass="path" presetSubtype="0" decel="14200" fill="hold" nodeType="withEffect">
                                      <p:stCondLst>
                                        <p:cond delay="2250"/>
                                      </p:stCondLst>
                                      <p:childTnLst>
                                        <p:animMotion origin="layout" path="M 2.5E-6 3.7037E-6 L 0.10156 0.13588 " pathEditMode="relative" rAng="0" ptsTypes="AA">
                                          <p:cBhvr>
                                            <p:cTn id="59" dur="3000" spd="-100000" fill="hold"/>
                                            <p:tgtEl>
                                              <p:spTgt spid="20"/>
                                            </p:tgtEl>
                                            <p:attrNameLst>
                                              <p:attrName>ppt_x</p:attrName>
                                              <p:attrName>ppt_y</p:attrName>
                                            </p:attrNameLst>
                                          </p:cBhvr>
                                          <p:rCtr x="5078" y="6782"/>
                                        </p:animMotion>
                                      </p:childTnLst>
                                    </p:cTn>
                                  </p:par>
                                  <p:par>
                                    <p:cTn id="60" presetID="10" presetClass="entr" presetSubtype="0" fill="hold" nodeType="withEffect">
                                      <p:stCondLst>
                                        <p:cond delay="175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42" presetClass="path" presetSubtype="0" fill="hold" nodeType="withEffect">
                                      <p:stCondLst>
                                        <p:cond delay="1750"/>
                                      </p:stCondLst>
                                      <p:childTnLst>
                                        <p:animMotion origin="layout" path="M 0.10156 0.13588 L 0.30794 0.42106 " pathEditMode="relative" rAng="0" ptsTypes="AA">
                                          <p:cBhvr>
                                            <p:cTn id="64" dur="500" spd="-100000" fill="hold"/>
                                            <p:tgtEl>
                                              <p:spTgt spid="21"/>
                                            </p:tgtEl>
                                            <p:attrNameLst>
                                              <p:attrName>ppt_x</p:attrName>
                                              <p:attrName>ppt_y</p:attrName>
                                            </p:attrNameLst>
                                          </p:cBhvr>
                                          <p:rCtr x="10312" y="14259"/>
                                        </p:animMotion>
                                      </p:childTnLst>
                                    </p:cTn>
                                  </p:par>
                                  <p:par>
                                    <p:cTn id="65" presetID="42" presetClass="path" presetSubtype="0" decel="14200" fill="hold" nodeType="withEffect">
                                      <p:stCondLst>
                                        <p:cond delay="2250"/>
                                      </p:stCondLst>
                                      <p:childTnLst>
                                        <p:animMotion origin="layout" path="M 2.5E-6 3.7037E-6 L 0.10156 0.13588 " pathEditMode="relative" rAng="0" ptsTypes="AA">
                                          <p:cBhvr>
                                            <p:cTn id="66" dur="3000" spd="-100000" fill="hold"/>
                                            <p:tgtEl>
                                              <p:spTgt spid="21"/>
                                            </p:tgtEl>
                                            <p:attrNameLst>
                                              <p:attrName>ppt_x</p:attrName>
                                              <p:attrName>ppt_y</p:attrName>
                                            </p:attrNameLst>
                                          </p:cBhvr>
                                          <p:rCtr x="5078" y="6782"/>
                                        </p:animMotion>
                                      </p:childTnLst>
                                    </p:cTn>
                                  </p:par>
                                  <p:par>
                                    <p:cTn id="67" presetID="10" presetClass="entr" presetSubtype="0" fill="hold" nodeType="withEffect">
                                      <p:stCondLst>
                                        <p:cond delay="175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42" presetClass="path" presetSubtype="0" fill="hold" nodeType="withEffect">
                                      <p:stCondLst>
                                        <p:cond delay="1750"/>
                                      </p:stCondLst>
                                      <p:childTnLst>
                                        <p:animMotion origin="layout" path="M 0.10156 0.13588 L 0.30794 0.42106 " pathEditMode="relative" rAng="0" ptsTypes="AA">
                                          <p:cBhvr>
                                            <p:cTn id="71" dur="500" spd="-100000" fill="hold"/>
                                            <p:tgtEl>
                                              <p:spTgt spid="25"/>
                                            </p:tgtEl>
                                            <p:attrNameLst>
                                              <p:attrName>ppt_x</p:attrName>
                                              <p:attrName>ppt_y</p:attrName>
                                            </p:attrNameLst>
                                          </p:cBhvr>
                                          <p:rCtr x="10312" y="14259"/>
                                        </p:animMotion>
                                      </p:childTnLst>
                                    </p:cTn>
                                  </p:par>
                                  <p:par>
                                    <p:cTn id="72" presetID="42" presetClass="path" presetSubtype="0" decel="14200" fill="hold" nodeType="withEffect">
                                      <p:stCondLst>
                                        <p:cond delay="2250"/>
                                      </p:stCondLst>
                                      <p:childTnLst>
                                        <p:animMotion origin="layout" path="M 2.5E-6 3.7037E-6 L 0.10156 0.13588 " pathEditMode="relative" rAng="0" ptsTypes="AA">
                                          <p:cBhvr>
                                            <p:cTn id="73" dur="3000" spd="-100000" fill="hold"/>
                                            <p:tgtEl>
                                              <p:spTgt spid="25"/>
                                            </p:tgtEl>
                                            <p:attrNameLst>
                                              <p:attrName>ppt_x</p:attrName>
                                              <p:attrName>ppt_y</p:attrName>
                                            </p:attrNameLst>
                                          </p:cBhvr>
                                          <p:rCtr x="5078" y="6782"/>
                                        </p:animMotion>
                                      </p:childTnLst>
                                    </p:cTn>
                                  </p:par>
                                  <p:par>
                                    <p:cTn id="74" presetID="10" presetClass="entr" presetSubtype="0" fill="hold" nodeType="withEffect">
                                      <p:stCondLst>
                                        <p:cond delay="175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par>
                                    <p:cTn id="77" presetID="42" presetClass="path" presetSubtype="0" fill="hold" nodeType="withEffect">
                                      <p:stCondLst>
                                        <p:cond delay="1750"/>
                                      </p:stCondLst>
                                      <p:childTnLst>
                                        <p:animMotion origin="layout" path="M -0.11966 0.15347 L -0.26784 0.33935 " pathEditMode="relative" rAng="0" ptsTypes="AA">
                                          <p:cBhvr>
                                            <p:cTn id="78" dur="500" spd="-100000" fill="hold"/>
                                            <p:tgtEl>
                                              <p:spTgt spid="19"/>
                                            </p:tgtEl>
                                            <p:attrNameLst>
                                              <p:attrName>ppt_x</p:attrName>
                                              <p:attrName>ppt_y</p:attrName>
                                            </p:attrNameLst>
                                          </p:cBhvr>
                                          <p:rCtr x="-7409" y="9282"/>
                                        </p:animMotion>
                                      </p:childTnLst>
                                    </p:cTn>
                                  </p:par>
                                  <p:par>
                                    <p:cTn id="79" presetID="42" presetClass="path" presetSubtype="0" decel="14200" fill="hold" nodeType="withEffect">
                                      <p:stCondLst>
                                        <p:cond delay="2250"/>
                                      </p:stCondLst>
                                      <p:childTnLst>
                                        <p:animMotion origin="layout" path="M 1.66667E-6 -2.59259E-6 L -0.11966 0.15347 " pathEditMode="relative" rAng="0" ptsTypes="AA">
                                          <p:cBhvr>
                                            <p:cTn id="80" dur="3000" spd="-100000" fill="hold"/>
                                            <p:tgtEl>
                                              <p:spTgt spid="19"/>
                                            </p:tgtEl>
                                            <p:attrNameLst>
                                              <p:attrName>ppt_x</p:attrName>
                                              <p:attrName>ppt_y</p:attrName>
                                            </p:attrNameLst>
                                          </p:cBhvr>
                                          <p:rCtr x="-5990" y="7662"/>
                                        </p:animMotion>
                                      </p:childTnLst>
                                    </p:cTn>
                                  </p:par>
                                  <p:par>
                                    <p:cTn id="81" presetID="10" presetClass="entr" presetSubtype="0" fill="hold" nodeType="withEffect">
                                      <p:stCondLst>
                                        <p:cond delay="175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par>
                                    <p:cTn id="84" presetID="42" presetClass="path" presetSubtype="0" fill="hold" nodeType="withEffect">
                                      <p:stCondLst>
                                        <p:cond delay="1750"/>
                                      </p:stCondLst>
                                      <p:childTnLst>
                                        <p:animMotion origin="layout" path="M -0.11966 0.15347 L -0.26784 0.33935 " pathEditMode="relative" rAng="0" ptsTypes="AA">
                                          <p:cBhvr>
                                            <p:cTn id="85" dur="500" spd="-100000" fill="hold"/>
                                            <p:tgtEl>
                                              <p:spTgt spid="33"/>
                                            </p:tgtEl>
                                            <p:attrNameLst>
                                              <p:attrName>ppt_x</p:attrName>
                                              <p:attrName>ppt_y</p:attrName>
                                            </p:attrNameLst>
                                          </p:cBhvr>
                                          <p:rCtr x="-7409" y="9282"/>
                                        </p:animMotion>
                                      </p:childTnLst>
                                    </p:cTn>
                                  </p:par>
                                  <p:par>
                                    <p:cTn id="86" presetID="42" presetClass="path" presetSubtype="0" decel="14200" fill="hold" nodeType="withEffect">
                                      <p:stCondLst>
                                        <p:cond delay="2250"/>
                                      </p:stCondLst>
                                      <p:childTnLst>
                                        <p:animMotion origin="layout" path="M 1.66667E-6 -2.59259E-6 L -0.11966 0.15347 " pathEditMode="relative" rAng="0" ptsTypes="AA">
                                          <p:cBhvr>
                                            <p:cTn id="87" dur="3000" spd="-100000" fill="hold"/>
                                            <p:tgtEl>
                                              <p:spTgt spid="33"/>
                                            </p:tgtEl>
                                            <p:attrNameLst>
                                              <p:attrName>ppt_x</p:attrName>
                                              <p:attrName>ppt_y</p:attrName>
                                            </p:attrNameLst>
                                          </p:cBhvr>
                                          <p:rCtr x="-5990" y="7662"/>
                                        </p:animMotion>
                                      </p:childTnLst>
                                    </p:cTn>
                                  </p:par>
                                  <p:par>
                                    <p:cTn id="88" presetID="10" presetClass="entr" presetSubtype="0" fill="hold" nodeType="withEffect">
                                      <p:stCondLst>
                                        <p:cond delay="175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42" presetClass="path" presetSubtype="0" fill="hold" nodeType="withEffect">
                                      <p:stCondLst>
                                        <p:cond delay="1750"/>
                                      </p:stCondLst>
                                      <p:childTnLst>
                                        <p:animMotion origin="layout" path="M -0.11966 0.15347 L -0.26784 0.33935 " pathEditMode="relative" rAng="0" ptsTypes="AA">
                                          <p:cBhvr>
                                            <p:cTn id="92" dur="500" spd="-100000" fill="hold"/>
                                            <p:tgtEl>
                                              <p:spTgt spid="29"/>
                                            </p:tgtEl>
                                            <p:attrNameLst>
                                              <p:attrName>ppt_x</p:attrName>
                                              <p:attrName>ppt_y</p:attrName>
                                            </p:attrNameLst>
                                          </p:cBhvr>
                                          <p:rCtr x="-7409" y="9282"/>
                                        </p:animMotion>
                                      </p:childTnLst>
                                    </p:cTn>
                                  </p:par>
                                  <p:par>
                                    <p:cTn id="93" presetID="42" presetClass="path" presetSubtype="0" decel="14200" fill="hold" nodeType="withEffect">
                                      <p:stCondLst>
                                        <p:cond delay="2250"/>
                                      </p:stCondLst>
                                      <p:childTnLst>
                                        <p:animMotion origin="layout" path="M 1.66667E-6 -2.59259E-6 L -0.11966 0.15347 " pathEditMode="relative" rAng="0" ptsTypes="AA">
                                          <p:cBhvr>
                                            <p:cTn id="94" dur="3000" spd="-100000" fill="hold"/>
                                            <p:tgtEl>
                                              <p:spTgt spid="29"/>
                                            </p:tgtEl>
                                            <p:attrNameLst>
                                              <p:attrName>ppt_x</p:attrName>
                                              <p:attrName>ppt_y</p:attrName>
                                            </p:attrNameLst>
                                          </p:cBhvr>
                                          <p:rCtr x="-5990" y="7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1"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42" presetClass="path" presetSubtype="0" fill="hold" nodeType="withEffect">
                                      <p:stCondLst>
                                        <p:cond delay="0"/>
                                      </p:stCondLst>
                                      <p:childTnLst>
                                        <p:animMotion origin="layout" path="M -0.07135 -0.06875 L -0.18945 -0.18241 " pathEditMode="relative" rAng="0" ptsTypes="AA">
                                          <p:cBhvr>
                                            <p:cTn id="13" dur="500" spd="-100000" fill="hold"/>
                                            <p:tgtEl>
                                              <p:spTgt spid="3"/>
                                            </p:tgtEl>
                                            <p:attrNameLst>
                                              <p:attrName>ppt_x</p:attrName>
                                              <p:attrName>ppt_y</p:attrName>
                                            </p:attrNameLst>
                                          </p:cBhvr>
                                          <p:rCtr x="-5911" y="-5694"/>
                                        </p:animMotion>
                                      </p:childTnLst>
                                    </p:cTn>
                                  </p:par>
                                  <p:par>
                                    <p:cTn id="14" presetID="42" presetClass="path" presetSubtype="0" decel="14200" fill="hold" nodeType="withEffect">
                                      <p:stCondLst>
                                        <p:cond delay="500"/>
                                      </p:stCondLst>
                                      <p:childTnLst>
                                        <p:animMotion origin="layout" path="M -3.54167E-6 -3.7037E-7 L -0.07135 -0.06875 " pathEditMode="relative" rAng="0" ptsTypes="AA">
                                          <p:cBhvr>
                                            <p:cTn id="15" dur="3750" spd="-100000" fill="hold"/>
                                            <p:tgtEl>
                                              <p:spTgt spid="3"/>
                                            </p:tgtEl>
                                            <p:attrNameLst>
                                              <p:attrName>ppt_x</p:attrName>
                                              <p:attrName>ppt_y</p:attrName>
                                            </p:attrNameLst>
                                          </p:cBhvr>
                                          <p:rCtr x="-3568" y="-3449"/>
                                        </p:animMotion>
                                      </p:childTnLst>
                                    </p:cTn>
                                  </p:par>
                                  <p:par>
                                    <p:cTn id="16" presetID="2" presetClass="entr" presetSubtype="1"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1500" fill="hold"/>
                                            <p:tgtEl>
                                              <p:spTgt spid="2"/>
                                            </p:tgtEl>
                                            <p:attrNameLst>
                                              <p:attrName>ppt_x</p:attrName>
                                            </p:attrNameLst>
                                          </p:cBhvr>
                                          <p:tavLst>
                                            <p:tav tm="0">
                                              <p:val>
                                                <p:strVal val="#ppt_x"/>
                                              </p:val>
                                            </p:tav>
                                            <p:tav tm="100000">
                                              <p:val>
                                                <p:strVal val="#ppt_x"/>
                                              </p:val>
                                            </p:tav>
                                          </p:tavLst>
                                        </p:anim>
                                        <p:anim calcmode="lin" valueType="num">
                                          <p:cBhvr additive="base">
                                            <p:cTn id="19" dur="1500" fill="hold"/>
                                            <p:tgtEl>
                                              <p:spTgt spid="2"/>
                                            </p:tgtEl>
                                            <p:attrNameLst>
                                              <p:attrName>ppt_y</p:attrName>
                                            </p:attrNameLst>
                                          </p:cBhvr>
                                          <p:tavLst>
                                            <p:tav tm="0">
                                              <p:val>
                                                <p:strVal val="0-#ppt_h/2"/>
                                              </p:val>
                                            </p:tav>
                                            <p:tav tm="100000">
                                              <p:val>
                                                <p:strVal val="#ppt_y"/>
                                              </p:val>
                                            </p:tav>
                                          </p:tavLst>
                                        </p:anim>
                                      </p:childTnLst>
                                    </p:cTn>
                                  </p:par>
                                  <p:par>
                                    <p:cTn id="20" presetID="45" presetClass="entr" presetSubtype="0" fill="hold" grpId="0" nodeType="withEffect">
                                      <p:stCondLst>
                                        <p:cond delay="500"/>
                                      </p:stCondLst>
                                      <p:iterate type="lt">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ppt_w</p:attrName>
                                            </p:attrNameLst>
                                          </p:cBhvr>
                                          <p:tavLst>
                                            <p:tav tm="0" fmla="#ppt_w*sin(2.5*pi*$)">
                                              <p:val>
                                                <p:fltVal val="0"/>
                                              </p:val>
                                            </p:tav>
                                            <p:tav tm="100000">
                                              <p:val>
                                                <p:fltVal val="1"/>
                                              </p:val>
                                            </p:tav>
                                          </p:tavLst>
                                        </p:anim>
                                        <p:anim calcmode="lin" valueType="num">
                                          <p:cBhvr>
                                            <p:cTn id="24" dur="1000" fill="hold"/>
                                            <p:tgtEl>
                                              <p:spTgt spid="10"/>
                                            </p:tgtEl>
                                            <p:attrNameLst>
                                              <p:attrName>ppt_h</p:attrName>
                                            </p:attrNameLst>
                                          </p:cBhvr>
                                          <p:tavLst>
                                            <p:tav tm="0">
                                              <p:val>
                                                <p:strVal val="#ppt_h"/>
                                              </p:val>
                                            </p:tav>
                                            <p:tav tm="100000">
                                              <p:val>
                                                <p:strVal val="#ppt_h"/>
                                              </p:val>
                                            </p:tav>
                                          </p:tavLst>
                                        </p:anim>
                                      </p:childTnLst>
                                    </p:cTn>
                                  </p:par>
                                  <p:par>
                                    <p:cTn id="25" presetID="16" presetClass="entr" presetSubtype="37" fill="hold" nodeType="withEffect">
                                      <p:stCondLst>
                                        <p:cond delay="100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1250"/>
                                            <p:tgtEl>
                                              <p:spTgt spid="4"/>
                                            </p:tgtEl>
                                          </p:cBhvr>
                                        </p:animEffect>
                                      </p:childTnLst>
                                    </p:cTn>
                                  </p:par>
                                  <p:par>
                                    <p:cTn id="28" presetID="2" presetClass="entr" presetSubtype="4" decel="100000" fill="hold" nodeType="withEffect">
                                      <p:stCondLst>
                                        <p:cond delay="10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1000" fill="hold"/>
                                            <p:tgtEl>
                                              <p:spTgt spid="15"/>
                                            </p:tgtEl>
                                            <p:attrNameLst>
                                              <p:attrName>ppt_x</p:attrName>
                                            </p:attrNameLst>
                                          </p:cBhvr>
                                          <p:tavLst>
                                            <p:tav tm="0">
                                              <p:val>
                                                <p:strVal val="#ppt_x"/>
                                              </p:val>
                                            </p:tav>
                                            <p:tav tm="100000">
                                              <p:val>
                                                <p:strVal val="#ppt_x"/>
                                              </p:val>
                                            </p:tav>
                                          </p:tavLst>
                                        </p:anim>
                                        <p:anim calcmode="lin" valueType="num">
                                          <p:cBhvr additive="base">
                                            <p:cTn id="31" dur="1000" fill="hold"/>
                                            <p:tgtEl>
                                              <p:spTgt spid="15"/>
                                            </p:tgtEl>
                                            <p:attrNameLst>
                                              <p:attrName>ppt_y</p:attrName>
                                            </p:attrNameLst>
                                          </p:cBhvr>
                                          <p:tavLst>
                                            <p:tav tm="0">
                                              <p:val>
                                                <p:strVal val="1+#ppt_h/2"/>
                                              </p:val>
                                            </p:tav>
                                            <p:tav tm="100000">
                                              <p:val>
                                                <p:strVal val="#ppt_y"/>
                                              </p:val>
                                            </p:tav>
                                          </p:tavLst>
                                        </p:anim>
                                      </p:childTnLst>
                                    </p:cTn>
                                  </p:par>
                                  <p:par>
                                    <p:cTn id="32" presetID="10" presetClass="entr" presetSubtype="0" fill="hold" nodeType="withEffect">
                                      <p:stCondLst>
                                        <p:cond delay="175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par>
                                    <p:cTn id="35" presetID="35" presetClass="path" presetSubtype="0" accel="50000" decel="50000" fill="hold" nodeType="withEffect">
                                      <p:stCondLst>
                                        <p:cond delay="1750"/>
                                      </p:stCondLst>
                                      <p:childTnLst>
                                        <p:animMotion origin="layout" path="M -4.375E-6 -4.07407E-6 L 0.04493 -4.07407E-6 " pathEditMode="relative" rAng="0" ptsTypes="AA">
                                          <p:cBhvr>
                                            <p:cTn id="36" dur="1250" spd="-100000" fill="hold"/>
                                            <p:tgtEl>
                                              <p:spTgt spid="17"/>
                                            </p:tgtEl>
                                            <p:attrNameLst>
                                              <p:attrName>ppt_x</p:attrName>
                                              <p:attrName>ppt_y</p:attrName>
                                            </p:attrNameLst>
                                          </p:cBhvr>
                                          <p:rCtr x="2240" y="0"/>
                                        </p:animMotion>
                                      </p:childTnLst>
                                    </p:cTn>
                                  </p:par>
                                  <p:par>
                                    <p:cTn id="37" presetID="10" presetClass="entr" presetSubtype="0" fill="hold" nodeType="withEffect">
                                      <p:stCondLst>
                                        <p:cond delay="175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750"/>
                                            <p:tgtEl>
                                              <p:spTgt spid="16"/>
                                            </p:tgtEl>
                                          </p:cBhvr>
                                        </p:animEffect>
                                      </p:childTnLst>
                                    </p:cTn>
                                  </p:par>
                                  <p:par>
                                    <p:cTn id="40" presetID="35" presetClass="path" presetSubtype="0" accel="50000" decel="50000" fill="hold" nodeType="withEffect">
                                      <p:stCondLst>
                                        <p:cond delay="1750"/>
                                      </p:stCondLst>
                                      <p:childTnLst>
                                        <p:animMotion origin="layout" path="M 4.375E-6 7.40741E-7 L -0.04011 7.40741E-7 " pathEditMode="relative" rAng="0" ptsTypes="AA">
                                          <p:cBhvr>
                                            <p:cTn id="41" dur="1250" spd="-100000" fill="hold"/>
                                            <p:tgtEl>
                                              <p:spTgt spid="16"/>
                                            </p:tgtEl>
                                            <p:attrNameLst>
                                              <p:attrName>ppt_x</p:attrName>
                                              <p:attrName>ppt_y</p:attrName>
                                            </p:attrNameLst>
                                          </p:cBhvr>
                                          <p:rCtr x="-2005" y="0"/>
                                        </p:animMotion>
                                      </p:childTnLst>
                                    </p:cTn>
                                  </p:par>
                                  <p:par>
                                    <p:cTn id="42" presetID="2" presetClass="entr" presetSubtype="4" decel="100000" fill="hold" nodeType="withEffect">
                                      <p:stCondLst>
                                        <p:cond delay="1750"/>
                                      </p:stCondLst>
                                      <p:childTnLst>
                                        <p:set>
                                          <p:cBhvr>
                                            <p:cTn id="43" dur="1" fill="hold">
                                              <p:stCondLst>
                                                <p:cond delay="0"/>
                                              </p:stCondLst>
                                            </p:cTn>
                                            <p:tgtEl>
                                              <p:spTgt spid="18"/>
                                            </p:tgtEl>
                                            <p:attrNameLst>
                                              <p:attrName>style.visibility</p:attrName>
                                            </p:attrNameLst>
                                          </p:cBhvr>
                                          <p:to>
                                            <p:strVal val="visible"/>
                                          </p:to>
                                        </p:set>
                                        <p:anim calcmode="lin" valueType="num">
                                          <p:cBhvr additive="base">
                                            <p:cTn id="44" dur="1000" fill="hold"/>
                                            <p:tgtEl>
                                              <p:spTgt spid="18"/>
                                            </p:tgtEl>
                                            <p:attrNameLst>
                                              <p:attrName>ppt_x</p:attrName>
                                            </p:attrNameLst>
                                          </p:cBhvr>
                                          <p:tavLst>
                                            <p:tav tm="0">
                                              <p:val>
                                                <p:strVal val="#ppt_x"/>
                                              </p:val>
                                            </p:tav>
                                            <p:tav tm="100000">
                                              <p:val>
                                                <p:strVal val="#ppt_x"/>
                                              </p:val>
                                            </p:tav>
                                          </p:tavLst>
                                        </p:anim>
                                        <p:anim calcmode="lin" valueType="num">
                                          <p:cBhvr additive="base">
                                            <p:cTn id="45" dur="1000" fill="hold"/>
                                            <p:tgtEl>
                                              <p:spTgt spid="18"/>
                                            </p:tgtEl>
                                            <p:attrNameLst>
                                              <p:attrName>ppt_y</p:attrName>
                                            </p:attrNameLst>
                                          </p:cBhvr>
                                          <p:tavLst>
                                            <p:tav tm="0">
                                              <p:val>
                                                <p:strVal val="1+#ppt_h/2"/>
                                              </p:val>
                                            </p:tav>
                                            <p:tav tm="100000">
                                              <p:val>
                                                <p:strVal val="#ppt_y"/>
                                              </p:val>
                                            </p:tav>
                                          </p:tavLst>
                                        </p:anim>
                                      </p:childTnLst>
                                    </p:cTn>
                                  </p:par>
                                  <p:par>
                                    <p:cTn id="46" presetID="2" presetClass="entr" presetSubtype="2" decel="100000" fill="hold" grpId="0" nodeType="withEffect">
                                      <p:stCondLst>
                                        <p:cond delay="225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500" fill="hold"/>
                                            <p:tgtEl>
                                              <p:spTgt spid="31"/>
                                            </p:tgtEl>
                                            <p:attrNameLst>
                                              <p:attrName>ppt_x</p:attrName>
                                            </p:attrNameLst>
                                          </p:cBhvr>
                                          <p:tavLst>
                                            <p:tav tm="0">
                                              <p:val>
                                                <p:strVal val="1+#ppt_w/2"/>
                                              </p:val>
                                            </p:tav>
                                            <p:tav tm="100000">
                                              <p:val>
                                                <p:strVal val="#ppt_x"/>
                                              </p:val>
                                            </p:tav>
                                          </p:tavLst>
                                        </p:anim>
                                        <p:anim calcmode="lin" valueType="num">
                                          <p:cBhvr additive="base">
                                            <p:cTn id="49" dur="500" fill="hold"/>
                                            <p:tgtEl>
                                              <p:spTgt spid="31"/>
                                            </p:tgtEl>
                                            <p:attrNameLst>
                                              <p:attrName>ppt_y</p:attrName>
                                            </p:attrNameLst>
                                          </p:cBhvr>
                                          <p:tavLst>
                                            <p:tav tm="0">
                                              <p:val>
                                                <p:strVal val="#ppt_y"/>
                                              </p:val>
                                            </p:tav>
                                            <p:tav tm="100000">
                                              <p:val>
                                                <p:strVal val="#ppt_y"/>
                                              </p:val>
                                            </p:tav>
                                          </p:tavLst>
                                        </p:anim>
                                      </p:childTnLst>
                                    </p:cTn>
                                  </p:par>
                                  <p:par>
                                    <p:cTn id="50" presetID="26" presetClass="emph" presetSubtype="0" fill="hold" grpId="1" nodeType="withEffect">
                                      <p:stCondLst>
                                        <p:cond delay="2750"/>
                                      </p:stCondLst>
                                      <p:childTnLst>
                                        <p:animEffect transition="out" filter="fade">
                                          <p:cBhvr>
                                            <p:cTn id="51" dur="250" tmFilter="0, 0; .2, .5; .8, .5; 1, 0"/>
                                            <p:tgtEl>
                                              <p:spTgt spid="31"/>
                                            </p:tgtEl>
                                          </p:cBhvr>
                                        </p:animEffect>
                                        <p:animScale>
                                          <p:cBhvr>
                                            <p:cTn id="52" dur="125" autoRev="1" fill="hold"/>
                                            <p:tgtEl>
                                              <p:spTgt spid="31"/>
                                            </p:tgtEl>
                                          </p:cBhvr>
                                          <p:by x="105000" y="105000"/>
                                        </p:animScale>
                                      </p:childTnLst>
                                    </p:cTn>
                                  </p:par>
                                  <p:par>
                                    <p:cTn id="53" presetID="10" presetClass="entr" presetSubtype="0" fill="hold" nodeType="withEffect">
                                      <p:stCondLst>
                                        <p:cond delay="175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par>
                                    <p:cTn id="56" presetID="42" presetClass="path" presetSubtype="0" fill="hold" nodeType="withEffect">
                                      <p:stCondLst>
                                        <p:cond delay="1750"/>
                                      </p:stCondLst>
                                      <p:childTnLst>
                                        <p:animMotion origin="layout" path="M 0.10156 0.13588 L 0.30794 0.42106 " pathEditMode="relative" rAng="0" ptsTypes="AA">
                                          <p:cBhvr>
                                            <p:cTn id="57" dur="500" spd="-100000" fill="hold"/>
                                            <p:tgtEl>
                                              <p:spTgt spid="20"/>
                                            </p:tgtEl>
                                            <p:attrNameLst>
                                              <p:attrName>ppt_x</p:attrName>
                                              <p:attrName>ppt_y</p:attrName>
                                            </p:attrNameLst>
                                          </p:cBhvr>
                                          <p:rCtr x="10312" y="14259"/>
                                        </p:animMotion>
                                      </p:childTnLst>
                                    </p:cTn>
                                  </p:par>
                                  <p:par>
                                    <p:cTn id="58" presetID="42" presetClass="path" presetSubtype="0" decel="14200" fill="hold" nodeType="withEffect">
                                      <p:stCondLst>
                                        <p:cond delay="2250"/>
                                      </p:stCondLst>
                                      <p:childTnLst>
                                        <p:animMotion origin="layout" path="M 2.5E-6 3.7037E-6 L 0.10156 0.13588 " pathEditMode="relative" rAng="0" ptsTypes="AA">
                                          <p:cBhvr>
                                            <p:cTn id="59" dur="3000" spd="-100000" fill="hold"/>
                                            <p:tgtEl>
                                              <p:spTgt spid="20"/>
                                            </p:tgtEl>
                                            <p:attrNameLst>
                                              <p:attrName>ppt_x</p:attrName>
                                              <p:attrName>ppt_y</p:attrName>
                                            </p:attrNameLst>
                                          </p:cBhvr>
                                          <p:rCtr x="5078" y="6782"/>
                                        </p:animMotion>
                                      </p:childTnLst>
                                    </p:cTn>
                                  </p:par>
                                  <p:par>
                                    <p:cTn id="60" presetID="10" presetClass="entr" presetSubtype="0" fill="hold" nodeType="withEffect">
                                      <p:stCondLst>
                                        <p:cond delay="1750"/>
                                      </p:stCondLst>
                                      <p:childTnLst>
                                        <p:set>
                                          <p:cBhvr>
                                            <p:cTn id="61" dur="1" fill="hold">
                                              <p:stCondLst>
                                                <p:cond delay="0"/>
                                              </p:stCondLst>
                                            </p:cTn>
                                            <p:tgtEl>
                                              <p:spTgt spid="21"/>
                                            </p:tgtEl>
                                            <p:attrNameLst>
                                              <p:attrName>style.visibility</p:attrName>
                                            </p:attrNameLst>
                                          </p:cBhvr>
                                          <p:to>
                                            <p:strVal val="visible"/>
                                          </p:to>
                                        </p:set>
                                        <p:animEffect transition="in" filter="fade">
                                          <p:cBhvr>
                                            <p:cTn id="62" dur="500"/>
                                            <p:tgtEl>
                                              <p:spTgt spid="21"/>
                                            </p:tgtEl>
                                          </p:cBhvr>
                                        </p:animEffect>
                                      </p:childTnLst>
                                    </p:cTn>
                                  </p:par>
                                  <p:par>
                                    <p:cTn id="63" presetID="42" presetClass="path" presetSubtype="0" fill="hold" nodeType="withEffect">
                                      <p:stCondLst>
                                        <p:cond delay="1750"/>
                                      </p:stCondLst>
                                      <p:childTnLst>
                                        <p:animMotion origin="layout" path="M 0.10156 0.13588 L 0.30794 0.42106 " pathEditMode="relative" rAng="0" ptsTypes="AA">
                                          <p:cBhvr>
                                            <p:cTn id="64" dur="500" spd="-100000" fill="hold"/>
                                            <p:tgtEl>
                                              <p:spTgt spid="21"/>
                                            </p:tgtEl>
                                            <p:attrNameLst>
                                              <p:attrName>ppt_x</p:attrName>
                                              <p:attrName>ppt_y</p:attrName>
                                            </p:attrNameLst>
                                          </p:cBhvr>
                                          <p:rCtr x="10312" y="14259"/>
                                        </p:animMotion>
                                      </p:childTnLst>
                                    </p:cTn>
                                  </p:par>
                                  <p:par>
                                    <p:cTn id="65" presetID="42" presetClass="path" presetSubtype="0" decel="14200" fill="hold" nodeType="withEffect">
                                      <p:stCondLst>
                                        <p:cond delay="2250"/>
                                      </p:stCondLst>
                                      <p:childTnLst>
                                        <p:animMotion origin="layout" path="M 2.5E-6 3.7037E-6 L 0.10156 0.13588 " pathEditMode="relative" rAng="0" ptsTypes="AA">
                                          <p:cBhvr>
                                            <p:cTn id="66" dur="3000" spd="-100000" fill="hold"/>
                                            <p:tgtEl>
                                              <p:spTgt spid="21"/>
                                            </p:tgtEl>
                                            <p:attrNameLst>
                                              <p:attrName>ppt_x</p:attrName>
                                              <p:attrName>ppt_y</p:attrName>
                                            </p:attrNameLst>
                                          </p:cBhvr>
                                          <p:rCtr x="5078" y="6782"/>
                                        </p:animMotion>
                                      </p:childTnLst>
                                    </p:cTn>
                                  </p:par>
                                  <p:par>
                                    <p:cTn id="67" presetID="10" presetClass="entr" presetSubtype="0" fill="hold" nodeType="withEffect">
                                      <p:stCondLst>
                                        <p:cond delay="175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42" presetClass="path" presetSubtype="0" fill="hold" nodeType="withEffect">
                                      <p:stCondLst>
                                        <p:cond delay="1750"/>
                                      </p:stCondLst>
                                      <p:childTnLst>
                                        <p:animMotion origin="layout" path="M 0.10156 0.13588 L 0.30794 0.42106 " pathEditMode="relative" rAng="0" ptsTypes="AA">
                                          <p:cBhvr>
                                            <p:cTn id="71" dur="500" spd="-100000" fill="hold"/>
                                            <p:tgtEl>
                                              <p:spTgt spid="25"/>
                                            </p:tgtEl>
                                            <p:attrNameLst>
                                              <p:attrName>ppt_x</p:attrName>
                                              <p:attrName>ppt_y</p:attrName>
                                            </p:attrNameLst>
                                          </p:cBhvr>
                                          <p:rCtr x="10312" y="14259"/>
                                        </p:animMotion>
                                      </p:childTnLst>
                                    </p:cTn>
                                  </p:par>
                                  <p:par>
                                    <p:cTn id="72" presetID="42" presetClass="path" presetSubtype="0" decel="14200" fill="hold" nodeType="withEffect">
                                      <p:stCondLst>
                                        <p:cond delay="2250"/>
                                      </p:stCondLst>
                                      <p:childTnLst>
                                        <p:animMotion origin="layout" path="M 2.5E-6 3.7037E-6 L 0.10156 0.13588 " pathEditMode="relative" rAng="0" ptsTypes="AA">
                                          <p:cBhvr>
                                            <p:cTn id="73" dur="3000" spd="-100000" fill="hold"/>
                                            <p:tgtEl>
                                              <p:spTgt spid="25"/>
                                            </p:tgtEl>
                                            <p:attrNameLst>
                                              <p:attrName>ppt_x</p:attrName>
                                              <p:attrName>ppt_y</p:attrName>
                                            </p:attrNameLst>
                                          </p:cBhvr>
                                          <p:rCtr x="5078" y="6782"/>
                                        </p:animMotion>
                                      </p:childTnLst>
                                    </p:cTn>
                                  </p:par>
                                  <p:par>
                                    <p:cTn id="74" presetID="10" presetClass="entr" presetSubtype="0" fill="hold" nodeType="withEffect">
                                      <p:stCondLst>
                                        <p:cond delay="175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par>
                                    <p:cTn id="77" presetID="42" presetClass="path" presetSubtype="0" fill="hold" nodeType="withEffect">
                                      <p:stCondLst>
                                        <p:cond delay="1750"/>
                                      </p:stCondLst>
                                      <p:childTnLst>
                                        <p:animMotion origin="layout" path="M -0.11966 0.15347 L -0.26784 0.33935 " pathEditMode="relative" rAng="0" ptsTypes="AA">
                                          <p:cBhvr>
                                            <p:cTn id="78" dur="500" spd="-100000" fill="hold"/>
                                            <p:tgtEl>
                                              <p:spTgt spid="19"/>
                                            </p:tgtEl>
                                            <p:attrNameLst>
                                              <p:attrName>ppt_x</p:attrName>
                                              <p:attrName>ppt_y</p:attrName>
                                            </p:attrNameLst>
                                          </p:cBhvr>
                                          <p:rCtr x="-7409" y="9282"/>
                                        </p:animMotion>
                                      </p:childTnLst>
                                    </p:cTn>
                                  </p:par>
                                  <p:par>
                                    <p:cTn id="79" presetID="42" presetClass="path" presetSubtype="0" decel="14200" fill="hold" nodeType="withEffect">
                                      <p:stCondLst>
                                        <p:cond delay="2250"/>
                                      </p:stCondLst>
                                      <p:childTnLst>
                                        <p:animMotion origin="layout" path="M 1.66667E-6 -2.59259E-6 L -0.11966 0.15347 " pathEditMode="relative" rAng="0" ptsTypes="AA">
                                          <p:cBhvr>
                                            <p:cTn id="80" dur="3000" spd="-100000" fill="hold"/>
                                            <p:tgtEl>
                                              <p:spTgt spid="19"/>
                                            </p:tgtEl>
                                            <p:attrNameLst>
                                              <p:attrName>ppt_x</p:attrName>
                                              <p:attrName>ppt_y</p:attrName>
                                            </p:attrNameLst>
                                          </p:cBhvr>
                                          <p:rCtr x="-5990" y="7662"/>
                                        </p:animMotion>
                                      </p:childTnLst>
                                    </p:cTn>
                                  </p:par>
                                  <p:par>
                                    <p:cTn id="81" presetID="10" presetClass="entr" presetSubtype="0" fill="hold" nodeType="withEffect">
                                      <p:stCondLst>
                                        <p:cond delay="1750"/>
                                      </p:stCondLst>
                                      <p:childTnLst>
                                        <p:set>
                                          <p:cBhvr>
                                            <p:cTn id="82" dur="1" fill="hold">
                                              <p:stCondLst>
                                                <p:cond delay="0"/>
                                              </p:stCondLst>
                                            </p:cTn>
                                            <p:tgtEl>
                                              <p:spTgt spid="33"/>
                                            </p:tgtEl>
                                            <p:attrNameLst>
                                              <p:attrName>style.visibility</p:attrName>
                                            </p:attrNameLst>
                                          </p:cBhvr>
                                          <p:to>
                                            <p:strVal val="visible"/>
                                          </p:to>
                                        </p:set>
                                        <p:animEffect transition="in" filter="fade">
                                          <p:cBhvr>
                                            <p:cTn id="83" dur="500"/>
                                            <p:tgtEl>
                                              <p:spTgt spid="33"/>
                                            </p:tgtEl>
                                          </p:cBhvr>
                                        </p:animEffect>
                                      </p:childTnLst>
                                    </p:cTn>
                                  </p:par>
                                  <p:par>
                                    <p:cTn id="84" presetID="42" presetClass="path" presetSubtype="0" fill="hold" nodeType="withEffect">
                                      <p:stCondLst>
                                        <p:cond delay="1750"/>
                                      </p:stCondLst>
                                      <p:childTnLst>
                                        <p:animMotion origin="layout" path="M -0.11966 0.15347 L -0.26784 0.33935 " pathEditMode="relative" rAng="0" ptsTypes="AA">
                                          <p:cBhvr>
                                            <p:cTn id="85" dur="500" spd="-100000" fill="hold"/>
                                            <p:tgtEl>
                                              <p:spTgt spid="33"/>
                                            </p:tgtEl>
                                            <p:attrNameLst>
                                              <p:attrName>ppt_x</p:attrName>
                                              <p:attrName>ppt_y</p:attrName>
                                            </p:attrNameLst>
                                          </p:cBhvr>
                                          <p:rCtr x="-7409" y="9282"/>
                                        </p:animMotion>
                                      </p:childTnLst>
                                    </p:cTn>
                                  </p:par>
                                  <p:par>
                                    <p:cTn id="86" presetID="42" presetClass="path" presetSubtype="0" decel="14200" fill="hold" nodeType="withEffect">
                                      <p:stCondLst>
                                        <p:cond delay="2250"/>
                                      </p:stCondLst>
                                      <p:childTnLst>
                                        <p:animMotion origin="layout" path="M 1.66667E-6 -2.59259E-6 L -0.11966 0.15347 " pathEditMode="relative" rAng="0" ptsTypes="AA">
                                          <p:cBhvr>
                                            <p:cTn id="87" dur="3000" spd="-100000" fill="hold"/>
                                            <p:tgtEl>
                                              <p:spTgt spid="33"/>
                                            </p:tgtEl>
                                            <p:attrNameLst>
                                              <p:attrName>ppt_x</p:attrName>
                                              <p:attrName>ppt_y</p:attrName>
                                            </p:attrNameLst>
                                          </p:cBhvr>
                                          <p:rCtr x="-5990" y="7662"/>
                                        </p:animMotion>
                                      </p:childTnLst>
                                    </p:cTn>
                                  </p:par>
                                  <p:par>
                                    <p:cTn id="88" presetID="10" presetClass="entr" presetSubtype="0" fill="hold" nodeType="withEffect">
                                      <p:stCondLst>
                                        <p:cond delay="175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42" presetClass="path" presetSubtype="0" fill="hold" nodeType="withEffect">
                                      <p:stCondLst>
                                        <p:cond delay="1750"/>
                                      </p:stCondLst>
                                      <p:childTnLst>
                                        <p:animMotion origin="layout" path="M -0.11966 0.15347 L -0.26784 0.33935 " pathEditMode="relative" rAng="0" ptsTypes="AA">
                                          <p:cBhvr>
                                            <p:cTn id="92" dur="500" spd="-100000" fill="hold"/>
                                            <p:tgtEl>
                                              <p:spTgt spid="29"/>
                                            </p:tgtEl>
                                            <p:attrNameLst>
                                              <p:attrName>ppt_x</p:attrName>
                                              <p:attrName>ppt_y</p:attrName>
                                            </p:attrNameLst>
                                          </p:cBhvr>
                                          <p:rCtr x="-7409" y="9282"/>
                                        </p:animMotion>
                                      </p:childTnLst>
                                    </p:cTn>
                                  </p:par>
                                  <p:par>
                                    <p:cTn id="93" presetID="42" presetClass="path" presetSubtype="0" decel="14200" fill="hold" nodeType="withEffect">
                                      <p:stCondLst>
                                        <p:cond delay="2250"/>
                                      </p:stCondLst>
                                      <p:childTnLst>
                                        <p:animMotion origin="layout" path="M 1.66667E-6 -2.59259E-6 L -0.11966 0.15347 " pathEditMode="relative" rAng="0" ptsTypes="AA">
                                          <p:cBhvr>
                                            <p:cTn id="94" dur="3000" spd="-100000" fill="hold"/>
                                            <p:tgtEl>
                                              <p:spTgt spid="29"/>
                                            </p:tgtEl>
                                            <p:attrNameLst>
                                              <p:attrName>ppt_x</p:attrName>
                                              <p:attrName>ppt_y</p:attrName>
                                            </p:attrNameLst>
                                          </p:cBhvr>
                                          <p:rCtr x="-5990" y="766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1" grpId="0"/>
          <p:bldP spid="31" grpId="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5" name="TextBox 5"/>
          <p:cNvSpPr txBox="1"/>
          <p:nvPr/>
        </p:nvSpPr>
        <p:spPr>
          <a:xfrm>
            <a:off x="4518284" y="3643047"/>
            <a:ext cx="3108543"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专家</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时间</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 name="图片 5"/>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7" name="TextBox 5"/>
          <p:cNvSpPr txBox="1"/>
          <p:nvPr/>
        </p:nvSpPr>
        <p:spPr>
          <a:xfrm>
            <a:off x="5599710"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伍</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fill="hold" grpId="1" nodeType="withEffect">
                                  <p:stCondLst>
                                    <p:cond delay="400"/>
                                  </p:stCondLst>
                                  <p:childTnLst>
                                    <p:animScale>
                                      <p:cBhvr>
                                        <p:cTn id="26" dur="36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1328610" y="1821146"/>
            <a:ext cx="5375189" cy="1200329"/>
          </a:xfrm>
          <a:prstGeom prst="rect">
            <a:avLst/>
          </a:prstGeom>
          <a:noFill/>
        </p:spPr>
        <p:txBody>
          <a:bodyPr wrap="none" rtlCol="0">
            <a:spAutoFit/>
          </a:bodyPr>
          <a:lstStyle/>
          <a:p>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今天这里蓬荜生辉</a:t>
            </a:r>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a:p>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处处</a:t>
            </a:r>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弥漫着鲜花的芳香</a:t>
            </a:r>
            <a:r>
              <a:rPr lang="en-US" altLang="zh-CN"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
        <p:nvSpPr>
          <p:cNvPr id="18" name="文本框 17"/>
          <p:cNvSpPr txBox="1"/>
          <p:nvPr/>
        </p:nvSpPr>
        <p:spPr>
          <a:xfrm>
            <a:off x="1373580" y="5009023"/>
            <a:ext cx="10187404" cy="646331"/>
          </a:xfrm>
          <a:prstGeom prst="rect">
            <a:avLst/>
          </a:prstGeom>
          <a:noFill/>
        </p:spPr>
        <p:txBody>
          <a:bodyPr wrap="none" rtlCol="0">
            <a:spAutoFit/>
          </a:bodyPr>
          <a:lstStyle/>
          <a:p>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今天，是成功人士的聚会，是财富骄子的盛宴</a:t>
            </a:r>
            <a:endPar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5053817" y="1803173"/>
            <a:ext cx="2872408" cy="1436204"/>
          </a:xfrm>
          <a:prstGeom prst="rect">
            <a:avLst/>
          </a:prstGeom>
        </p:spPr>
      </p:pic>
      <p:sp>
        <p:nvSpPr>
          <p:cNvPr id="9" name="文本框 8"/>
          <p:cNvSpPr txBox="1"/>
          <p:nvPr/>
        </p:nvSpPr>
        <p:spPr>
          <a:xfrm>
            <a:off x="1328610" y="3302883"/>
            <a:ext cx="5375189" cy="1200329"/>
          </a:xfrm>
          <a:prstGeom prst="rect">
            <a:avLst/>
          </a:prstGeom>
          <a:noFill/>
        </p:spPr>
        <p:txBody>
          <a:bodyPr wrap="none" rtlCol="0">
            <a:spAutoFit/>
          </a:bodyPr>
          <a:lstStyle/>
          <a:p>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今天这里高朋满座</a:t>
            </a:r>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a:p>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处处</a:t>
            </a:r>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洋溢着温馨的气息</a:t>
            </a:r>
            <a:r>
              <a:rPr lang="en-US" altLang="zh-CN"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40000">
                                      <p:stCondLst>
                                        <p:cond delay="750"/>
                                      </p:stCondLst>
                                      <p:childTnLst>
                                        <p:set>
                                          <p:cBhvr>
                                            <p:cTn id="32" dur="1" fill="hold">
                                              <p:stCondLst>
                                                <p:cond delay="0"/>
                                              </p:stCondLst>
                                            </p:cTn>
                                            <p:tgtEl>
                                              <p:spTgt spid="9"/>
                                            </p:tgtEl>
                                            <p:attrNameLst>
                                              <p:attrName>style.visibility</p:attrName>
                                            </p:attrNameLst>
                                          </p:cBhvr>
                                          <p:to>
                                            <p:strVal val="visible"/>
                                          </p:to>
                                        </p:set>
                                        <p:anim calcmode="lin" valueType="num" p14:bounceEnd="40000">
                                          <p:cBhvr additive="base">
                                            <p:cTn id="33" dur="75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34"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1+#ppt_w/2"/>
                                              </p:val>
                                            </p:tav>
                                            <p:tav tm="100000">
                                              <p:val>
                                                <p:strVal val="#ppt_x"/>
                                              </p:val>
                                            </p:tav>
                                          </p:tavLst>
                                        </p:anim>
                                        <p:anim calcmode="lin" valueType="num">
                                          <p:cBhvr additive="base">
                                            <p:cTn id="30" dur="75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750" fill="hold"/>
                                            <p:tgtEl>
                                              <p:spTgt spid="9"/>
                                            </p:tgtEl>
                                            <p:attrNameLst>
                                              <p:attrName>ppt_x</p:attrName>
                                            </p:attrNameLst>
                                          </p:cBhvr>
                                          <p:tavLst>
                                            <p:tav tm="0">
                                              <p:val>
                                                <p:strVal val="0-#ppt_w/2"/>
                                              </p:val>
                                            </p:tav>
                                            <p:tav tm="100000">
                                              <p:val>
                                                <p:strVal val="#ppt_x"/>
                                              </p:val>
                                            </p:tav>
                                          </p:tavLst>
                                        </p:anim>
                                        <p:anim calcmode="lin" valueType="num">
                                          <p:cBhvr additive="base">
                                            <p:cTn id="34"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9"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1427935" y="0"/>
            <a:ext cx="3539276" cy="5787971"/>
          </a:xfrm>
          <a:prstGeom prst="rect">
            <a:avLst/>
          </a:prstGeom>
        </p:spPr>
      </p:pic>
      <p:sp>
        <p:nvSpPr>
          <p:cNvPr id="7" name="矩形 6"/>
          <p:cNvSpPr/>
          <p:nvPr/>
        </p:nvSpPr>
        <p:spPr>
          <a:xfrm>
            <a:off x="5811240" y="1414504"/>
            <a:ext cx="2380780" cy="646331"/>
          </a:xfrm>
          <a:prstGeom prst="rect">
            <a:avLst/>
          </a:prstGeom>
        </p:spPr>
        <p:txBody>
          <a:bodyPr wrap="none" anchor="ctr" anchorCtr="0">
            <a:spAutoFit/>
          </a:bodyPr>
          <a:lstStyle/>
          <a:p>
            <a:r>
              <a:rPr lang="zh-CN" altLang="en-US"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讲师介绍</a:t>
            </a:r>
            <a:r>
              <a:rPr lang="en-US" altLang="zh-CN"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a:t>
            </a:r>
            <a:endParaRPr lang="zh-CN" altLang="en-US" sz="3600" b="1" spc="300" dirty="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endParaRPr>
          </a:p>
        </p:txBody>
      </p:sp>
      <p:sp>
        <p:nvSpPr>
          <p:cNvPr id="8" name="矩形 7"/>
          <p:cNvSpPr/>
          <p:nvPr/>
        </p:nvSpPr>
        <p:spPr>
          <a:xfrm>
            <a:off x="5827282" y="2399316"/>
            <a:ext cx="6364718" cy="3416320"/>
          </a:xfrm>
          <a:prstGeom prst="rect">
            <a:avLst/>
          </a:prstGeom>
        </p:spPr>
        <p:txBody>
          <a:bodyPr wrap="square">
            <a:spAutoFit/>
          </a:bodyPr>
          <a:lstStyle/>
          <a:p>
            <a:pPr algn="just">
              <a:lnSpc>
                <a:spcPct val="150000"/>
              </a:lnSpc>
            </a:pPr>
            <a:r>
              <a:rPr lang="en-US" altLang="zh-CN" sz="2400" b="1" dirty="0">
                <a:solidFill>
                  <a:srgbClr val="FFE4A3"/>
                </a:solidFill>
                <a:cs typeface="+mn-ea"/>
                <a:sym typeface="+mn-lt"/>
              </a:rPr>
              <a:t>36+</a:t>
            </a:r>
            <a:r>
              <a:rPr lang="zh-CN" altLang="en-US" sz="2400" b="1" dirty="0">
                <a:solidFill>
                  <a:srgbClr val="FFE4A3"/>
                </a:solidFill>
                <a:cs typeface="+mn-ea"/>
                <a:sym typeface="+mn-lt"/>
              </a:rPr>
              <a:t>媒体专栏作者</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办业询机构专家</a:t>
            </a:r>
            <a:r>
              <a:rPr lang="en-US" altLang="zh-CN" sz="2400" b="1" dirty="0">
                <a:solidFill>
                  <a:srgbClr val="FFE4A3"/>
                </a:solidFill>
                <a:cs typeface="+mn-ea"/>
                <a:sym typeface="+mn-lt"/>
              </a:rPr>
              <a:t>E</a:t>
            </a:r>
            <a:r>
              <a:rPr lang="zh-CN" altLang="en-US" sz="2400" b="1" dirty="0">
                <a:solidFill>
                  <a:srgbClr val="FFE4A3"/>
                </a:solidFill>
                <a:cs typeface="+mn-ea"/>
                <a:sym typeface="+mn-lt"/>
              </a:rPr>
              <a:t>网</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资深证券分析师</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教育培训专业学科带头人</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技术委员会主任委员</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中国教育协会特聘专家</a:t>
            </a:r>
            <a:endParaRPr lang="zh-CN" altLang="en-US" sz="2400" b="1" dirty="0">
              <a:solidFill>
                <a:srgbClr val="FFE4A3"/>
              </a:solidFill>
              <a:cs typeface="+mn-ea"/>
              <a:sym typeface="+mn-lt"/>
            </a:endParaRPr>
          </a:p>
        </p:txBody>
      </p:sp>
      <p:pic>
        <p:nvPicPr>
          <p:cNvPr id="9" name="图片 8"/>
          <p:cNvPicPr>
            <a:picLocks noChangeAspect="1"/>
          </p:cNvPicPr>
          <p:nvPr/>
        </p:nvPicPr>
        <p:blipFill>
          <a:blip r:embed="rId2" cstate="screen"/>
          <a:stretch>
            <a:fillRect/>
          </a:stretch>
        </p:blipFill>
        <p:spPr>
          <a:xfrm>
            <a:off x="221175" y="0"/>
            <a:ext cx="1342155" cy="3147237"/>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2425995" y="4357975"/>
            <a:ext cx="1415772" cy="461665"/>
          </a:xfrm>
          <a:prstGeom prst="rect">
            <a:avLst/>
          </a:prstGeom>
          <a:noFill/>
        </p:spPr>
        <p:txBody>
          <a:bodyPr wrap="none" rtlCol="0">
            <a:spAutoFit/>
          </a:bodyPr>
          <a:lstStyle/>
          <a:p>
            <a:pPr algn="ctr"/>
            <a:r>
              <a:rPr lang="zh-CN" altLang="en-US" sz="2400" b="1" dirty="0">
                <a:solidFill>
                  <a:srgbClr val="FFE4A3"/>
                </a:solidFill>
                <a:cs typeface="+mn-ea"/>
                <a:sym typeface="+mn-lt"/>
              </a:rPr>
              <a:t>讲师名字</a:t>
            </a:r>
            <a:endParaRPr lang="zh-CN" altLang="en-US" sz="2400" b="1" dirty="0">
              <a:solidFill>
                <a:srgbClr val="FFE4A3"/>
              </a:solidFill>
              <a:cs typeface="+mn-ea"/>
              <a:sym typeface="+mn-lt"/>
            </a:endParaRPr>
          </a:p>
        </p:txBody>
      </p:sp>
      <p:sp>
        <p:nvSpPr>
          <p:cNvPr id="11" name="圆角矩形 10"/>
          <p:cNvSpPr/>
          <p:nvPr/>
        </p:nvSpPr>
        <p:spPr>
          <a:xfrm>
            <a:off x="1873777" y="715276"/>
            <a:ext cx="2647591" cy="3312797"/>
          </a:xfrm>
          <a:prstGeom prst="roundRect">
            <a:avLst>
              <a:gd name="adj" fmla="val 3942"/>
            </a:avLst>
          </a:prstGeom>
          <a:blipFill dpi="0" rotWithShape="1">
            <a:blip r:embed="rId3" cstate="screen"/>
            <a:srcRect/>
            <a:stretch>
              <a:fillRect/>
            </a:stretch>
          </a:blipFill>
          <a:ln w="38100">
            <a:solidFill>
              <a:srgbClr val="F5B67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12" name="直接连接符 11"/>
          <p:cNvCxnSpPr/>
          <p:nvPr/>
        </p:nvCxnSpPr>
        <p:spPr>
          <a:xfrm>
            <a:off x="5919537" y="2190770"/>
            <a:ext cx="4989095" cy="0"/>
          </a:xfrm>
          <a:prstGeom prst="line">
            <a:avLst/>
          </a:prstGeom>
          <a:ln>
            <a:solidFill>
              <a:srgbClr val="F5B676"/>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9549901" y="354922"/>
            <a:ext cx="2339102" cy="523220"/>
          </a:xfrm>
          <a:prstGeom prst="rect">
            <a:avLst/>
          </a:prstGeom>
          <a:noFill/>
        </p:spPr>
        <p:txBody>
          <a:bodyPr wrap="none" rtlCol="0">
            <a:spAutoFit/>
          </a:bodyPr>
          <a:lstStyle/>
          <a:p>
            <a:r>
              <a:rPr lang="zh-CN" altLang="en-US" sz="2800" b="1" dirty="0" smtClean="0">
                <a:gradFill>
                  <a:gsLst>
                    <a:gs pos="91000">
                      <a:srgbClr val="FFFFFF"/>
                    </a:gs>
                    <a:gs pos="65000">
                      <a:srgbClr val="F5B676"/>
                    </a:gs>
                    <a:gs pos="33000">
                      <a:srgbClr val="FFFFFF"/>
                    </a:gs>
                  </a:gsLst>
                  <a:lin ang="4200000" scaled="0"/>
                </a:gradFill>
                <a:cs typeface="+mn-ea"/>
                <a:sym typeface="+mn-lt"/>
              </a:rPr>
              <a:t>讲师代表发言</a:t>
            </a:r>
            <a:endParaRPr lang="zh-CN" altLang="en-US" sz="2800" b="1" dirty="0">
              <a:gradFill>
                <a:gsLst>
                  <a:gs pos="91000">
                    <a:srgbClr val="FFFFFF"/>
                  </a:gs>
                  <a:gs pos="65000">
                    <a:srgbClr val="F5B676"/>
                  </a:gs>
                  <a:gs pos="33000">
                    <a:srgbClr val="FFFFFF"/>
                  </a:gs>
                </a:gsLst>
                <a:lin ang="4200000" scaled="0"/>
              </a:gra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750" fill="hold"/>
                                        <p:tgtEl>
                                          <p:spTgt spid="7">
                                            <p:txEl>
                                              <p:pRg st="0" end="0"/>
                                            </p:txEl>
                                          </p:spTgt>
                                        </p:tgtEl>
                                        <p:attrNameLst>
                                          <p:attrName>ppt_w</p:attrName>
                                        </p:attrNameLst>
                                      </p:cBhvr>
                                      <p:tavLst>
                                        <p:tav tm="0">
                                          <p:val>
                                            <p:fltVal val="0"/>
                                          </p:val>
                                        </p:tav>
                                        <p:tav tm="100000">
                                          <p:val>
                                            <p:strVal val="#ppt_w"/>
                                          </p:val>
                                        </p:tav>
                                      </p:tavLst>
                                    </p:anim>
                                    <p:anim calcmode="lin" valueType="num">
                                      <p:cBhvr>
                                        <p:cTn id="17" dur="75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par>
                          <p:cTn id="18" fill="hold">
                            <p:stCondLst>
                              <p:cond delay="2049"/>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5" name="TextBox 5"/>
          <p:cNvSpPr txBox="1"/>
          <p:nvPr/>
        </p:nvSpPr>
        <p:spPr>
          <a:xfrm>
            <a:off x="4518284" y="3643047"/>
            <a:ext cx="3108543"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嘉宾</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分享</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 name="图片 5"/>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7" name="TextBox 5"/>
          <p:cNvSpPr txBox="1"/>
          <p:nvPr/>
        </p:nvSpPr>
        <p:spPr>
          <a:xfrm>
            <a:off x="5599709"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陆</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fill="hold" grpId="1" nodeType="withEffect">
                                  <p:stCondLst>
                                    <p:cond delay="400"/>
                                  </p:stCondLst>
                                  <p:childTnLst>
                                    <p:animScale>
                                      <p:cBhvr>
                                        <p:cTn id="26" dur="36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screen">
            <a:extLst>
              <a:ext uri="{BEBA8EAE-BF5A-486C-A8C5-ECC9F3942E4B}">
                <a14:imgProps xmlns:a14="http://schemas.microsoft.com/office/drawing/2010/main">
                  <a14:imgLayer r:embed="rId2">
                    <a14:imgEffect>
                      <a14:colorTemperature colorTemp="11200"/>
                    </a14:imgEffect>
                  </a14:imgLayer>
                </a14:imgProps>
              </a:ext>
            </a:extLst>
          </a:blip>
          <a:srcRect/>
          <a:stretch>
            <a:fillRect/>
          </a:stretch>
        </p:blipFill>
        <p:spPr>
          <a:xfrm>
            <a:off x="2729948" y="1596773"/>
            <a:ext cx="6732104" cy="1099148"/>
          </a:xfrm>
          <a:prstGeom prst="rect">
            <a:avLst/>
          </a:prstGeom>
          <a:effectLst>
            <a:outerShdw blurRad="50800" dist="38100" dir="2700000" algn="tl" rotWithShape="0">
              <a:prstClr val="black">
                <a:alpha val="40000"/>
              </a:prstClr>
            </a:outerShdw>
          </a:effectLst>
        </p:spPr>
      </p:pic>
      <p:sp>
        <p:nvSpPr>
          <p:cNvPr id="2" name="文本框 1"/>
          <p:cNvSpPr txBox="1"/>
          <p:nvPr/>
        </p:nvSpPr>
        <p:spPr>
          <a:xfrm>
            <a:off x="3588832" y="2815191"/>
            <a:ext cx="5262979" cy="1107996"/>
          </a:xfrm>
          <a:prstGeom prst="rect">
            <a:avLst/>
          </a:prstGeom>
          <a:noFill/>
        </p:spPr>
        <p:txBody>
          <a:bodyPr wrap="none" rtlCol="0">
            <a:spAutoFit/>
          </a:bodyPr>
          <a:lstStyle/>
          <a:p>
            <a:pPr algn="ctr"/>
            <a:r>
              <a:rPr lang="zh-CN" altLang="en-US" sz="6600" b="1" dirty="0" smtClean="0">
                <a:gradFill>
                  <a:gsLst>
                    <a:gs pos="91000">
                      <a:srgbClr val="FFFFFF"/>
                    </a:gs>
                    <a:gs pos="65000">
                      <a:srgbClr val="F5B676"/>
                    </a:gs>
                    <a:gs pos="33000">
                      <a:srgbClr val="FFFFFF"/>
                    </a:gs>
                  </a:gsLst>
                  <a:lin ang="4200000" scaled="0"/>
                </a:gradFill>
                <a:effectLst>
                  <a:outerShdw blurRad="38100" dist="38100" dir="2700000" algn="tl">
                    <a:srgbClr val="000000">
                      <a:alpha val="43137"/>
                    </a:srgbClr>
                  </a:outerShdw>
                </a:effectLst>
                <a:cs typeface="+mn-ea"/>
                <a:sym typeface="+mn-lt"/>
              </a:rPr>
              <a:t>嘉宾代表发言</a:t>
            </a:r>
            <a:endParaRPr lang="zh-CN" altLang="en-US" sz="6600" b="1" dirty="0">
              <a:gradFill>
                <a:gsLst>
                  <a:gs pos="91000">
                    <a:srgbClr val="FFFFFF"/>
                  </a:gs>
                  <a:gs pos="65000">
                    <a:srgbClr val="F5B676"/>
                  </a:gs>
                  <a:gs pos="33000">
                    <a:srgbClr val="FFFFFF"/>
                  </a:gs>
                </a:gsLst>
                <a:lin ang="4200000" scaled="0"/>
              </a:gradFill>
              <a:effectLst>
                <a:outerShdw blurRad="38100" dist="38100" dir="2700000" algn="tl">
                  <a:srgbClr val="000000">
                    <a:alpha val="43137"/>
                  </a:srgbClr>
                </a:outerShdw>
              </a:effectLst>
              <a:cs typeface="+mn-ea"/>
              <a:sym typeface="+mn-lt"/>
            </a:endParaRPr>
          </a:p>
        </p:txBody>
      </p:sp>
      <p:pic>
        <p:nvPicPr>
          <p:cNvPr id="6" name="图片 5"/>
          <p:cNvPicPr>
            <a:picLocks noChangeAspect="1"/>
          </p:cNvPicPr>
          <p:nvPr/>
        </p:nvPicPr>
        <p:blipFill>
          <a:blip r:embed="rId3"/>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7" name="图片 6"/>
          <p:cNvPicPr>
            <a:picLocks noChangeAspect="1"/>
          </p:cNvPicPr>
          <p:nvPr/>
        </p:nvPicPr>
        <p:blipFill>
          <a:blip r:embed="rId4"/>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pic>
        <p:nvPicPr>
          <p:cNvPr id="8" name="图片 7"/>
          <p:cNvPicPr>
            <a:picLocks noChangeAspect="1"/>
          </p:cNvPicPr>
          <p:nvPr/>
        </p:nvPicPr>
        <p:blipFill rotWithShape="1">
          <a:blip r:embed="rId5" cstate="screen"/>
          <a:srcRect/>
          <a:stretch>
            <a:fillRect/>
          </a:stretch>
        </p:blipFill>
        <p:spPr>
          <a:xfrm flipV="1">
            <a:off x="2729948" y="4061677"/>
            <a:ext cx="6732104" cy="1099148"/>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1000"/>
                                        <p:tgtEl>
                                          <p:spTgt spid="6"/>
                                        </p:tgtEl>
                                      </p:cBhvr>
                                    </p:animEffect>
                                  </p:childTnLst>
                                </p:cTn>
                              </p:par>
                              <p:par>
                                <p:cTn id="8" presetID="22" presetClass="entr" presetSubtype="8"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549901" y="354922"/>
            <a:ext cx="2339102" cy="523220"/>
          </a:xfrm>
          <a:prstGeom prst="rect">
            <a:avLst/>
          </a:prstGeom>
          <a:noFill/>
        </p:spPr>
        <p:txBody>
          <a:bodyPr wrap="none" rtlCol="0">
            <a:spAutoFit/>
          </a:bodyPr>
          <a:lstStyle/>
          <a:p>
            <a:r>
              <a:rPr lang="zh-CN" altLang="en-US" sz="2800" b="1" dirty="0" smtClean="0">
                <a:gradFill>
                  <a:gsLst>
                    <a:gs pos="91000">
                      <a:srgbClr val="FFFFFF"/>
                    </a:gs>
                    <a:gs pos="65000">
                      <a:srgbClr val="F5B676"/>
                    </a:gs>
                    <a:gs pos="33000">
                      <a:srgbClr val="FFFFFF"/>
                    </a:gs>
                  </a:gsLst>
                  <a:lin ang="4200000" scaled="0"/>
                </a:gradFill>
                <a:cs typeface="+mn-ea"/>
                <a:sym typeface="+mn-lt"/>
              </a:rPr>
              <a:t>嘉宾代表发言</a:t>
            </a:r>
            <a:endParaRPr lang="zh-CN" altLang="en-US" sz="2800" b="1" dirty="0">
              <a:gradFill>
                <a:gsLst>
                  <a:gs pos="91000">
                    <a:srgbClr val="FFFFFF"/>
                  </a:gs>
                  <a:gs pos="65000">
                    <a:srgbClr val="F5B676"/>
                  </a:gs>
                  <a:gs pos="33000">
                    <a:srgbClr val="FFFFFF"/>
                  </a:gs>
                </a:gsLst>
                <a:lin ang="4200000" scaled="0"/>
              </a:gradFill>
              <a:cs typeface="+mn-ea"/>
              <a:sym typeface="+mn-lt"/>
            </a:endParaRPr>
          </a:p>
        </p:txBody>
      </p:sp>
      <p:pic>
        <p:nvPicPr>
          <p:cNvPr id="6" name="图片 5"/>
          <p:cNvPicPr>
            <a:picLocks noChangeAspect="1"/>
          </p:cNvPicPr>
          <p:nvPr/>
        </p:nvPicPr>
        <p:blipFill>
          <a:blip r:embed="rId1" cstate="screen"/>
          <a:stretch>
            <a:fillRect/>
          </a:stretch>
        </p:blipFill>
        <p:spPr>
          <a:xfrm>
            <a:off x="1427935" y="0"/>
            <a:ext cx="3539276" cy="5787971"/>
          </a:xfrm>
          <a:prstGeom prst="rect">
            <a:avLst/>
          </a:prstGeom>
        </p:spPr>
      </p:pic>
      <p:sp>
        <p:nvSpPr>
          <p:cNvPr id="7" name="矩形 6"/>
          <p:cNvSpPr/>
          <p:nvPr/>
        </p:nvSpPr>
        <p:spPr>
          <a:xfrm>
            <a:off x="5811240" y="1414504"/>
            <a:ext cx="2380780" cy="646331"/>
          </a:xfrm>
          <a:prstGeom prst="rect">
            <a:avLst/>
          </a:prstGeom>
        </p:spPr>
        <p:txBody>
          <a:bodyPr wrap="none" anchor="ctr" anchorCtr="0">
            <a:spAutoFit/>
          </a:bodyPr>
          <a:lstStyle/>
          <a:p>
            <a:r>
              <a:rPr lang="zh-CN" altLang="en-US"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讲师介绍</a:t>
            </a:r>
            <a:r>
              <a:rPr lang="en-US" altLang="zh-CN" sz="3600" b="1" spc="300" dirty="0" smtClean="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rPr>
              <a:t>:</a:t>
            </a:r>
            <a:endParaRPr lang="zh-CN" altLang="en-US" sz="3600" b="1" spc="300" dirty="0">
              <a:gradFill flip="none" rotWithShape="1">
                <a:gsLst>
                  <a:gs pos="0">
                    <a:srgbClr val="FFE4A3"/>
                  </a:gs>
                  <a:gs pos="54500">
                    <a:srgbClr val="F5B676"/>
                  </a:gs>
                  <a:gs pos="100000">
                    <a:srgbClr val="FFE4A3"/>
                  </a:gs>
                </a:gsLst>
                <a:lin ang="5400000" scaled="1"/>
                <a:tileRect/>
              </a:gradFill>
              <a:effectLst>
                <a:outerShdw blurRad="38100" dist="38100" dir="5400000" algn="t" rotWithShape="0">
                  <a:prstClr val="black">
                    <a:alpha val="30000"/>
                  </a:prstClr>
                </a:outerShdw>
              </a:effectLst>
              <a:cs typeface="+mn-ea"/>
              <a:sym typeface="+mn-lt"/>
            </a:endParaRPr>
          </a:p>
        </p:txBody>
      </p:sp>
      <p:sp>
        <p:nvSpPr>
          <p:cNvPr id="8" name="矩形 7"/>
          <p:cNvSpPr/>
          <p:nvPr/>
        </p:nvSpPr>
        <p:spPr>
          <a:xfrm>
            <a:off x="5827282" y="2399316"/>
            <a:ext cx="6364718" cy="3416320"/>
          </a:xfrm>
          <a:prstGeom prst="rect">
            <a:avLst/>
          </a:prstGeom>
        </p:spPr>
        <p:txBody>
          <a:bodyPr wrap="square">
            <a:spAutoFit/>
          </a:bodyPr>
          <a:lstStyle/>
          <a:p>
            <a:pPr algn="just">
              <a:lnSpc>
                <a:spcPct val="150000"/>
              </a:lnSpc>
            </a:pPr>
            <a:r>
              <a:rPr lang="en-US" altLang="zh-CN" sz="2400" b="1" dirty="0">
                <a:solidFill>
                  <a:srgbClr val="FFE4A3"/>
                </a:solidFill>
                <a:cs typeface="+mn-ea"/>
                <a:sym typeface="+mn-lt"/>
              </a:rPr>
              <a:t>36+</a:t>
            </a:r>
            <a:r>
              <a:rPr lang="zh-CN" altLang="en-US" sz="2400" b="1" dirty="0">
                <a:solidFill>
                  <a:srgbClr val="FFE4A3"/>
                </a:solidFill>
                <a:cs typeface="+mn-ea"/>
                <a:sym typeface="+mn-lt"/>
              </a:rPr>
              <a:t>媒体专栏作者</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办业询机构专家</a:t>
            </a:r>
            <a:r>
              <a:rPr lang="en-US" altLang="zh-CN" sz="2400" b="1" dirty="0">
                <a:solidFill>
                  <a:srgbClr val="FFE4A3"/>
                </a:solidFill>
                <a:cs typeface="+mn-ea"/>
                <a:sym typeface="+mn-lt"/>
              </a:rPr>
              <a:t>E</a:t>
            </a:r>
            <a:r>
              <a:rPr lang="zh-CN" altLang="en-US" sz="2400" b="1" dirty="0">
                <a:solidFill>
                  <a:srgbClr val="FFE4A3"/>
                </a:solidFill>
                <a:cs typeface="+mn-ea"/>
                <a:sym typeface="+mn-lt"/>
              </a:rPr>
              <a:t>网</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资深证券分析师</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教育培训专业学科带头人</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技术委员会主任委员</a:t>
            </a:r>
            <a:endParaRPr lang="zh-CN" altLang="en-US" sz="2400" b="1" dirty="0">
              <a:solidFill>
                <a:srgbClr val="FFE4A3"/>
              </a:solidFill>
              <a:cs typeface="+mn-ea"/>
              <a:sym typeface="+mn-lt"/>
            </a:endParaRPr>
          </a:p>
          <a:p>
            <a:pPr algn="just">
              <a:lnSpc>
                <a:spcPct val="150000"/>
              </a:lnSpc>
            </a:pPr>
            <a:r>
              <a:rPr lang="zh-CN" altLang="en-US" sz="2400" b="1" dirty="0">
                <a:solidFill>
                  <a:srgbClr val="FFE4A3"/>
                </a:solidFill>
                <a:cs typeface="+mn-ea"/>
                <a:sym typeface="+mn-lt"/>
              </a:rPr>
              <a:t>中国教育协会特聘专家</a:t>
            </a:r>
            <a:endParaRPr lang="zh-CN" altLang="en-US" sz="2400" b="1" dirty="0">
              <a:solidFill>
                <a:srgbClr val="FFE4A3"/>
              </a:solidFill>
              <a:cs typeface="+mn-ea"/>
              <a:sym typeface="+mn-lt"/>
            </a:endParaRPr>
          </a:p>
        </p:txBody>
      </p:sp>
      <p:pic>
        <p:nvPicPr>
          <p:cNvPr id="9" name="图片 8"/>
          <p:cNvPicPr>
            <a:picLocks noChangeAspect="1"/>
          </p:cNvPicPr>
          <p:nvPr/>
        </p:nvPicPr>
        <p:blipFill>
          <a:blip r:embed="rId2" cstate="screen"/>
          <a:stretch>
            <a:fillRect/>
          </a:stretch>
        </p:blipFill>
        <p:spPr>
          <a:xfrm>
            <a:off x="221175" y="0"/>
            <a:ext cx="1342155" cy="3147237"/>
          </a:xfrm>
          <a:prstGeom prst="rect">
            <a:avLst/>
          </a:prstGeom>
          <a:effectLst>
            <a:outerShdw blurRad="50800" dist="38100" dir="2700000" algn="tl" rotWithShape="0">
              <a:prstClr val="black">
                <a:alpha val="40000"/>
              </a:prstClr>
            </a:outerShdw>
          </a:effectLst>
        </p:spPr>
      </p:pic>
      <p:sp>
        <p:nvSpPr>
          <p:cNvPr id="10" name="文本框 9"/>
          <p:cNvSpPr txBox="1"/>
          <p:nvPr/>
        </p:nvSpPr>
        <p:spPr>
          <a:xfrm>
            <a:off x="2425995" y="4357975"/>
            <a:ext cx="1415772" cy="461665"/>
          </a:xfrm>
          <a:prstGeom prst="rect">
            <a:avLst/>
          </a:prstGeom>
          <a:noFill/>
        </p:spPr>
        <p:txBody>
          <a:bodyPr wrap="none" rtlCol="0">
            <a:spAutoFit/>
          </a:bodyPr>
          <a:lstStyle/>
          <a:p>
            <a:pPr algn="ctr"/>
            <a:r>
              <a:rPr lang="zh-CN" altLang="en-US" sz="2400" b="1" dirty="0">
                <a:solidFill>
                  <a:srgbClr val="FFE4A3"/>
                </a:solidFill>
                <a:cs typeface="+mn-ea"/>
                <a:sym typeface="+mn-lt"/>
              </a:rPr>
              <a:t>嘉宾名字</a:t>
            </a:r>
            <a:endParaRPr lang="zh-CN" altLang="en-US" sz="2400" b="1" dirty="0">
              <a:solidFill>
                <a:srgbClr val="FFE4A3"/>
              </a:solidFill>
              <a:cs typeface="+mn-ea"/>
              <a:sym typeface="+mn-lt"/>
            </a:endParaRPr>
          </a:p>
        </p:txBody>
      </p:sp>
      <p:sp>
        <p:nvSpPr>
          <p:cNvPr id="11" name="圆角矩形 10"/>
          <p:cNvSpPr/>
          <p:nvPr/>
        </p:nvSpPr>
        <p:spPr>
          <a:xfrm>
            <a:off x="1873777" y="715276"/>
            <a:ext cx="2647591" cy="3312797"/>
          </a:xfrm>
          <a:prstGeom prst="roundRect">
            <a:avLst>
              <a:gd name="adj" fmla="val 3942"/>
            </a:avLst>
          </a:prstGeom>
          <a:blipFill dpi="0" rotWithShape="1">
            <a:blip r:embed="rId3" cstate="screen"/>
            <a:srcRect/>
            <a:stretch>
              <a:fillRect/>
            </a:stretch>
          </a:blipFill>
          <a:ln w="38100">
            <a:solidFill>
              <a:srgbClr val="F5B67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12" name="直接连接符 11"/>
          <p:cNvCxnSpPr/>
          <p:nvPr/>
        </p:nvCxnSpPr>
        <p:spPr>
          <a:xfrm>
            <a:off x="5919537" y="2190770"/>
            <a:ext cx="4989095" cy="0"/>
          </a:xfrm>
          <a:prstGeom prst="line">
            <a:avLst/>
          </a:prstGeom>
          <a:ln>
            <a:solidFill>
              <a:srgbClr val="F5B676"/>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1000" fill="hold"/>
                                        <p:tgtEl>
                                          <p:spTgt spid="9"/>
                                        </p:tgtEl>
                                        <p:attrNameLst>
                                          <p:attrName>ppt_x</p:attrName>
                                        </p:attrNameLst>
                                      </p:cBhvr>
                                      <p:tavLst>
                                        <p:tav tm="0">
                                          <p:val>
                                            <p:strVal val="0-#ppt_w/2"/>
                                          </p:val>
                                        </p:tav>
                                        <p:tav tm="100000">
                                          <p:val>
                                            <p:strVal val="#ppt_x"/>
                                          </p:val>
                                        </p:tav>
                                      </p:tavLst>
                                    </p:anim>
                                    <p:anim calcmode="lin" valueType="num">
                                      <p:cBhvr additive="base">
                                        <p:cTn id="12" dur="10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iterate type="lt">
                                    <p:tmPct val="10000"/>
                                  </p:iterate>
                                  <p:childTnLst>
                                    <p:set>
                                      <p:cBhvr>
                                        <p:cTn id="15" dur="1" fill="hold">
                                          <p:stCondLst>
                                            <p:cond delay="0"/>
                                          </p:stCondLst>
                                        </p:cTn>
                                        <p:tgtEl>
                                          <p:spTgt spid="7">
                                            <p:txEl>
                                              <p:pRg st="0" end="0"/>
                                            </p:txEl>
                                          </p:spTgt>
                                        </p:tgtEl>
                                        <p:attrNameLst>
                                          <p:attrName>style.visibility</p:attrName>
                                        </p:attrNameLst>
                                      </p:cBhvr>
                                      <p:to>
                                        <p:strVal val="visible"/>
                                      </p:to>
                                    </p:set>
                                    <p:anim calcmode="lin" valueType="num">
                                      <p:cBhvr>
                                        <p:cTn id="16" dur="750" fill="hold"/>
                                        <p:tgtEl>
                                          <p:spTgt spid="7">
                                            <p:txEl>
                                              <p:pRg st="0" end="0"/>
                                            </p:txEl>
                                          </p:spTgt>
                                        </p:tgtEl>
                                        <p:attrNameLst>
                                          <p:attrName>ppt_w</p:attrName>
                                        </p:attrNameLst>
                                      </p:cBhvr>
                                      <p:tavLst>
                                        <p:tav tm="0">
                                          <p:val>
                                            <p:fltVal val="0"/>
                                          </p:val>
                                        </p:tav>
                                        <p:tav tm="100000">
                                          <p:val>
                                            <p:strVal val="#ppt_w"/>
                                          </p:val>
                                        </p:tav>
                                      </p:tavLst>
                                    </p:anim>
                                    <p:anim calcmode="lin" valueType="num">
                                      <p:cBhvr>
                                        <p:cTn id="17" dur="750" fill="hold"/>
                                        <p:tgtEl>
                                          <p:spTgt spid="7">
                                            <p:txEl>
                                              <p:pRg st="0" end="0"/>
                                            </p:txEl>
                                          </p:spTgt>
                                        </p:tgtEl>
                                        <p:attrNameLst>
                                          <p:attrName>ppt_h</p:attrName>
                                        </p:attrNameLst>
                                      </p:cBhvr>
                                      <p:tavLst>
                                        <p:tav tm="0">
                                          <p:val>
                                            <p:strVal val="#ppt_h"/>
                                          </p:val>
                                        </p:tav>
                                        <p:tav tm="100000">
                                          <p:val>
                                            <p:strVal val="#ppt_h"/>
                                          </p:val>
                                        </p:tav>
                                      </p:tavLst>
                                    </p:anim>
                                  </p:childTnLst>
                                </p:cTn>
                              </p:par>
                            </p:childTnLst>
                          </p:cTn>
                        </p:par>
                        <p:par>
                          <p:cTn id="18" fill="hold">
                            <p:stCondLst>
                              <p:cond delay="2049"/>
                            </p:stCondLst>
                            <p:childTnLst>
                              <p:par>
                                <p:cTn id="19" presetID="22" presetClass="entr" presetSubtype="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5" name="TextBox 5"/>
          <p:cNvSpPr txBox="1"/>
          <p:nvPr/>
        </p:nvSpPr>
        <p:spPr>
          <a:xfrm>
            <a:off x="4518284" y="3643047"/>
            <a:ext cx="3108543"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嘉宾</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狂欢</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6" name="图片 5"/>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7" name="TextBox 5"/>
          <p:cNvSpPr txBox="1"/>
          <p:nvPr/>
        </p:nvSpPr>
        <p:spPr>
          <a:xfrm>
            <a:off x="5599709"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柒</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fill="hold" grpId="1" nodeType="withEffect">
                                  <p:stCondLst>
                                    <p:cond delay="400"/>
                                  </p:stCondLst>
                                  <p:childTnLst>
                                    <p:animScale>
                                      <p:cBhvr>
                                        <p:cTn id="26" dur="3600" fill="hold"/>
                                        <p:tgtEl>
                                          <p:spTgt spid="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5346700"/>
            <a:ext cx="12192000" cy="1511300"/>
            <a:chOff x="0" y="5346700"/>
            <a:chExt cx="12192000" cy="1511300"/>
          </a:xfrm>
        </p:grpSpPr>
        <p:pic>
          <p:nvPicPr>
            <p:cNvPr id="14" name="图片 13"/>
            <p:cNvPicPr>
              <a:picLocks noChangeAspect="1"/>
            </p:cNvPicPr>
            <p:nvPr/>
          </p:nvPicPr>
          <p:blipFill>
            <a:blip r:embed="rId1"/>
            <a:stretch>
              <a:fillRect/>
            </a:stretch>
          </p:blipFill>
          <p:spPr>
            <a:xfrm>
              <a:off x="0" y="5642811"/>
              <a:ext cx="12192000" cy="1215189"/>
            </a:xfrm>
            <a:prstGeom prst="rect">
              <a:avLst/>
            </a:prstGeom>
          </p:spPr>
        </p:pic>
        <p:sp>
          <p:nvSpPr>
            <p:cNvPr id="18" name="任意多边形 17"/>
            <p:cNvSpPr/>
            <p:nvPr/>
          </p:nvSpPr>
          <p:spPr>
            <a:xfrm>
              <a:off x="0" y="5346700"/>
              <a:ext cx="12192000" cy="1511300"/>
            </a:xfrm>
            <a:custGeom>
              <a:avLst/>
              <a:gdLst>
                <a:gd name="connsiteX0" fmla="*/ 6096000 w 12192000"/>
                <a:gd name="connsiteY0" fmla="*/ 0 h 1511300"/>
                <a:gd name="connsiteX1" fmla="*/ 11855241 w 12192000"/>
                <a:gd name="connsiteY1" fmla="*/ 622224 h 1511300"/>
                <a:gd name="connsiteX2" fmla="*/ 12192000 w 12192000"/>
                <a:gd name="connsiteY2" fmla="*/ 734860 h 1511300"/>
                <a:gd name="connsiteX3" fmla="*/ 12192000 w 12192000"/>
                <a:gd name="connsiteY3" fmla="*/ 1511300 h 1511300"/>
                <a:gd name="connsiteX4" fmla="*/ 0 w 12192000"/>
                <a:gd name="connsiteY4" fmla="*/ 1511300 h 1511300"/>
                <a:gd name="connsiteX5" fmla="*/ 0 w 12192000"/>
                <a:gd name="connsiteY5" fmla="*/ 734860 h 1511300"/>
                <a:gd name="connsiteX6" fmla="*/ 336759 w 12192000"/>
                <a:gd name="connsiteY6" fmla="*/ 622224 h 1511300"/>
                <a:gd name="connsiteX7" fmla="*/ 6096000 w 12192000"/>
                <a:gd name="connsiteY7"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11300">
                  <a:moveTo>
                    <a:pt x="6096000" y="0"/>
                  </a:moveTo>
                  <a:cubicBezTo>
                    <a:pt x="8493402" y="0"/>
                    <a:pt x="10607101" y="246819"/>
                    <a:pt x="11855241" y="622224"/>
                  </a:cubicBezTo>
                  <a:lnTo>
                    <a:pt x="12192000" y="734860"/>
                  </a:lnTo>
                  <a:lnTo>
                    <a:pt x="12192000" y="1511300"/>
                  </a:lnTo>
                  <a:lnTo>
                    <a:pt x="0" y="1511300"/>
                  </a:lnTo>
                  <a:lnTo>
                    <a:pt x="0" y="734860"/>
                  </a:lnTo>
                  <a:lnTo>
                    <a:pt x="336759" y="622224"/>
                  </a:lnTo>
                  <a:cubicBezTo>
                    <a:pt x="1584899" y="246819"/>
                    <a:pt x="3698599" y="0"/>
                    <a:pt x="6096000" y="0"/>
                  </a:cubicBezTo>
                  <a:close/>
                </a:path>
              </a:pathLst>
            </a:custGeom>
            <a:gradFill flip="none" rotWithShape="1">
              <a:gsLst>
                <a:gs pos="0">
                  <a:srgbClr val="FEF8A4">
                    <a:alpha val="50000"/>
                  </a:srgbClr>
                </a:gs>
                <a:gs pos="99000">
                  <a:srgbClr val="FF0000">
                    <a:alpha val="50000"/>
                  </a:srgbClr>
                </a:gs>
              </a:gsLst>
              <a:path path="shap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cs typeface="+mn-ea"/>
                <a:sym typeface="+mn-lt"/>
              </a:endParaRPr>
            </a:p>
          </p:txBody>
        </p:sp>
      </p:grpSp>
      <p:pic>
        <p:nvPicPr>
          <p:cNvPr id="9" name="图片 8"/>
          <p:cNvPicPr>
            <a:picLocks noChangeAspect="1"/>
          </p:cNvPicPr>
          <p:nvPr/>
        </p:nvPicPr>
        <p:blipFill>
          <a:blip r:embed="rId2"/>
          <a:stretch>
            <a:fillRect/>
          </a:stretch>
        </p:blipFill>
        <p:spPr>
          <a:xfrm>
            <a:off x="0" y="0"/>
            <a:ext cx="12191998" cy="6184900"/>
          </a:xfrm>
          <a:prstGeom prst="rect">
            <a:avLst/>
          </a:prstGeom>
        </p:spPr>
      </p:pic>
      <p:pic>
        <p:nvPicPr>
          <p:cNvPr id="7" name="图片 6"/>
          <p:cNvPicPr>
            <a:picLocks noChangeAspect="1"/>
          </p:cNvPicPr>
          <p:nvPr/>
        </p:nvPicPr>
        <p:blipFill>
          <a:blip r:embed="rId3"/>
          <a:stretch>
            <a:fillRect/>
          </a:stretch>
        </p:blipFill>
        <p:spPr>
          <a:xfrm>
            <a:off x="0" y="0"/>
            <a:ext cx="12192000" cy="6858000"/>
          </a:xfrm>
          <a:prstGeom prst="rect">
            <a:avLst/>
          </a:prstGeom>
          <a:effectLst>
            <a:outerShdw blurRad="254000" dist="127000" dir="5400000" algn="t" rotWithShape="0">
              <a:prstClr val="black">
                <a:alpha val="60000"/>
              </a:prstClr>
            </a:outerShdw>
          </a:effectLst>
        </p:spPr>
      </p:pic>
      <p:sp>
        <p:nvSpPr>
          <p:cNvPr id="20" name="文本框 19"/>
          <p:cNvSpPr txBox="1"/>
          <p:nvPr/>
        </p:nvSpPr>
        <p:spPr>
          <a:xfrm>
            <a:off x="3082995" y="2692529"/>
            <a:ext cx="6026010" cy="1862048"/>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11500" dirty="0">
                <a:gradFill>
                  <a:gsLst>
                    <a:gs pos="0">
                      <a:srgbClr val="FFE4A3"/>
                    </a:gs>
                    <a:gs pos="54500">
                      <a:srgbClr val="F5B676"/>
                    </a:gs>
                    <a:gs pos="100000">
                      <a:srgbClr val="FFE4A3"/>
                    </a:gs>
                  </a:gsLst>
                  <a:lin ang="5400000" scaled="1"/>
                </a:gradFill>
                <a:latin typeface="+mn-lt"/>
                <a:ea typeface="+mn-ea"/>
                <a:cs typeface="+mn-ea"/>
                <a:sym typeface="+mn-lt"/>
              </a:rPr>
              <a:t>感恩的心</a:t>
            </a:r>
            <a:endParaRPr lang="zh-CN" altLang="en-US" sz="11500" dirty="0">
              <a:gradFill>
                <a:gsLst>
                  <a:gs pos="0">
                    <a:srgbClr val="FFE4A3"/>
                  </a:gs>
                  <a:gs pos="54500">
                    <a:srgbClr val="F5B676"/>
                  </a:gs>
                  <a:gs pos="100000">
                    <a:srgbClr val="FFE4A3"/>
                  </a:gs>
                </a:gsLst>
                <a:lin ang="5400000" scaled="1"/>
              </a:gradFill>
              <a:latin typeface="+mn-lt"/>
              <a:ea typeface="+mn-ea"/>
              <a:cs typeface="+mn-ea"/>
              <a:sym typeface="+mn-lt"/>
            </a:endParaRPr>
          </a:p>
        </p:txBody>
      </p:sp>
      <p:sp>
        <p:nvSpPr>
          <p:cNvPr id="21" name="文本框 20"/>
          <p:cNvSpPr txBox="1"/>
          <p:nvPr/>
        </p:nvSpPr>
        <p:spPr>
          <a:xfrm>
            <a:off x="3849235" y="4624320"/>
            <a:ext cx="4493538" cy="523220"/>
          </a:xfrm>
          <a:prstGeom prst="rect">
            <a:avLst/>
          </a:prstGeom>
        </p:spPr>
        <p:txBody>
          <a:bodyPr wrap="none" anchor="ctr" anchorCtr="0">
            <a:spAutoFit/>
          </a:bodyPr>
          <a:lstStyle>
            <a:defPPr>
              <a:defRPr lang="zh-CN"/>
            </a:defPPr>
            <a:lvl1pPr algn="r">
              <a:defRPr sz="3200" b="1">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5400000" scaled="1"/>
                  <a:tileRect/>
                </a:gradFill>
                <a:effectLst>
                  <a:outerShdw blurRad="127000" dist="63500" dir="5400000" algn="t" rotWithShape="0">
                    <a:prstClr val="black">
                      <a:alpha val="90000"/>
                    </a:prstClr>
                  </a:outerShdw>
                </a:effectLst>
                <a:latin typeface="+mj-ea"/>
                <a:ea typeface="+mj-ea"/>
              </a:defRPr>
            </a:lvl1pPr>
          </a:lstStyle>
          <a:p>
            <a:pPr algn="ctr"/>
            <a:r>
              <a:rPr lang="zh-CN" altLang="en-US" sz="2800" b="0" dirty="0" smtClean="0">
                <a:gradFill>
                  <a:gsLst>
                    <a:gs pos="0">
                      <a:srgbClr val="FFE4A3"/>
                    </a:gs>
                    <a:gs pos="54500">
                      <a:srgbClr val="F5B676"/>
                    </a:gs>
                    <a:gs pos="100000">
                      <a:srgbClr val="FFE4A3"/>
                    </a:gs>
                  </a:gsLst>
                  <a:lin ang="5400000" scaled="1"/>
                </a:gradFill>
                <a:latin typeface="+mn-lt"/>
                <a:ea typeface="+mn-ea"/>
                <a:cs typeface="+mn-ea"/>
                <a:sym typeface="+mn-lt"/>
              </a:rPr>
              <a:t>表演者：</a:t>
            </a:r>
            <a:r>
              <a:rPr lang="zh-CN" altLang="en-US" sz="2800" b="0" dirty="0">
                <a:gradFill>
                  <a:gsLst>
                    <a:gs pos="0">
                      <a:srgbClr val="FFE4A3"/>
                    </a:gs>
                    <a:gs pos="54500">
                      <a:srgbClr val="F5B676"/>
                    </a:gs>
                    <a:gs pos="100000">
                      <a:srgbClr val="FFE4A3"/>
                    </a:gs>
                  </a:gsLst>
                  <a:lin ang="5400000" scaled="1"/>
                </a:gradFill>
                <a:latin typeface="+mn-lt"/>
                <a:ea typeface="+mn-ea"/>
                <a:cs typeface="+mn-ea"/>
                <a:sym typeface="+mn-lt"/>
              </a:rPr>
              <a:t>第一</a:t>
            </a:r>
            <a:r>
              <a:rPr lang="zh-CN" altLang="en-US" sz="2800" b="0" dirty="0" smtClean="0">
                <a:gradFill>
                  <a:gsLst>
                    <a:gs pos="0">
                      <a:srgbClr val="FFE4A3"/>
                    </a:gs>
                    <a:gs pos="54500">
                      <a:srgbClr val="F5B676"/>
                    </a:gs>
                    <a:gs pos="100000">
                      <a:srgbClr val="FFE4A3"/>
                    </a:gs>
                  </a:gsLst>
                  <a:lin ang="5400000" scaled="1"/>
                </a:gradFill>
                <a:latin typeface="+mn-lt"/>
                <a:ea typeface="+mn-ea"/>
                <a:cs typeface="+mn-ea"/>
                <a:sym typeface="+mn-lt"/>
              </a:rPr>
              <a:t>推广部来一个</a:t>
            </a:r>
            <a:endParaRPr lang="zh-CN" altLang="en-US" sz="2800" b="0" dirty="0">
              <a:gradFill>
                <a:gsLst>
                  <a:gs pos="0">
                    <a:srgbClr val="FFE4A3"/>
                  </a:gs>
                  <a:gs pos="54500">
                    <a:srgbClr val="F5B676"/>
                  </a:gs>
                  <a:gs pos="100000">
                    <a:srgbClr val="FFE4A3"/>
                  </a:gs>
                </a:gsLst>
                <a:lin ang="5400000" scaled="1"/>
              </a:gradFill>
              <a:latin typeface="+mn-lt"/>
              <a:ea typeface="+mn-ea"/>
              <a:cs typeface="+mn-ea"/>
              <a:sym typeface="+mn-lt"/>
            </a:endParaRPr>
          </a:p>
        </p:txBody>
      </p:sp>
      <p:sp>
        <p:nvSpPr>
          <p:cNvPr id="23" name="文本框 22"/>
          <p:cNvSpPr txBox="1"/>
          <p:nvPr/>
        </p:nvSpPr>
        <p:spPr>
          <a:xfrm>
            <a:off x="4657146" y="1972770"/>
            <a:ext cx="2877711" cy="584775"/>
          </a:xfrm>
          <a:prstGeom prst="rect">
            <a:avLst/>
          </a:prstGeom>
        </p:spPr>
        <p:txBody>
          <a:bodyPr wrap="none" anchor="ctr" anchorCtr="0">
            <a:spAutoFit/>
          </a:bodyPr>
          <a:lstStyle>
            <a:defPPr>
              <a:defRPr lang="zh-CN"/>
            </a:defPPr>
            <a:lvl1pPr algn="r">
              <a:defRPr sz="3200" b="1">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5400000" scaled="1"/>
                  <a:tileRect/>
                </a:gradFill>
                <a:effectLst>
                  <a:outerShdw blurRad="127000" dist="63500" dir="5400000" algn="t" rotWithShape="0">
                    <a:prstClr val="black">
                      <a:alpha val="90000"/>
                    </a:prstClr>
                  </a:outerShdw>
                </a:effectLst>
                <a:latin typeface="+mj-ea"/>
                <a:ea typeface="+mj-ea"/>
              </a:defRPr>
            </a:lvl1pPr>
          </a:lstStyle>
          <a:p>
            <a:pPr algn="ctr"/>
            <a:r>
              <a:rPr lang="zh-CN" altLang="en-US" spc="300" dirty="0" smtClean="0">
                <a:gradFill>
                  <a:gsLst>
                    <a:gs pos="0">
                      <a:srgbClr val="FFE4A3"/>
                    </a:gs>
                    <a:gs pos="54500">
                      <a:srgbClr val="F5B676"/>
                    </a:gs>
                    <a:gs pos="100000">
                      <a:srgbClr val="FFE4A3"/>
                    </a:gs>
                  </a:gsLst>
                  <a:lin ang="5400000" scaled="1"/>
                </a:gradFill>
                <a:latin typeface="+mn-lt"/>
                <a:ea typeface="+mn-ea"/>
                <a:cs typeface="+mn-ea"/>
                <a:sym typeface="+mn-lt"/>
              </a:rPr>
              <a:t>（歌曲合唱）</a:t>
            </a:r>
            <a:endParaRPr lang="zh-CN" altLang="en-US" spc="300" dirty="0">
              <a:gradFill>
                <a:gsLst>
                  <a:gs pos="0">
                    <a:srgbClr val="FFE4A3"/>
                  </a:gs>
                  <a:gs pos="54500">
                    <a:srgbClr val="F5B676"/>
                  </a:gs>
                  <a:gs pos="100000">
                    <a:srgbClr val="FFE4A3"/>
                  </a:gs>
                </a:gsLst>
                <a:lin ang="5400000" scaled="1"/>
              </a:gra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ppt_w</p:attrName>
                                        </p:attrNameLst>
                                      </p:cBhvr>
                                      <p:tavLst>
                                        <p:tav tm="0">
                                          <p:val>
                                            <p:strVal val="#ppt_w+.3"/>
                                          </p:val>
                                        </p:tav>
                                        <p:tav tm="100000">
                                          <p:val>
                                            <p:strVal val="#ppt_w"/>
                                          </p:val>
                                        </p:tav>
                                      </p:tavLst>
                                    </p:anim>
                                    <p:anim calcmode="lin" valueType="num">
                                      <p:cBhvr>
                                        <p:cTn id="8" dur="1500" fill="hold"/>
                                        <p:tgtEl>
                                          <p:spTgt spid="9"/>
                                        </p:tgtEl>
                                        <p:attrNameLst>
                                          <p:attrName>ppt_h</p:attrName>
                                        </p:attrNameLst>
                                      </p:cBhvr>
                                      <p:tavLst>
                                        <p:tav tm="0">
                                          <p:val>
                                            <p:strVal val="#ppt_h"/>
                                          </p:val>
                                        </p:tav>
                                        <p:tav tm="100000">
                                          <p:val>
                                            <p:strVal val="#ppt_h"/>
                                          </p:val>
                                        </p:tav>
                                      </p:tavLst>
                                    </p:anim>
                                    <p:animEffect transition="in" filter="fade">
                                      <p:cBhvr>
                                        <p:cTn id="9" dur="1500"/>
                                        <p:tgtEl>
                                          <p:spTgt spid="9"/>
                                        </p:tgtEl>
                                      </p:cBhvr>
                                    </p:animEffect>
                                  </p:childTnLst>
                                </p:cTn>
                              </p:par>
                              <p:par>
                                <p:cTn id="10" presetID="50" presetClass="entr" presetSubtype="0" decel="10000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1250" fill="hold"/>
                                        <p:tgtEl>
                                          <p:spTgt spid="7"/>
                                        </p:tgtEl>
                                        <p:attrNameLst>
                                          <p:attrName>ppt_w</p:attrName>
                                        </p:attrNameLst>
                                      </p:cBhvr>
                                      <p:tavLst>
                                        <p:tav tm="0">
                                          <p:val>
                                            <p:strVal val="#ppt_w+.3"/>
                                          </p:val>
                                        </p:tav>
                                        <p:tav tm="100000">
                                          <p:val>
                                            <p:strVal val="#ppt_w"/>
                                          </p:val>
                                        </p:tav>
                                      </p:tavLst>
                                    </p:anim>
                                    <p:anim calcmode="lin" valueType="num">
                                      <p:cBhvr>
                                        <p:cTn id="13" dur="1250" fill="hold"/>
                                        <p:tgtEl>
                                          <p:spTgt spid="7"/>
                                        </p:tgtEl>
                                        <p:attrNameLst>
                                          <p:attrName>ppt_h</p:attrName>
                                        </p:attrNameLst>
                                      </p:cBhvr>
                                      <p:tavLst>
                                        <p:tav tm="0">
                                          <p:val>
                                            <p:strVal val="#ppt_h"/>
                                          </p:val>
                                        </p:tav>
                                        <p:tav tm="100000">
                                          <p:val>
                                            <p:strVal val="#ppt_h"/>
                                          </p:val>
                                        </p:tav>
                                      </p:tavLst>
                                    </p:anim>
                                    <p:animEffect transition="in" filter="fade">
                                      <p:cBhvr>
                                        <p:cTn id="14" dur="1250"/>
                                        <p:tgtEl>
                                          <p:spTgt spid="7"/>
                                        </p:tgtEl>
                                      </p:cBhvr>
                                    </p:animEffect>
                                  </p:childTnLst>
                                </p:cTn>
                              </p:par>
                              <p:par>
                                <p:cTn id="15" presetID="10" presetClass="entr" presetSubtype="0" fill="hold" nodeType="withEffect">
                                  <p:stCondLst>
                                    <p:cond delay="75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childTnLst>
                                </p:cTn>
                              </p:par>
                              <p:par>
                                <p:cTn id="18" presetID="10" presetClass="entr" presetSubtype="0" fill="hold" grpId="0" nodeType="withEffect">
                                  <p:stCondLst>
                                    <p:cond delay="125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childTnLst>
                                </p:cTn>
                              </p:par>
                              <p:par>
                                <p:cTn id="21" presetID="64" presetClass="path" presetSubtype="0" decel="100000" fill="hold" grpId="1" nodeType="withEffect">
                                  <p:stCondLst>
                                    <p:cond delay="1250"/>
                                  </p:stCondLst>
                                  <p:childTnLst>
                                    <p:animMotion origin="layout" path="M 4.375E-6 -2.96296E-6 L 4.375E-6 -0.18472 " pathEditMode="relative" rAng="0" ptsTypes="AA">
                                      <p:cBhvr>
                                        <p:cTn id="22" dur="1250" spd="-100000" fill="hold"/>
                                        <p:tgtEl>
                                          <p:spTgt spid="23"/>
                                        </p:tgtEl>
                                        <p:attrNameLst>
                                          <p:attrName>ppt_x</p:attrName>
                                          <p:attrName>ppt_y</p:attrName>
                                        </p:attrNameLst>
                                      </p:cBhvr>
                                      <p:rCtr x="0" y="-9236"/>
                                    </p:animMotion>
                                  </p:childTnLst>
                                </p:cTn>
                              </p:par>
                              <p:par>
                                <p:cTn id="23" presetID="10" presetClass="entr" presetSubtype="0" fill="hold" grpId="0" nodeType="withEffect">
                                  <p:stCondLst>
                                    <p:cond delay="125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64" presetClass="path" presetSubtype="0" decel="100000" fill="hold" grpId="1" nodeType="withEffect">
                                  <p:stCondLst>
                                    <p:cond delay="1250"/>
                                  </p:stCondLst>
                                  <p:childTnLst>
                                    <p:animMotion origin="layout" path="M 4.375E-6 1.11111E-6 L 4.375E-6 -0.34468 " pathEditMode="relative" rAng="0" ptsTypes="AA">
                                      <p:cBhvr>
                                        <p:cTn id="27" dur="1500" spd="-100000" fill="hold"/>
                                        <p:tgtEl>
                                          <p:spTgt spid="21"/>
                                        </p:tgtEl>
                                        <p:attrNameLst>
                                          <p:attrName>ppt_x</p:attrName>
                                          <p:attrName>ppt_y</p:attrName>
                                        </p:attrNameLst>
                                      </p:cBhvr>
                                      <p:rCtr x="0" y="-17245"/>
                                    </p:animMotion>
                                  </p:childTnLst>
                                </p:cTn>
                              </p:par>
                              <p:par>
                                <p:cTn id="28" presetID="45" presetClass="entr" presetSubtype="0" fill="hold" grpId="0" nodeType="withEffect">
                                  <p:stCondLst>
                                    <p:cond delay="200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ppt_w</p:attrName>
                                        </p:attrNameLst>
                                      </p:cBhvr>
                                      <p:tavLst>
                                        <p:tav tm="0" fmla="#ppt_w*sin(2.5*pi*$)">
                                          <p:val>
                                            <p:fltVal val="0"/>
                                          </p:val>
                                        </p:tav>
                                        <p:tav tm="100000">
                                          <p:val>
                                            <p:fltVal val="1"/>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3" grpId="0"/>
      <p:bldP spid="23"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0" y="5346700"/>
            <a:ext cx="12192000" cy="1511300"/>
            <a:chOff x="0" y="5346700"/>
            <a:chExt cx="12192000" cy="1511300"/>
          </a:xfrm>
        </p:grpSpPr>
        <p:pic>
          <p:nvPicPr>
            <p:cNvPr id="14" name="图片 13"/>
            <p:cNvPicPr>
              <a:picLocks noChangeAspect="1"/>
            </p:cNvPicPr>
            <p:nvPr/>
          </p:nvPicPr>
          <p:blipFill>
            <a:blip r:embed="rId1"/>
            <a:stretch>
              <a:fillRect/>
            </a:stretch>
          </p:blipFill>
          <p:spPr>
            <a:xfrm>
              <a:off x="0" y="5642811"/>
              <a:ext cx="12192000" cy="1215189"/>
            </a:xfrm>
            <a:prstGeom prst="rect">
              <a:avLst/>
            </a:prstGeom>
          </p:spPr>
        </p:pic>
        <p:sp>
          <p:nvSpPr>
            <p:cNvPr id="18" name="任意多边形 17"/>
            <p:cNvSpPr/>
            <p:nvPr/>
          </p:nvSpPr>
          <p:spPr>
            <a:xfrm>
              <a:off x="0" y="5346700"/>
              <a:ext cx="12192000" cy="1511300"/>
            </a:xfrm>
            <a:custGeom>
              <a:avLst/>
              <a:gdLst>
                <a:gd name="connsiteX0" fmla="*/ 6096000 w 12192000"/>
                <a:gd name="connsiteY0" fmla="*/ 0 h 1511300"/>
                <a:gd name="connsiteX1" fmla="*/ 11855241 w 12192000"/>
                <a:gd name="connsiteY1" fmla="*/ 622224 h 1511300"/>
                <a:gd name="connsiteX2" fmla="*/ 12192000 w 12192000"/>
                <a:gd name="connsiteY2" fmla="*/ 734860 h 1511300"/>
                <a:gd name="connsiteX3" fmla="*/ 12192000 w 12192000"/>
                <a:gd name="connsiteY3" fmla="*/ 1511300 h 1511300"/>
                <a:gd name="connsiteX4" fmla="*/ 0 w 12192000"/>
                <a:gd name="connsiteY4" fmla="*/ 1511300 h 1511300"/>
                <a:gd name="connsiteX5" fmla="*/ 0 w 12192000"/>
                <a:gd name="connsiteY5" fmla="*/ 734860 h 1511300"/>
                <a:gd name="connsiteX6" fmla="*/ 336759 w 12192000"/>
                <a:gd name="connsiteY6" fmla="*/ 622224 h 1511300"/>
                <a:gd name="connsiteX7" fmla="*/ 6096000 w 12192000"/>
                <a:gd name="connsiteY7" fmla="*/ 0 h 151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1511300">
                  <a:moveTo>
                    <a:pt x="6096000" y="0"/>
                  </a:moveTo>
                  <a:cubicBezTo>
                    <a:pt x="8493402" y="0"/>
                    <a:pt x="10607101" y="246819"/>
                    <a:pt x="11855241" y="622224"/>
                  </a:cubicBezTo>
                  <a:lnTo>
                    <a:pt x="12192000" y="734860"/>
                  </a:lnTo>
                  <a:lnTo>
                    <a:pt x="12192000" y="1511300"/>
                  </a:lnTo>
                  <a:lnTo>
                    <a:pt x="0" y="1511300"/>
                  </a:lnTo>
                  <a:lnTo>
                    <a:pt x="0" y="734860"/>
                  </a:lnTo>
                  <a:lnTo>
                    <a:pt x="336759" y="622224"/>
                  </a:lnTo>
                  <a:cubicBezTo>
                    <a:pt x="1584899" y="246819"/>
                    <a:pt x="3698599" y="0"/>
                    <a:pt x="6096000" y="0"/>
                  </a:cubicBezTo>
                  <a:close/>
                </a:path>
              </a:pathLst>
            </a:custGeom>
            <a:gradFill flip="none" rotWithShape="1">
              <a:gsLst>
                <a:gs pos="0">
                  <a:srgbClr val="FEF8A4">
                    <a:alpha val="50000"/>
                  </a:srgbClr>
                </a:gs>
                <a:gs pos="99000">
                  <a:srgbClr val="FF0000">
                    <a:alpha val="50000"/>
                  </a:srgbClr>
                </a:gs>
              </a:gsLst>
              <a:path path="shape">
                <a:fillToRect l="50000" t="50000" r="50000" b="50000"/>
              </a:path>
              <a:tileRect/>
            </a:gradFill>
            <a:ln w="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FFFFFF"/>
                </a:solidFill>
                <a:cs typeface="+mn-ea"/>
                <a:sym typeface="+mn-lt"/>
              </a:endParaRPr>
            </a:p>
          </p:txBody>
        </p:sp>
      </p:grpSp>
      <p:pic>
        <p:nvPicPr>
          <p:cNvPr id="9" name="图片 8"/>
          <p:cNvPicPr>
            <a:picLocks noChangeAspect="1"/>
          </p:cNvPicPr>
          <p:nvPr/>
        </p:nvPicPr>
        <p:blipFill>
          <a:blip r:embed="rId2"/>
          <a:stretch>
            <a:fillRect/>
          </a:stretch>
        </p:blipFill>
        <p:spPr>
          <a:xfrm>
            <a:off x="0" y="0"/>
            <a:ext cx="12191998" cy="6184900"/>
          </a:xfrm>
          <a:prstGeom prst="rect">
            <a:avLst/>
          </a:prstGeom>
        </p:spPr>
      </p:pic>
      <p:pic>
        <p:nvPicPr>
          <p:cNvPr id="7" name="图片 6"/>
          <p:cNvPicPr>
            <a:picLocks noChangeAspect="1"/>
          </p:cNvPicPr>
          <p:nvPr/>
        </p:nvPicPr>
        <p:blipFill>
          <a:blip r:embed="rId3"/>
          <a:stretch>
            <a:fillRect/>
          </a:stretch>
        </p:blipFill>
        <p:spPr>
          <a:xfrm>
            <a:off x="0" y="0"/>
            <a:ext cx="12192000" cy="6858000"/>
          </a:xfrm>
          <a:prstGeom prst="rect">
            <a:avLst/>
          </a:prstGeom>
          <a:effectLst>
            <a:outerShdw blurRad="254000" dist="127000" dir="5400000" algn="t" rotWithShape="0">
              <a:prstClr val="black">
                <a:alpha val="60000"/>
              </a:prstClr>
            </a:outerShdw>
          </a:effectLst>
        </p:spPr>
      </p:pic>
      <p:sp>
        <p:nvSpPr>
          <p:cNvPr id="20" name="文本框 19"/>
          <p:cNvSpPr txBox="1"/>
          <p:nvPr/>
        </p:nvSpPr>
        <p:spPr>
          <a:xfrm>
            <a:off x="3791522" y="2692529"/>
            <a:ext cx="4608955" cy="1862048"/>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11500" dirty="0" smtClean="0">
                <a:gradFill>
                  <a:gsLst>
                    <a:gs pos="0">
                      <a:srgbClr val="FFE4A3"/>
                    </a:gs>
                    <a:gs pos="54500">
                      <a:srgbClr val="F5B676"/>
                    </a:gs>
                    <a:gs pos="100000">
                      <a:srgbClr val="FFE4A3"/>
                    </a:gs>
                  </a:gsLst>
                  <a:lin ang="5400000" scaled="1"/>
                </a:gradFill>
                <a:latin typeface="+mn-lt"/>
                <a:ea typeface="+mn-ea"/>
                <a:cs typeface="+mn-ea"/>
                <a:sym typeface="+mn-lt"/>
              </a:rPr>
              <a:t>抓钱舞</a:t>
            </a:r>
            <a:endParaRPr lang="zh-CN" altLang="en-US" sz="11500" dirty="0">
              <a:gradFill>
                <a:gsLst>
                  <a:gs pos="0">
                    <a:srgbClr val="FFE4A3"/>
                  </a:gs>
                  <a:gs pos="54500">
                    <a:srgbClr val="F5B676"/>
                  </a:gs>
                  <a:gs pos="100000">
                    <a:srgbClr val="FFE4A3"/>
                  </a:gs>
                </a:gsLst>
                <a:lin ang="5400000" scaled="1"/>
              </a:gradFill>
              <a:latin typeface="+mn-lt"/>
              <a:ea typeface="+mn-ea"/>
              <a:cs typeface="+mn-ea"/>
              <a:sym typeface="+mn-lt"/>
            </a:endParaRPr>
          </a:p>
        </p:txBody>
      </p:sp>
      <p:sp>
        <p:nvSpPr>
          <p:cNvPr id="21" name="文本框 20"/>
          <p:cNvSpPr txBox="1"/>
          <p:nvPr/>
        </p:nvSpPr>
        <p:spPr>
          <a:xfrm>
            <a:off x="3849235" y="4624320"/>
            <a:ext cx="4493538" cy="523220"/>
          </a:xfrm>
          <a:prstGeom prst="rect">
            <a:avLst/>
          </a:prstGeom>
        </p:spPr>
        <p:txBody>
          <a:bodyPr wrap="none" anchor="ctr" anchorCtr="0">
            <a:spAutoFit/>
          </a:bodyPr>
          <a:lstStyle>
            <a:defPPr>
              <a:defRPr lang="zh-CN"/>
            </a:defPPr>
            <a:lvl1pPr algn="r">
              <a:defRPr sz="3200" b="1">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5400000" scaled="1"/>
                  <a:tileRect/>
                </a:gradFill>
                <a:effectLst>
                  <a:outerShdw blurRad="127000" dist="63500" dir="5400000" algn="t" rotWithShape="0">
                    <a:prstClr val="black">
                      <a:alpha val="90000"/>
                    </a:prstClr>
                  </a:outerShdw>
                </a:effectLst>
                <a:latin typeface="+mj-ea"/>
                <a:ea typeface="+mj-ea"/>
              </a:defRPr>
            </a:lvl1pPr>
          </a:lstStyle>
          <a:p>
            <a:pPr algn="ctr"/>
            <a:r>
              <a:rPr lang="zh-CN" altLang="en-US" sz="2800" b="0" dirty="0" smtClean="0">
                <a:gradFill>
                  <a:gsLst>
                    <a:gs pos="0">
                      <a:srgbClr val="FFE4A3"/>
                    </a:gs>
                    <a:gs pos="54500">
                      <a:srgbClr val="F5B676"/>
                    </a:gs>
                    <a:gs pos="100000">
                      <a:srgbClr val="FFE4A3"/>
                    </a:gs>
                  </a:gsLst>
                  <a:lin ang="5400000" scaled="1"/>
                </a:gradFill>
                <a:latin typeface="+mn-lt"/>
                <a:ea typeface="+mn-ea"/>
                <a:cs typeface="+mn-ea"/>
                <a:sym typeface="+mn-lt"/>
              </a:rPr>
              <a:t>表演者：</a:t>
            </a:r>
            <a:r>
              <a:rPr lang="zh-CN" altLang="en-US" sz="2800" b="0" dirty="0">
                <a:gradFill>
                  <a:gsLst>
                    <a:gs pos="0">
                      <a:srgbClr val="FFE4A3"/>
                    </a:gs>
                    <a:gs pos="54500">
                      <a:srgbClr val="F5B676"/>
                    </a:gs>
                    <a:gs pos="100000">
                      <a:srgbClr val="FFE4A3"/>
                    </a:gs>
                  </a:gsLst>
                  <a:lin ang="5400000" scaled="1"/>
                </a:gradFill>
                <a:latin typeface="+mn-lt"/>
                <a:ea typeface="+mn-ea"/>
                <a:cs typeface="+mn-ea"/>
                <a:sym typeface="+mn-lt"/>
              </a:rPr>
              <a:t>第一</a:t>
            </a:r>
            <a:r>
              <a:rPr lang="zh-CN" altLang="en-US" sz="2800" b="0" dirty="0" smtClean="0">
                <a:gradFill>
                  <a:gsLst>
                    <a:gs pos="0">
                      <a:srgbClr val="FFE4A3"/>
                    </a:gs>
                    <a:gs pos="54500">
                      <a:srgbClr val="F5B676"/>
                    </a:gs>
                    <a:gs pos="100000">
                      <a:srgbClr val="FFE4A3"/>
                    </a:gs>
                  </a:gsLst>
                  <a:lin ang="5400000" scaled="1"/>
                </a:gradFill>
                <a:latin typeface="+mn-lt"/>
                <a:ea typeface="+mn-ea"/>
                <a:cs typeface="+mn-ea"/>
                <a:sym typeface="+mn-lt"/>
              </a:rPr>
              <a:t>推广部来一个</a:t>
            </a:r>
            <a:endParaRPr lang="zh-CN" altLang="en-US" sz="2800" b="0" dirty="0">
              <a:gradFill>
                <a:gsLst>
                  <a:gs pos="0">
                    <a:srgbClr val="FFE4A3"/>
                  </a:gs>
                  <a:gs pos="54500">
                    <a:srgbClr val="F5B676"/>
                  </a:gs>
                  <a:gs pos="100000">
                    <a:srgbClr val="FFE4A3"/>
                  </a:gs>
                </a:gsLst>
                <a:lin ang="5400000" scaled="1"/>
              </a:gradFill>
              <a:latin typeface="+mn-lt"/>
              <a:ea typeface="+mn-ea"/>
              <a:cs typeface="+mn-ea"/>
              <a:sym typeface="+mn-lt"/>
            </a:endParaRPr>
          </a:p>
        </p:txBody>
      </p:sp>
      <p:sp>
        <p:nvSpPr>
          <p:cNvPr id="23" name="文本框 22"/>
          <p:cNvSpPr txBox="1"/>
          <p:nvPr/>
        </p:nvSpPr>
        <p:spPr>
          <a:xfrm>
            <a:off x="4657145" y="1972770"/>
            <a:ext cx="2877711" cy="584775"/>
          </a:xfrm>
          <a:prstGeom prst="rect">
            <a:avLst/>
          </a:prstGeom>
        </p:spPr>
        <p:txBody>
          <a:bodyPr wrap="none" anchor="ctr" anchorCtr="0">
            <a:spAutoFit/>
          </a:bodyPr>
          <a:lstStyle>
            <a:defPPr>
              <a:defRPr lang="zh-CN"/>
            </a:defPPr>
            <a:lvl1pPr algn="r">
              <a:defRPr sz="3200" b="1">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5400000" scaled="1"/>
                  <a:tileRect/>
                </a:gradFill>
                <a:effectLst>
                  <a:outerShdw blurRad="127000" dist="63500" dir="5400000" algn="t" rotWithShape="0">
                    <a:prstClr val="black">
                      <a:alpha val="90000"/>
                    </a:prstClr>
                  </a:outerShdw>
                </a:effectLst>
                <a:latin typeface="+mj-ea"/>
                <a:ea typeface="+mj-ea"/>
              </a:defRPr>
            </a:lvl1pPr>
          </a:lstStyle>
          <a:p>
            <a:pPr algn="ctr"/>
            <a:r>
              <a:rPr lang="zh-CN" altLang="en-US" spc="300" dirty="0" smtClean="0">
                <a:gradFill>
                  <a:gsLst>
                    <a:gs pos="0">
                      <a:srgbClr val="FFE4A3"/>
                    </a:gs>
                    <a:gs pos="54500">
                      <a:srgbClr val="F5B676"/>
                    </a:gs>
                    <a:gs pos="100000">
                      <a:srgbClr val="FFE4A3"/>
                    </a:gs>
                  </a:gsLst>
                  <a:lin ang="5400000" scaled="1"/>
                </a:gradFill>
                <a:latin typeface="+mn-lt"/>
                <a:ea typeface="+mn-ea"/>
                <a:cs typeface="+mn-ea"/>
                <a:sym typeface="+mn-lt"/>
              </a:rPr>
              <a:t>（舞蹈表演）</a:t>
            </a:r>
            <a:endParaRPr lang="zh-CN" altLang="en-US" spc="300" dirty="0">
              <a:gradFill>
                <a:gsLst>
                  <a:gs pos="0">
                    <a:srgbClr val="FFE4A3"/>
                  </a:gs>
                  <a:gs pos="54500">
                    <a:srgbClr val="F5B676"/>
                  </a:gs>
                  <a:gs pos="100000">
                    <a:srgbClr val="FFE4A3"/>
                  </a:gs>
                </a:gsLst>
                <a:lin ang="5400000" scaled="1"/>
              </a:gra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500" fill="hold"/>
                                        <p:tgtEl>
                                          <p:spTgt spid="9"/>
                                        </p:tgtEl>
                                        <p:attrNameLst>
                                          <p:attrName>ppt_w</p:attrName>
                                        </p:attrNameLst>
                                      </p:cBhvr>
                                      <p:tavLst>
                                        <p:tav tm="0">
                                          <p:val>
                                            <p:strVal val="#ppt_w+.3"/>
                                          </p:val>
                                        </p:tav>
                                        <p:tav tm="100000">
                                          <p:val>
                                            <p:strVal val="#ppt_w"/>
                                          </p:val>
                                        </p:tav>
                                      </p:tavLst>
                                    </p:anim>
                                    <p:anim calcmode="lin" valueType="num">
                                      <p:cBhvr>
                                        <p:cTn id="8" dur="1500" fill="hold"/>
                                        <p:tgtEl>
                                          <p:spTgt spid="9"/>
                                        </p:tgtEl>
                                        <p:attrNameLst>
                                          <p:attrName>ppt_h</p:attrName>
                                        </p:attrNameLst>
                                      </p:cBhvr>
                                      <p:tavLst>
                                        <p:tav tm="0">
                                          <p:val>
                                            <p:strVal val="#ppt_h"/>
                                          </p:val>
                                        </p:tav>
                                        <p:tav tm="100000">
                                          <p:val>
                                            <p:strVal val="#ppt_h"/>
                                          </p:val>
                                        </p:tav>
                                      </p:tavLst>
                                    </p:anim>
                                    <p:animEffect transition="in" filter="fade">
                                      <p:cBhvr>
                                        <p:cTn id="9" dur="1500"/>
                                        <p:tgtEl>
                                          <p:spTgt spid="9"/>
                                        </p:tgtEl>
                                      </p:cBhvr>
                                    </p:animEffect>
                                  </p:childTnLst>
                                </p:cTn>
                              </p:par>
                              <p:par>
                                <p:cTn id="10" presetID="50" presetClass="entr" presetSubtype="0" decel="10000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 calcmode="lin" valueType="num">
                                      <p:cBhvr>
                                        <p:cTn id="12" dur="1250" fill="hold"/>
                                        <p:tgtEl>
                                          <p:spTgt spid="7"/>
                                        </p:tgtEl>
                                        <p:attrNameLst>
                                          <p:attrName>ppt_w</p:attrName>
                                        </p:attrNameLst>
                                      </p:cBhvr>
                                      <p:tavLst>
                                        <p:tav tm="0">
                                          <p:val>
                                            <p:strVal val="#ppt_w+.3"/>
                                          </p:val>
                                        </p:tav>
                                        <p:tav tm="100000">
                                          <p:val>
                                            <p:strVal val="#ppt_w"/>
                                          </p:val>
                                        </p:tav>
                                      </p:tavLst>
                                    </p:anim>
                                    <p:anim calcmode="lin" valueType="num">
                                      <p:cBhvr>
                                        <p:cTn id="13" dur="1250" fill="hold"/>
                                        <p:tgtEl>
                                          <p:spTgt spid="7"/>
                                        </p:tgtEl>
                                        <p:attrNameLst>
                                          <p:attrName>ppt_h</p:attrName>
                                        </p:attrNameLst>
                                      </p:cBhvr>
                                      <p:tavLst>
                                        <p:tav tm="0">
                                          <p:val>
                                            <p:strVal val="#ppt_h"/>
                                          </p:val>
                                        </p:tav>
                                        <p:tav tm="100000">
                                          <p:val>
                                            <p:strVal val="#ppt_h"/>
                                          </p:val>
                                        </p:tav>
                                      </p:tavLst>
                                    </p:anim>
                                    <p:animEffect transition="in" filter="fade">
                                      <p:cBhvr>
                                        <p:cTn id="14" dur="1250"/>
                                        <p:tgtEl>
                                          <p:spTgt spid="7"/>
                                        </p:tgtEl>
                                      </p:cBhvr>
                                    </p:animEffect>
                                  </p:childTnLst>
                                </p:cTn>
                              </p:par>
                              <p:par>
                                <p:cTn id="15" presetID="10" presetClass="entr" presetSubtype="0" fill="hold" nodeType="withEffect">
                                  <p:stCondLst>
                                    <p:cond delay="75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childTnLst>
                                </p:cTn>
                              </p:par>
                              <p:par>
                                <p:cTn id="18" presetID="10" presetClass="entr" presetSubtype="0" fill="hold" grpId="0" nodeType="withEffect">
                                  <p:stCondLst>
                                    <p:cond delay="125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childTnLst>
                                </p:cTn>
                              </p:par>
                              <p:par>
                                <p:cTn id="21" presetID="64" presetClass="path" presetSubtype="0" decel="100000" fill="hold" grpId="1" nodeType="withEffect">
                                  <p:stCondLst>
                                    <p:cond delay="1250"/>
                                  </p:stCondLst>
                                  <p:childTnLst>
                                    <p:animMotion origin="layout" path="M 4.375E-6 -2.96296E-6 L 4.375E-6 -0.18472 " pathEditMode="relative" rAng="0" ptsTypes="AA">
                                      <p:cBhvr>
                                        <p:cTn id="22" dur="1250" spd="-100000" fill="hold"/>
                                        <p:tgtEl>
                                          <p:spTgt spid="23"/>
                                        </p:tgtEl>
                                        <p:attrNameLst>
                                          <p:attrName>ppt_x</p:attrName>
                                          <p:attrName>ppt_y</p:attrName>
                                        </p:attrNameLst>
                                      </p:cBhvr>
                                      <p:rCtr x="0" y="-9236"/>
                                    </p:animMotion>
                                  </p:childTnLst>
                                </p:cTn>
                              </p:par>
                              <p:par>
                                <p:cTn id="23" presetID="10" presetClass="entr" presetSubtype="0" fill="hold" grpId="0" nodeType="withEffect">
                                  <p:stCondLst>
                                    <p:cond delay="125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childTnLst>
                                </p:cTn>
                              </p:par>
                              <p:par>
                                <p:cTn id="26" presetID="64" presetClass="path" presetSubtype="0" decel="100000" fill="hold" grpId="1" nodeType="withEffect">
                                  <p:stCondLst>
                                    <p:cond delay="1250"/>
                                  </p:stCondLst>
                                  <p:childTnLst>
                                    <p:animMotion origin="layout" path="M 4.375E-6 1.11111E-6 L 4.375E-6 -0.34468 " pathEditMode="relative" rAng="0" ptsTypes="AA">
                                      <p:cBhvr>
                                        <p:cTn id="27" dur="1500" spd="-100000" fill="hold"/>
                                        <p:tgtEl>
                                          <p:spTgt spid="21"/>
                                        </p:tgtEl>
                                        <p:attrNameLst>
                                          <p:attrName>ppt_x</p:attrName>
                                          <p:attrName>ppt_y</p:attrName>
                                        </p:attrNameLst>
                                      </p:cBhvr>
                                      <p:rCtr x="0" y="-17245"/>
                                    </p:animMotion>
                                  </p:childTnLst>
                                </p:cTn>
                              </p:par>
                              <p:par>
                                <p:cTn id="28" presetID="45" presetClass="entr" presetSubtype="0" fill="hold" grpId="0" nodeType="withEffect">
                                  <p:stCondLst>
                                    <p:cond delay="2000"/>
                                  </p:stCondLst>
                                  <p:iterate type="lt">
                                    <p:tmPct val="10000"/>
                                  </p:iterate>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ppt_w</p:attrName>
                                        </p:attrNameLst>
                                      </p:cBhvr>
                                      <p:tavLst>
                                        <p:tav tm="0" fmla="#ppt_w*sin(2.5*pi*$)">
                                          <p:val>
                                            <p:fltVal val="0"/>
                                          </p:val>
                                        </p:tav>
                                        <p:tav tm="100000">
                                          <p:val>
                                            <p:fltVal val="1"/>
                                          </p:val>
                                        </p:tav>
                                      </p:tavLst>
                                    </p:anim>
                                    <p:anim calcmode="lin" valueType="num">
                                      <p:cBhvr>
                                        <p:cTn id="32" dur="10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P spid="23" grpId="0"/>
      <p:bldP spid="2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296483" y="1488331"/>
            <a:ext cx="11628818" cy="4605803"/>
            <a:chOff x="296483" y="1169152"/>
            <a:chExt cx="11628818" cy="5353000"/>
          </a:xfrm>
        </p:grpSpPr>
        <p:pic>
          <p:nvPicPr>
            <p:cNvPr id="5" name="图片 4"/>
            <p:cNvPicPr>
              <a:picLocks noChangeAspect="1"/>
            </p:cNvPicPr>
            <p:nvPr/>
          </p:nvPicPr>
          <p:blipFill>
            <a:blip r:embed="rId1"/>
            <a:stretch>
              <a:fillRect/>
            </a:stretch>
          </p:blipFill>
          <p:spPr>
            <a:xfrm>
              <a:off x="296483" y="1169152"/>
              <a:ext cx="11628818" cy="5353000"/>
            </a:xfrm>
            <a:prstGeom prst="rect">
              <a:avLst/>
            </a:prstGeom>
            <a:effectLst/>
          </p:spPr>
        </p:pic>
        <p:sp>
          <p:nvSpPr>
            <p:cNvPr id="6" name="矩形 5"/>
            <p:cNvSpPr/>
            <p:nvPr/>
          </p:nvSpPr>
          <p:spPr>
            <a:xfrm>
              <a:off x="918712" y="1279058"/>
              <a:ext cx="10354576" cy="4728814"/>
            </a:xfrm>
            <a:prstGeom prst="rect">
              <a:avLst/>
            </a:prstGeom>
            <a:solidFill>
              <a:srgbClr val="C00000"/>
            </a:solidFill>
            <a:ln w="19050">
              <a:gradFill flip="none" rotWithShape="1">
                <a:gsLst>
                  <a:gs pos="0">
                    <a:schemeClr val="accent2">
                      <a:lumMod val="25000"/>
                    </a:schemeClr>
                  </a:gs>
                  <a:gs pos="60000">
                    <a:srgbClr val="FEFBDB"/>
                  </a:gs>
                  <a:gs pos="100000">
                    <a:schemeClr val="accent2">
                      <a:lumMod val="25000"/>
                    </a:schemeClr>
                  </a:gs>
                </a:gsLst>
                <a:path path="circle">
                  <a:fillToRect r="100000" b="100000"/>
                </a:path>
                <a:tileRect l="-100000" t="-100000"/>
              </a:gradFill>
            </a:ln>
            <a:effectLst>
              <a:outerShdw blurRad="190500" dist="635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3600">
                <a:solidFill>
                  <a:prstClr val="white"/>
                </a:solidFill>
                <a:cs typeface="+mn-ea"/>
                <a:sym typeface="+mn-lt"/>
              </a:endParaRPr>
            </a:p>
          </p:txBody>
        </p:sp>
      </p:grpSp>
      <p:pic>
        <p:nvPicPr>
          <p:cNvPr id="8" name="图片 7"/>
          <p:cNvPicPr>
            <a:picLocks noChangeAspect="1"/>
          </p:cNvPicPr>
          <p:nvPr/>
        </p:nvPicPr>
        <p:blipFill>
          <a:blip r:embed="rId2" cstate="screen"/>
          <a:stretch>
            <a:fillRect/>
          </a:stretch>
        </p:blipFill>
        <p:spPr>
          <a:xfrm flipH="1">
            <a:off x="0" y="311285"/>
            <a:ext cx="4293996" cy="1851202"/>
          </a:xfrm>
          <a:prstGeom prst="rect">
            <a:avLst/>
          </a:prstGeom>
        </p:spPr>
      </p:pic>
      <p:pic>
        <p:nvPicPr>
          <p:cNvPr id="9" name="图片 8"/>
          <p:cNvPicPr>
            <a:picLocks noChangeAspect="1"/>
          </p:cNvPicPr>
          <p:nvPr/>
        </p:nvPicPr>
        <p:blipFill>
          <a:blip r:embed="rId2" cstate="screen"/>
          <a:stretch>
            <a:fillRect/>
          </a:stretch>
        </p:blipFill>
        <p:spPr>
          <a:xfrm>
            <a:off x="7898004" y="311285"/>
            <a:ext cx="4293996" cy="1851202"/>
          </a:xfrm>
          <a:prstGeom prst="rect">
            <a:avLst/>
          </a:prstGeom>
        </p:spPr>
      </p:pic>
      <p:pic>
        <p:nvPicPr>
          <p:cNvPr id="10" name="图片 9"/>
          <p:cNvPicPr>
            <a:picLocks noChangeAspect="1"/>
          </p:cNvPicPr>
          <p:nvPr/>
        </p:nvPicPr>
        <p:blipFill>
          <a:blip r:embed="rId3"/>
          <a:stretch>
            <a:fillRect/>
          </a:stretch>
        </p:blipFill>
        <p:spPr>
          <a:xfrm flipV="1">
            <a:off x="4356238" y="6072869"/>
            <a:ext cx="3473047" cy="785130"/>
          </a:xfrm>
          <a:prstGeom prst="rect">
            <a:avLst/>
          </a:prstGeom>
        </p:spPr>
      </p:pic>
      <p:pic>
        <p:nvPicPr>
          <p:cNvPr id="11" name="图片 10"/>
          <p:cNvPicPr>
            <a:picLocks noChangeAspect="1"/>
          </p:cNvPicPr>
          <p:nvPr/>
        </p:nvPicPr>
        <p:blipFill>
          <a:blip r:embed="rId3" cstate="screen"/>
          <a:stretch>
            <a:fillRect/>
          </a:stretch>
        </p:blipFill>
        <p:spPr>
          <a:xfrm flipV="1">
            <a:off x="7854683" y="6377991"/>
            <a:ext cx="2123330" cy="480008"/>
          </a:xfrm>
          <a:prstGeom prst="rect">
            <a:avLst/>
          </a:prstGeom>
        </p:spPr>
      </p:pic>
      <p:pic>
        <p:nvPicPr>
          <p:cNvPr id="12" name="图片 11"/>
          <p:cNvPicPr>
            <a:picLocks noChangeAspect="1"/>
          </p:cNvPicPr>
          <p:nvPr/>
        </p:nvPicPr>
        <p:blipFill>
          <a:blip r:embed="rId3" cstate="screen"/>
          <a:stretch>
            <a:fillRect/>
          </a:stretch>
        </p:blipFill>
        <p:spPr>
          <a:xfrm flipV="1">
            <a:off x="2207510" y="6377991"/>
            <a:ext cx="2123330" cy="480008"/>
          </a:xfrm>
          <a:prstGeom prst="rect">
            <a:avLst/>
          </a:prstGeom>
        </p:spPr>
      </p:pic>
      <p:sp>
        <p:nvSpPr>
          <p:cNvPr id="13" name="文本框 12"/>
          <p:cNvSpPr txBox="1"/>
          <p:nvPr/>
        </p:nvSpPr>
        <p:spPr>
          <a:xfrm>
            <a:off x="5360169" y="548897"/>
            <a:ext cx="1569660" cy="923330"/>
          </a:xfrm>
          <a:prstGeom prst="rect">
            <a:avLst/>
          </a:prstGeom>
        </p:spPr>
        <p:txBody>
          <a:bodyPr wrap="none" anchor="ctr" anchorCtr="0">
            <a:spAutoFit/>
          </a:bodyPr>
          <a:lstStyle>
            <a:defPPr>
              <a:defRPr lang="zh-CN"/>
            </a:defPPr>
            <a:lvl1pPr algn="r">
              <a:defRPr sz="10000">
                <a:gradFill flip="none" rotWithShape="1">
                  <a:gsLst>
                    <a:gs pos="35000">
                      <a:srgbClr val="FEF8A4"/>
                    </a:gs>
                    <a:gs pos="65000">
                      <a:srgbClr val="FEF8A4"/>
                    </a:gs>
                    <a:gs pos="50000">
                      <a:srgbClr val="FEFBDB"/>
                    </a:gs>
                    <a:gs pos="0">
                      <a:schemeClr val="accent2">
                        <a:lumMod val="25000"/>
                      </a:schemeClr>
                    </a:gs>
                    <a:gs pos="100000">
                      <a:schemeClr val="accent2">
                        <a:lumMod val="25000"/>
                      </a:schemeClr>
                    </a:gs>
                  </a:gsLst>
                  <a:lin ang="0" scaled="1"/>
                  <a:tileRect/>
                </a:gradFill>
                <a:effectLst>
                  <a:outerShdw blurRad="127000" dist="63500" dir="5400000" algn="t" rotWithShape="0">
                    <a:prstClr val="black">
                      <a:alpha val="90000"/>
                    </a:prstClr>
                  </a:outerShdw>
                </a:effectLst>
                <a:latin typeface="叶根友古刻体" panose="03000509000000000000" pitchFamily="65" charset="-122"/>
                <a:ea typeface="叶根友古刻体" panose="03000509000000000000" pitchFamily="65" charset="-122"/>
              </a:defRPr>
            </a:lvl1pPr>
          </a:lstStyle>
          <a:p>
            <a:pPr algn="ctr"/>
            <a:r>
              <a:rPr lang="zh-CN" altLang="en-US" sz="5400" dirty="0" smtClean="0">
                <a:gradFill>
                  <a:gsLst>
                    <a:gs pos="91000">
                      <a:srgbClr val="FFFFFF"/>
                    </a:gs>
                    <a:gs pos="65000">
                      <a:srgbClr val="F5B676"/>
                    </a:gs>
                    <a:gs pos="33000">
                      <a:srgbClr val="FFFFFF"/>
                    </a:gs>
                  </a:gsLst>
                  <a:lin ang="4200000" scaled="0"/>
                </a:gradFill>
                <a:latin typeface="+mn-lt"/>
                <a:ea typeface="+mn-ea"/>
                <a:cs typeface="+mn-ea"/>
                <a:sym typeface="+mn-lt"/>
              </a:rPr>
              <a:t>寄语</a:t>
            </a:r>
            <a:endParaRPr lang="zh-CN" altLang="en-US" sz="5400" dirty="0">
              <a:gradFill>
                <a:gsLst>
                  <a:gs pos="91000">
                    <a:srgbClr val="FFFFFF"/>
                  </a:gs>
                  <a:gs pos="65000">
                    <a:srgbClr val="F5B676"/>
                  </a:gs>
                  <a:gs pos="33000">
                    <a:srgbClr val="FFFFFF"/>
                  </a:gs>
                </a:gsLst>
                <a:lin ang="4200000" scaled="0"/>
              </a:gradFill>
              <a:latin typeface="+mn-lt"/>
              <a:ea typeface="+mn-ea"/>
              <a:cs typeface="+mn-ea"/>
              <a:sym typeface="+mn-lt"/>
            </a:endParaRPr>
          </a:p>
        </p:txBody>
      </p:sp>
      <p:pic>
        <p:nvPicPr>
          <p:cNvPr id="14" name="图片 13"/>
          <p:cNvPicPr>
            <a:picLocks noChangeAspect="1"/>
          </p:cNvPicPr>
          <p:nvPr/>
        </p:nvPicPr>
        <p:blipFill>
          <a:blip r:embed="rId4" cstate="screen"/>
          <a:stretch>
            <a:fillRect/>
          </a:stretch>
        </p:blipFill>
        <p:spPr>
          <a:xfrm>
            <a:off x="4671782" y="394105"/>
            <a:ext cx="418433" cy="1054646"/>
          </a:xfrm>
          <a:prstGeom prst="rect">
            <a:avLst/>
          </a:prstGeom>
        </p:spPr>
      </p:pic>
      <p:pic>
        <p:nvPicPr>
          <p:cNvPr id="15" name="图片 14"/>
          <p:cNvPicPr>
            <a:picLocks noChangeAspect="1"/>
          </p:cNvPicPr>
          <p:nvPr/>
        </p:nvPicPr>
        <p:blipFill>
          <a:blip r:embed="rId4" cstate="screen"/>
          <a:stretch>
            <a:fillRect/>
          </a:stretch>
        </p:blipFill>
        <p:spPr>
          <a:xfrm flipH="1">
            <a:off x="7236338" y="394105"/>
            <a:ext cx="418433" cy="1054646"/>
          </a:xfrm>
          <a:prstGeom prst="rect">
            <a:avLst/>
          </a:prstGeom>
        </p:spPr>
      </p:pic>
      <p:sp>
        <p:nvSpPr>
          <p:cNvPr id="16" name="TextBox 41"/>
          <p:cNvSpPr txBox="1"/>
          <p:nvPr/>
        </p:nvSpPr>
        <p:spPr>
          <a:xfrm>
            <a:off x="2621949" y="2806925"/>
            <a:ext cx="6481010" cy="369328"/>
          </a:xfrm>
          <a:prstGeom prst="rect">
            <a:avLst/>
          </a:prstGeom>
          <a:noFill/>
        </p:spPr>
        <p:txBody>
          <a:bodyPr wrap="square" lIns="91436" tIns="45718" rIns="91436" bIns="45718" rtlCol="0" anchor="ctr">
            <a:spAutoFit/>
            <a:scene3d>
              <a:camera prst="orthographicFront"/>
              <a:lightRig rig="threePt" dir="t"/>
            </a:scene3d>
            <a:sp3d extrusionH="31750" prstMaterial="powder">
              <a:bevelT w="69850" h="19050" prst="softRound"/>
            </a:sp3d>
          </a:bodyPr>
          <a:lstStyle>
            <a:defPPr>
              <a:defRPr lang="zh-CN"/>
            </a:defPPr>
            <a:lvl1pPr algn="ctr">
              <a:defRPr sz="2700" b="1" i="1">
                <a:blipFill dpi="0" rotWithShape="1">
                  <a:blip r:embed="rId5">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anose="020B0503020204020204" charset="-122"/>
                <a:ea typeface="微软雅黑" panose="020B0503020204020204" charset="-122"/>
              </a:defRPr>
            </a:lvl1pPr>
          </a:lstStyle>
          <a:p>
            <a:pPr algn="dist" defTabSz="914400"/>
            <a:r>
              <a:rPr lang="zh-CN" altLang="en-US" sz="1800" i="0" dirty="0">
                <a:solidFill>
                  <a:srgbClr val="FFE4A3"/>
                </a:solidFill>
                <a:effectLst/>
                <a:latin typeface="+mn-lt"/>
                <a:ea typeface="+mn-ea"/>
                <a:cs typeface="+mn-ea"/>
                <a:sym typeface="+mn-lt"/>
              </a:rPr>
              <a:t>祝各位朋友事业兴旺财源广，家庭美满祥瑞多。</a:t>
            </a:r>
            <a:endParaRPr lang="zh-CN" altLang="en-US" sz="1800" i="0" dirty="0">
              <a:solidFill>
                <a:srgbClr val="FFE4A3"/>
              </a:solidFill>
              <a:effectLst/>
              <a:latin typeface="+mn-lt"/>
              <a:ea typeface="+mn-ea"/>
              <a:cs typeface="+mn-ea"/>
              <a:sym typeface="+mn-lt"/>
            </a:endParaRPr>
          </a:p>
        </p:txBody>
      </p:sp>
      <p:sp>
        <p:nvSpPr>
          <p:cNvPr id="17" name="TextBox 41"/>
          <p:cNvSpPr txBox="1"/>
          <p:nvPr/>
        </p:nvSpPr>
        <p:spPr>
          <a:xfrm>
            <a:off x="5095233" y="1998247"/>
            <a:ext cx="2031317" cy="646327"/>
          </a:xfrm>
          <a:prstGeom prst="rect">
            <a:avLst/>
          </a:prstGeom>
          <a:noFill/>
        </p:spPr>
        <p:txBody>
          <a:bodyPr wrap="none" lIns="91436" tIns="45718" rIns="91436" bIns="45718" rtlCol="0" anchor="ctr">
            <a:spAutoFit/>
            <a:scene3d>
              <a:camera prst="orthographicFront"/>
              <a:lightRig rig="threePt" dir="t"/>
            </a:scene3d>
            <a:sp3d extrusionH="31750" prstMaterial="powder">
              <a:bevelT w="69850" h="19050" prst="softRound"/>
            </a:sp3d>
          </a:bodyPr>
          <a:lstStyle>
            <a:defPPr>
              <a:defRPr lang="zh-CN"/>
            </a:defPPr>
            <a:lvl1pPr algn="ctr">
              <a:defRPr sz="2700" b="1" i="1">
                <a:blipFill dpi="0" rotWithShape="1">
                  <a:blip r:embed="rId5">
                    <a:extLst>
                      <a:ext uri="{28A0092B-C50C-407E-A947-70E740481C1C}">
                        <a14:useLocalDpi xmlns:a14="http://schemas.microsoft.com/office/drawing/2010/main" val="0"/>
                      </a:ext>
                    </a:extLst>
                  </a:blip>
                  <a:srcRect/>
                  <a:stretch>
                    <a:fillRect/>
                  </a:stretch>
                </a:blipFill>
                <a:effectLst>
                  <a:outerShdw blurRad="50800" dist="38100" dir="2700000" algn="tl" rotWithShape="0">
                    <a:prstClr val="black">
                      <a:alpha val="79000"/>
                    </a:prstClr>
                  </a:outerShdw>
                </a:effectLst>
                <a:latin typeface="微软雅黑" panose="020B0503020204020204" charset="-122"/>
                <a:ea typeface="微软雅黑" panose="020B0503020204020204" charset="-122"/>
              </a:defRPr>
            </a:lvl1pPr>
          </a:lstStyle>
          <a:p>
            <a:pPr algn="l" defTabSz="914400"/>
            <a:r>
              <a:rPr lang="zh-CN" altLang="en-US" sz="3600" i="0" dirty="0" smtClean="0">
                <a:solidFill>
                  <a:srgbClr val="FFDD66"/>
                </a:solidFill>
                <a:effectLst/>
                <a:latin typeface="+mn-lt"/>
                <a:ea typeface="+mn-ea"/>
                <a:cs typeface="+mn-ea"/>
                <a:sym typeface="+mn-lt"/>
              </a:rPr>
              <a:t>新年快乐</a:t>
            </a:r>
            <a:endParaRPr lang="zh-CN" altLang="en-US" sz="3600" i="0" dirty="0">
              <a:solidFill>
                <a:srgbClr val="FFDD66"/>
              </a:solidFill>
              <a:effectLst/>
              <a:latin typeface="+mn-lt"/>
              <a:ea typeface="+mn-ea"/>
              <a:cs typeface="+mn-ea"/>
              <a:sym typeface="+mn-lt"/>
            </a:endParaRPr>
          </a:p>
        </p:txBody>
      </p:sp>
      <p:sp>
        <p:nvSpPr>
          <p:cNvPr id="18" name="TextBox 5"/>
          <p:cNvSpPr txBox="1"/>
          <p:nvPr/>
        </p:nvSpPr>
        <p:spPr>
          <a:xfrm>
            <a:off x="2440536" y="3359272"/>
            <a:ext cx="3108544"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smtClean="0">
                <a:blipFill dpi="0" rotWithShape="1">
                  <a:blip r:embed="rId6">
                    <a:extLst>
                      <a:ext uri="{28A0092B-C50C-407E-A947-70E740481C1C}">
                        <a14:useLocalDpi xmlns:a14="http://schemas.microsoft.com/office/drawing/2010/main" val="0"/>
                      </a:ext>
                    </a:extLst>
                  </a:blip>
                  <a:srcRect/>
                  <a:stretch>
                    <a:fillRect/>
                  </a:stretch>
                </a:blipFill>
                <a:cs typeface="+mn-ea"/>
                <a:sym typeface="+mn-lt"/>
              </a:rPr>
              <a:t>忠诚合作</a:t>
            </a:r>
            <a:endParaRPr lang="zh-CN" altLang="en-US" sz="5400" b="1" spc="300" dirty="0">
              <a:blipFill dpi="0" rotWithShape="1">
                <a:blip r:embed="rId6">
                  <a:extLst>
                    <a:ext uri="{28A0092B-C50C-407E-A947-70E740481C1C}">
                      <a14:useLocalDpi xmlns:a14="http://schemas.microsoft.com/office/drawing/2010/main" val="0"/>
                    </a:ext>
                  </a:extLst>
                </a:blip>
                <a:srcRect/>
                <a:stretch>
                  <a:fillRect/>
                </a:stretch>
              </a:blipFill>
              <a:cs typeface="+mn-ea"/>
              <a:sym typeface="+mn-lt"/>
            </a:endParaRPr>
          </a:p>
        </p:txBody>
      </p:sp>
      <p:sp>
        <p:nvSpPr>
          <p:cNvPr id="19" name="TextBox 5"/>
          <p:cNvSpPr txBox="1"/>
          <p:nvPr/>
        </p:nvSpPr>
        <p:spPr>
          <a:xfrm>
            <a:off x="6275013" y="3359272"/>
            <a:ext cx="3108544"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smtClean="0">
                <a:blipFill dpi="0" rotWithShape="1">
                  <a:blip r:embed="rId6">
                    <a:extLst>
                      <a:ext uri="{28A0092B-C50C-407E-A947-70E740481C1C}">
                        <a14:useLocalDpi xmlns:a14="http://schemas.microsoft.com/office/drawing/2010/main" val="0"/>
                      </a:ext>
                    </a:extLst>
                  </a:blip>
                  <a:srcRect/>
                  <a:stretch>
                    <a:fillRect/>
                  </a:stretch>
                </a:blipFill>
                <a:cs typeface="+mn-ea"/>
                <a:sym typeface="+mn-lt"/>
              </a:rPr>
              <a:t>积极乐观</a:t>
            </a:r>
            <a:endParaRPr lang="zh-CN" altLang="en-US" sz="5400" b="1" spc="300" dirty="0">
              <a:blipFill dpi="0" rotWithShape="1">
                <a:blip r:embed="rId6">
                  <a:extLst>
                    <a:ext uri="{28A0092B-C50C-407E-A947-70E740481C1C}">
                      <a14:useLocalDpi xmlns:a14="http://schemas.microsoft.com/office/drawing/2010/main" val="0"/>
                    </a:ext>
                  </a:extLst>
                </a:blip>
                <a:srcRect/>
                <a:stretch>
                  <a:fillRect/>
                </a:stretch>
              </a:blipFill>
              <a:cs typeface="+mn-ea"/>
              <a:sym typeface="+mn-lt"/>
            </a:endParaRPr>
          </a:p>
        </p:txBody>
      </p:sp>
      <p:sp>
        <p:nvSpPr>
          <p:cNvPr id="20" name="TextBox 5"/>
          <p:cNvSpPr txBox="1"/>
          <p:nvPr/>
        </p:nvSpPr>
        <p:spPr>
          <a:xfrm>
            <a:off x="2440536" y="4277975"/>
            <a:ext cx="3108544"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blipFill dpi="0" rotWithShape="1">
                  <a:blip r:embed="rId6">
                    <a:extLst>
                      <a:ext uri="{28A0092B-C50C-407E-A947-70E740481C1C}">
                        <a14:useLocalDpi xmlns:a14="http://schemas.microsoft.com/office/drawing/2010/main" val="0"/>
                      </a:ext>
                    </a:extLst>
                  </a:blip>
                  <a:srcRect/>
                  <a:stretch>
                    <a:fillRect/>
                  </a:stretch>
                </a:blipFill>
                <a:cs typeface="+mn-ea"/>
                <a:sym typeface="+mn-lt"/>
              </a:rPr>
              <a:t>努力开拓</a:t>
            </a:r>
            <a:endParaRPr lang="zh-CN" altLang="en-US" sz="5400" b="1" spc="300" dirty="0">
              <a:blipFill dpi="0" rotWithShape="1">
                <a:blip r:embed="rId6">
                  <a:extLst>
                    <a:ext uri="{28A0092B-C50C-407E-A947-70E740481C1C}">
                      <a14:useLocalDpi xmlns:a14="http://schemas.microsoft.com/office/drawing/2010/main" val="0"/>
                    </a:ext>
                  </a:extLst>
                </a:blip>
                <a:srcRect/>
                <a:stretch>
                  <a:fillRect/>
                </a:stretch>
              </a:blipFill>
              <a:cs typeface="+mn-ea"/>
              <a:sym typeface="+mn-lt"/>
            </a:endParaRPr>
          </a:p>
        </p:txBody>
      </p:sp>
      <p:sp>
        <p:nvSpPr>
          <p:cNvPr id="21" name="TextBox 5"/>
          <p:cNvSpPr txBox="1"/>
          <p:nvPr/>
        </p:nvSpPr>
        <p:spPr>
          <a:xfrm>
            <a:off x="6275013" y="4277975"/>
            <a:ext cx="3108544"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smtClean="0">
                <a:blipFill dpi="0" rotWithShape="1">
                  <a:blip r:embed="rId6">
                    <a:extLst>
                      <a:ext uri="{28A0092B-C50C-407E-A947-70E740481C1C}">
                        <a14:useLocalDpi xmlns:a14="http://schemas.microsoft.com/office/drawing/2010/main" val="0"/>
                      </a:ext>
                    </a:extLst>
                  </a:blip>
                  <a:srcRect/>
                  <a:stretch>
                    <a:fillRect/>
                  </a:stretch>
                </a:blipFill>
                <a:cs typeface="+mn-ea"/>
                <a:sym typeface="+mn-lt"/>
              </a:rPr>
              <a:t>勇往直前</a:t>
            </a:r>
            <a:endParaRPr lang="zh-CN" altLang="en-US" sz="5400" b="1" spc="300" dirty="0">
              <a:blipFill dpi="0" rotWithShape="1">
                <a:blip r:embed="rId6">
                  <a:extLst>
                    <a:ext uri="{28A0092B-C50C-407E-A947-70E740481C1C}">
                      <a14:useLocalDpi xmlns:a14="http://schemas.microsoft.com/office/drawing/2010/main" val="0"/>
                    </a:ext>
                  </a:extLst>
                </a:blip>
                <a:srcRect/>
                <a:stretch>
                  <a:fillRect/>
                </a:stretch>
              </a:blip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50000">
                                          <p:cBhvr additive="base">
                                            <p:cTn id="11" dur="10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50000">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10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6" dur="10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50000">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14:bounceEnd="50000">
                                          <p:cBhvr additive="base">
                                            <p:cTn id="19" dur="10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par>
                                    <p:cTn id="24" presetID="22" presetClass="entr" presetSubtype="2" fill="hold" nodeType="withEffect">
                                      <p:stCondLst>
                                        <p:cond delay="25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1500"/>
                                            <p:tgtEl>
                                              <p:spTgt spid="9"/>
                                            </p:tgtEl>
                                          </p:cBhvr>
                                        </p:animEffect>
                                      </p:childTnLst>
                                    </p:cTn>
                                  </p:par>
                                  <p:par>
                                    <p:cTn id="27" presetID="10"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par>
                                    <p:cTn id="30" presetID="35" presetClass="path" presetSubtype="0" accel="50000" decel="50000" fill="hold" nodeType="withEffect">
                                      <p:stCondLst>
                                        <p:cond delay="500"/>
                                      </p:stCondLst>
                                      <p:childTnLst>
                                        <p:animMotion origin="layout" path="M 1.04167E-6 7.40741E-7 L 0.16315 7.40741E-7 " pathEditMode="relative" rAng="0" ptsTypes="AA">
                                          <p:cBhvr>
                                            <p:cTn id="31" dur="1250" spd="-100000" fill="hold"/>
                                            <p:tgtEl>
                                              <p:spTgt spid="14"/>
                                            </p:tgtEl>
                                            <p:attrNameLst>
                                              <p:attrName>ppt_x</p:attrName>
                                              <p:attrName>ppt_y</p:attrName>
                                            </p:attrNameLst>
                                          </p:cBhvr>
                                          <p:rCtr x="8151" y="0"/>
                                        </p:animMotion>
                                      </p:childTnLst>
                                    </p:cTn>
                                  </p:par>
                                  <p:par>
                                    <p:cTn id="32" presetID="10" presetClass="entr" presetSubtype="0" fill="hold" nodeType="with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750"/>
                                            <p:tgtEl>
                                              <p:spTgt spid="15"/>
                                            </p:tgtEl>
                                          </p:cBhvr>
                                        </p:animEffect>
                                      </p:childTnLst>
                                    </p:cTn>
                                  </p:par>
                                  <p:par>
                                    <p:cTn id="35" presetID="35" presetClass="path" presetSubtype="0" accel="50000" decel="50000" fill="hold" nodeType="withEffect">
                                      <p:stCondLst>
                                        <p:cond delay="500"/>
                                      </p:stCondLst>
                                      <p:childTnLst>
                                        <p:animMotion origin="layout" path="M 1.875E-6 7.40741E-7 L -0.16133 7.40741E-7 " pathEditMode="relative" rAng="0" ptsTypes="AA">
                                          <p:cBhvr>
                                            <p:cTn id="36" dur="1250" spd="-100000" fill="hold"/>
                                            <p:tgtEl>
                                              <p:spTgt spid="15"/>
                                            </p:tgtEl>
                                            <p:attrNameLst>
                                              <p:attrName>ppt_x</p:attrName>
                                              <p:attrName>ppt_y</p:attrName>
                                            </p:attrNameLst>
                                          </p:cBhvr>
                                          <p:rCtr x="-8073" y="0"/>
                                        </p:animMotion>
                                      </p:childTnLst>
                                    </p:cTn>
                                  </p:par>
                                  <p:par>
                                    <p:cTn id="37" presetID="16" presetClass="entr" presetSubtype="37" fill="hold" grpId="0"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1000"/>
                                            <p:tgtEl>
                                              <p:spTgt spid="13"/>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53" presetClass="entr" presetSubtype="16" fill="hold" grpId="0" nodeType="withEffect">
                                      <p:stCondLst>
                                        <p:cond delay="2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200" fill="hold"/>
                                            <p:tgtEl>
                                              <p:spTgt spid="18"/>
                                            </p:tgtEl>
                                            <p:attrNameLst>
                                              <p:attrName>ppt_w</p:attrName>
                                            </p:attrNameLst>
                                          </p:cBhvr>
                                          <p:tavLst>
                                            <p:tav tm="0">
                                              <p:val>
                                                <p:fltVal val="0"/>
                                              </p:val>
                                            </p:tav>
                                            <p:tav tm="100000">
                                              <p:val>
                                                <p:strVal val="#ppt_w"/>
                                              </p:val>
                                            </p:tav>
                                          </p:tavLst>
                                        </p:anim>
                                        <p:anim calcmode="lin" valueType="num">
                                          <p:cBhvr>
                                            <p:cTn id="53" dur="200" fill="hold"/>
                                            <p:tgtEl>
                                              <p:spTgt spid="18"/>
                                            </p:tgtEl>
                                            <p:attrNameLst>
                                              <p:attrName>ppt_h</p:attrName>
                                            </p:attrNameLst>
                                          </p:cBhvr>
                                          <p:tavLst>
                                            <p:tav tm="0">
                                              <p:val>
                                                <p:fltVal val="0"/>
                                              </p:val>
                                            </p:tav>
                                            <p:tav tm="100000">
                                              <p:val>
                                                <p:strVal val="#ppt_h"/>
                                              </p:val>
                                            </p:tav>
                                          </p:tavLst>
                                        </p:anim>
                                        <p:animEffect transition="in" filter="fade">
                                          <p:cBhvr>
                                            <p:cTn id="54" dur="200"/>
                                            <p:tgtEl>
                                              <p:spTgt spid="18"/>
                                            </p:tgtEl>
                                          </p:cBhvr>
                                        </p:animEffect>
                                      </p:childTnLst>
                                    </p:cTn>
                                  </p:par>
                                  <p:par>
                                    <p:cTn id="55" presetID="6" presetClass="emph" presetSubtype="0" fill="hold" grpId="1" nodeType="withEffect">
                                      <p:stCondLst>
                                        <p:cond delay="400"/>
                                      </p:stCondLst>
                                      <p:childTnLst>
                                        <p:animScale>
                                          <p:cBhvr>
                                            <p:cTn id="56" dur="3600" fill="hold"/>
                                            <p:tgtEl>
                                              <p:spTgt spid="18"/>
                                            </p:tgtEl>
                                          </p:cBhvr>
                                          <p:by x="120000" y="120000"/>
                                        </p:animScale>
                                      </p:childTnLst>
                                    </p:cTn>
                                  </p:par>
                                  <p:par>
                                    <p:cTn id="57" presetID="53" presetClass="entr" presetSubtype="16"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p:cTn id="59" dur="200" fill="hold"/>
                                            <p:tgtEl>
                                              <p:spTgt spid="19"/>
                                            </p:tgtEl>
                                            <p:attrNameLst>
                                              <p:attrName>ppt_w</p:attrName>
                                            </p:attrNameLst>
                                          </p:cBhvr>
                                          <p:tavLst>
                                            <p:tav tm="0">
                                              <p:val>
                                                <p:fltVal val="0"/>
                                              </p:val>
                                            </p:tav>
                                            <p:tav tm="100000">
                                              <p:val>
                                                <p:strVal val="#ppt_w"/>
                                              </p:val>
                                            </p:tav>
                                          </p:tavLst>
                                        </p:anim>
                                        <p:anim calcmode="lin" valueType="num">
                                          <p:cBhvr>
                                            <p:cTn id="60" dur="200" fill="hold"/>
                                            <p:tgtEl>
                                              <p:spTgt spid="19"/>
                                            </p:tgtEl>
                                            <p:attrNameLst>
                                              <p:attrName>ppt_h</p:attrName>
                                            </p:attrNameLst>
                                          </p:cBhvr>
                                          <p:tavLst>
                                            <p:tav tm="0">
                                              <p:val>
                                                <p:fltVal val="0"/>
                                              </p:val>
                                            </p:tav>
                                            <p:tav tm="100000">
                                              <p:val>
                                                <p:strVal val="#ppt_h"/>
                                              </p:val>
                                            </p:tav>
                                          </p:tavLst>
                                        </p:anim>
                                        <p:animEffect transition="in" filter="fade">
                                          <p:cBhvr>
                                            <p:cTn id="61" dur="200"/>
                                            <p:tgtEl>
                                              <p:spTgt spid="19"/>
                                            </p:tgtEl>
                                          </p:cBhvr>
                                        </p:animEffect>
                                      </p:childTnLst>
                                    </p:cTn>
                                  </p:par>
                                  <p:par>
                                    <p:cTn id="62" presetID="6" presetClass="emph" presetSubtype="0" fill="hold" grpId="1" nodeType="withEffect">
                                      <p:stCondLst>
                                        <p:cond delay="400"/>
                                      </p:stCondLst>
                                      <p:childTnLst>
                                        <p:animScale>
                                          <p:cBhvr>
                                            <p:cTn id="63" dur="3600" fill="hold"/>
                                            <p:tgtEl>
                                              <p:spTgt spid="19"/>
                                            </p:tgtEl>
                                          </p:cBhvr>
                                          <p:by x="120000" y="120000"/>
                                        </p:animScale>
                                      </p:childTnLst>
                                    </p:cTn>
                                  </p:par>
                                  <p:par>
                                    <p:cTn id="64" presetID="53" presetClass="entr" presetSubtype="16"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200" fill="hold"/>
                                            <p:tgtEl>
                                              <p:spTgt spid="20"/>
                                            </p:tgtEl>
                                            <p:attrNameLst>
                                              <p:attrName>ppt_w</p:attrName>
                                            </p:attrNameLst>
                                          </p:cBhvr>
                                          <p:tavLst>
                                            <p:tav tm="0">
                                              <p:val>
                                                <p:fltVal val="0"/>
                                              </p:val>
                                            </p:tav>
                                            <p:tav tm="100000">
                                              <p:val>
                                                <p:strVal val="#ppt_w"/>
                                              </p:val>
                                            </p:tav>
                                          </p:tavLst>
                                        </p:anim>
                                        <p:anim calcmode="lin" valueType="num">
                                          <p:cBhvr>
                                            <p:cTn id="67" dur="200" fill="hold"/>
                                            <p:tgtEl>
                                              <p:spTgt spid="20"/>
                                            </p:tgtEl>
                                            <p:attrNameLst>
                                              <p:attrName>ppt_h</p:attrName>
                                            </p:attrNameLst>
                                          </p:cBhvr>
                                          <p:tavLst>
                                            <p:tav tm="0">
                                              <p:val>
                                                <p:fltVal val="0"/>
                                              </p:val>
                                            </p:tav>
                                            <p:tav tm="100000">
                                              <p:val>
                                                <p:strVal val="#ppt_h"/>
                                              </p:val>
                                            </p:tav>
                                          </p:tavLst>
                                        </p:anim>
                                        <p:animEffect transition="in" filter="fade">
                                          <p:cBhvr>
                                            <p:cTn id="68" dur="200"/>
                                            <p:tgtEl>
                                              <p:spTgt spid="20"/>
                                            </p:tgtEl>
                                          </p:cBhvr>
                                        </p:animEffect>
                                      </p:childTnLst>
                                    </p:cTn>
                                  </p:par>
                                  <p:par>
                                    <p:cTn id="69" presetID="6" presetClass="emph" presetSubtype="0" fill="hold" grpId="1" nodeType="withEffect">
                                      <p:stCondLst>
                                        <p:cond delay="1000"/>
                                      </p:stCondLst>
                                      <p:childTnLst>
                                        <p:animScale>
                                          <p:cBhvr>
                                            <p:cTn id="70" dur="3600" fill="hold"/>
                                            <p:tgtEl>
                                              <p:spTgt spid="20"/>
                                            </p:tgtEl>
                                          </p:cBhvr>
                                          <p:by x="120000" y="120000"/>
                                        </p:animScale>
                                      </p:childTnLst>
                                    </p:cTn>
                                  </p:par>
                                  <p:par>
                                    <p:cTn id="71" presetID="53" presetClass="entr" presetSubtype="16" fill="hold" grpId="0" nodeType="withEffect">
                                      <p:stCondLst>
                                        <p:cond delay="1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00" fill="hold"/>
                                            <p:tgtEl>
                                              <p:spTgt spid="21"/>
                                            </p:tgtEl>
                                            <p:attrNameLst>
                                              <p:attrName>ppt_w</p:attrName>
                                            </p:attrNameLst>
                                          </p:cBhvr>
                                          <p:tavLst>
                                            <p:tav tm="0">
                                              <p:val>
                                                <p:fltVal val="0"/>
                                              </p:val>
                                            </p:tav>
                                            <p:tav tm="100000">
                                              <p:val>
                                                <p:strVal val="#ppt_w"/>
                                              </p:val>
                                            </p:tav>
                                          </p:tavLst>
                                        </p:anim>
                                        <p:anim calcmode="lin" valueType="num">
                                          <p:cBhvr>
                                            <p:cTn id="74" dur="200" fill="hold"/>
                                            <p:tgtEl>
                                              <p:spTgt spid="21"/>
                                            </p:tgtEl>
                                            <p:attrNameLst>
                                              <p:attrName>ppt_h</p:attrName>
                                            </p:attrNameLst>
                                          </p:cBhvr>
                                          <p:tavLst>
                                            <p:tav tm="0">
                                              <p:val>
                                                <p:fltVal val="0"/>
                                              </p:val>
                                            </p:tav>
                                            <p:tav tm="100000">
                                              <p:val>
                                                <p:strVal val="#ppt_h"/>
                                              </p:val>
                                            </p:tav>
                                          </p:tavLst>
                                        </p:anim>
                                        <p:animEffect transition="in" filter="fade">
                                          <p:cBhvr>
                                            <p:cTn id="75" dur="200"/>
                                            <p:tgtEl>
                                              <p:spTgt spid="21"/>
                                            </p:tgtEl>
                                          </p:cBhvr>
                                        </p:animEffect>
                                      </p:childTnLst>
                                    </p:cTn>
                                  </p:par>
                                  <p:par>
                                    <p:cTn id="76" presetID="6" presetClass="emph" presetSubtype="0" fill="hold" grpId="1" nodeType="withEffect">
                                      <p:stCondLst>
                                        <p:cond delay="1000"/>
                                      </p:stCondLst>
                                      <p:childTnLst>
                                        <p:animScale>
                                          <p:cBhvr>
                                            <p:cTn id="77" dur="3600" fill="hold"/>
                                            <p:tgtEl>
                                              <p:spTgt spid="2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8" grpId="0"/>
          <p:bldP spid="18" grpId="1"/>
          <p:bldP spid="19" grpId="0"/>
          <p:bldP spid="19" grpId="1"/>
          <p:bldP spid="20" grpId="0"/>
          <p:bldP spid="20" grpId="1"/>
          <p:bldP spid="21" grpId="0"/>
          <p:bldP spid="21"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000" fill="hold"/>
                                            <p:tgtEl>
                                              <p:spTgt spid="11"/>
                                            </p:tgtEl>
                                            <p:attrNameLst>
                                              <p:attrName>ppt_x</p:attrName>
                                            </p:attrNameLst>
                                          </p:cBhvr>
                                          <p:tavLst>
                                            <p:tav tm="0">
                                              <p:val>
                                                <p:strVal val="#ppt_x"/>
                                              </p:val>
                                            </p:tav>
                                            <p:tav tm="100000">
                                              <p:val>
                                                <p:strVal val="#ppt_x"/>
                                              </p:val>
                                            </p:tav>
                                          </p:tavLst>
                                        </p:anim>
                                        <p:anim calcmode="lin" valueType="num">
                                          <p:cBhvr additive="base">
                                            <p:cTn id="20" dur="1000" fill="hold"/>
                                            <p:tgtEl>
                                              <p:spTgt spid="11"/>
                                            </p:tgtEl>
                                            <p:attrNameLst>
                                              <p:attrName>ppt_y</p:attrName>
                                            </p:attrNameLst>
                                          </p:cBhvr>
                                          <p:tavLst>
                                            <p:tav tm="0">
                                              <p:val>
                                                <p:strVal val="1+#ppt_h/2"/>
                                              </p:val>
                                            </p:tav>
                                            <p:tav tm="100000">
                                              <p:val>
                                                <p:strVal val="#ppt_y"/>
                                              </p:val>
                                            </p:tav>
                                          </p:tavLst>
                                        </p:anim>
                                      </p:childTnLst>
                                    </p:cTn>
                                  </p:par>
                                  <p:par>
                                    <p:cTn id="21" presetID="22" presetClass="entr" presetSubtype="8"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par>
                                    <p:cTn id="24" presetID="22" presetClass="entr" presetSubtype="2" fill="hold" nodeType="withEffect">
                                      <p:stCondLst>
                                        <p:cond delay="25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1500"/>
                                            <p:tgtEl>
                                              <p:spTgt spid="9"/>
                                            </p:tgtEl>
                                          </p:cBhvr>
                                        </p:animEffect>
                                      </p:childTnLst>
                                    </p:cTn>
                                  </p:par>
                                  <p:par>
                                    <p:cTn id="27" presetID="10"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childTnLst>
                                    </p:cTn>
                                  </p:par>
                                  <p:par>
                                    <p:cTn id="30" presetID="35" presetClass="path" presetSubtype="0" accel="50000" decel="50000" fill="hold" nodeType="withEffect">
                                      <p:stCondLst>
                                        <p:cond delay="500"/>
                                      </p:stCondLst>
                                      <p:childTnLst>
                                        <p:animMotion origin="layout" path="M 1.04167E-6 7.40741E-7 L 0.16315 7.40741E-7 " pathEditMode="relative" rAng="0" ptsTypes="AA">
                                          <p:cBhvr>
                                            <p:cTn id="31" dur="1250" spd="-100000" fill="hold"/>
                                            <p:tgtEl>
                                              <p:spTgt spid="14"/>
                                            </p:tgtEl>
                                            <p:attrNameLst>
                                              <p:attrName>ppt_x</p:attrName>
                                              <p:attrName>ppt_y</p:attrName>
                                            </p:attrNameLst>
                                          </p:cBhvr>
                                          <p:rCtr x="8151" y="0"/>
                                        </p:animMotion>
                                      </p:childTnLst>
                                    </p:cTn>
                                  </p:par>
                                  <p:par>
                                    <p:cTn id="32" presetID="10" presetClass="entr" presetSubtype="0" fill="hold" nodeType="withEffect">
                                      <p:stCondLst>
                                        <p:cond delay="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750"/>
                                            <p:tgtEl>
                                              <p:spTgt spid="15"/>
                                            </p:tgtEl>
                                          </p:cBhvr>
                                        </p:animEffect>
                                      </p:childTnLst>
                                    </p:cTn>
                                  </p:par>
                                  <p:par>
                                    <p:cTn id="35" presetID="35" presetClass="path" presetSubtype="0" accel="50000" decel="50000" fill="hold" nodeType="withEffect">
                                      <p:stCondLst>
                                        <p:cond delay="500"/>
                                      </p:stCondLst>
                                      <p:childTnLst>
                                        <p:animMotion origin="layout" path="M 1.875E-6 7.40741E-7 L -0.16133 7.40741E-7 " pathEditMode="relative" rAng="0" ptsTypes="AA">
                                          <p:cBhvr>
                                            <p:cTn id="36" dur="1250" spd="-100000" fill="hold"/>
                                            <p:tgtEl>
                                              <p:spTgt spid="15"/>
                                            </p:tgtEl>
                                            <p:attrNameLst>
                                              <p:attrName>ppt_x</p:attrName>
                                              <p:attrName>ppt_y</p:attrName>
                                            </p:attrNameLst>
                                          </p:cBhvr>
                                          <p:rCtr x="-8073" y="0"/>
                                        </p:animMotion>
                                      </p:childTnLst>
                                    </p:cTn>
                                  </p:par>
                                  <p:par>
                                    <p:cTn id="37" presetID="16" presetClass="entr" presetSubtype="37" fill="hold" grpId="0" nodeType="withEffect">
                                      <p:stCondLst>
                                        <p:cond delay="750"/>
                                      </p:stCondLst>
                                      <p:childTnLst>
                                        <p:set>
                                          <p:cBhvr>
                                            <p:cTn id="38" dur="1" fill="hold">
                                              <p:stCondLst>
                                                <p:cond delay="0"/>
                                              </p:stCondLst>
                                            </p:cTn>
                                            <p:tgtEl>
                                              <p:spTgt spid="13"/>
                                            </p:tgtEl>
                                            <p:attrNameLst>
                                              <p:attrName>style.visibility</p:attrName>
                                            </p:attrNameLst>
                                          </p:cBhvr>
                                          <p:to>
                                            <p:strVal val="visible"/>
                                          </p:to>
                                        </p:set>
                                        <p:animEffect transition="in" filter="barn(outVertical)">
                                          <p:cBhvr>
                                            <p:cTn id="39" dur="1000"/>
                                            <p:tgtEl>
                                              <p:spTgt spid="13"/>
                                            </p:tgtEl>
                                          </p:cBhvr>
                                        </p:animEffect>
                                      </p:childTnLst>
                                    </p:cTn>
                                  </p:par>
                                  <p:par>
                                    <p:cTn id="40" presetID="42"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53" presetClass="entr" presetSubtype="16" fill="hold" grpId="0" nodeType="withEffect">
                                      <p:stCondLst>
                                        <p:cond delay="2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200" fill="hold"/>
                                            <p:tgtEl>
                                              <p:spTgt spid="18"/>
                                            </p:tgtEl>
                                            <p:attrNameLst>
                                              <p:attrName>ppt_w</p:attrName>
                                            </p:attrNameLst>
                                          </p:cBhvr>
                                          <p:tavLst>
                                            <p:tav tm="0">
                                              <p:val>
                                                <p:fltVal val="0"/>
                                              </p:val>
                                            </p:tav>
                                            <p:tav tm="100000">
                                              <p:val>
                                                <p:strVal val="#ppt_w"/>
                                              </p:val>
                                            </p:tav>
                                          </p:tavLst>
                                        </p:anim>
                                        <p:anim calcmode="lin" valueType="num">
                                          <p:cBhvr>
                                            <p:cTn id="53" dur="200" fill="hold"/>
                                            <p:tgtEl>
                                              <p:spTgt spid="18"/>
                                            </p:tgtEl>
                                            <p:attrNameLst>
                                              <p:attrName>ppt_h</p:attrName>
                                            </p:attrNameLst>
                                          </p:cBhvr>
                                          <p:tavLst>
                                            <p:tav tm="0">
                                              <p:val>
                                                <p:fltVal val="0"/>
                                              </p:val>
                                            </p:tav>
                                            <p:tav tm="100000">
                                              <p:val>
                                                <p:strVal val="#ppt_h"/>
                                              </p:val>
                                            </p:tav>
                                          </p:tavLst>
                                        </p:anim>
                                        <p:animEffect transition="in" filter="fade">
                                          <p:cBhvr>
                                            <p:cTn id="54" dur="200"/>
                                            <p:tgtEl>
                                              <p:spTgt spid="18"/>
                                            </p:tgtEl>
                                          </p:cBhvr>
                                        </p:animEffect>
                                      </p:childTnLst>
                                    </p:cTn>
                                  </p:par>
                                  <p:par>
                                    <p:cTn id="55" presetID="6" presetClass="emph" presetSubtype="0" fill="hold" grpId="1" nodeType="withEffect">
                                      <p:stCondLst>
                                        <p:cond delay="400"/>
                                      </p:stCondLst>
                                      <p:childTnLst>
                                        <p:animScale>
                                          <p:cBhvr>
                                            <p:cTn id="56" dur="3600" fill="hold"/>
                                            <p:tgtEl>
                                              <p:spTgt spid="18"/>
                                            </p:tgtEl>
                                          </p:cBhvr>
                                          <p:by x="120000" y="120000"/>
                                        </p:animScale>
                                      </p:childTnLst>
                                    </p:cTn>
                                  </p:par>
                                  <p:par>
                                    <p:cTn id="57" presetID="53" presetClass="entr" presetSubtype="16" fill="hold" grpId="0" nodeType="withEffect">
                                      <p:stCondLst>
                                        <p:cond delay="200"/>
                                      </p:stCondLst>
                                      <p:childTnLst>
                                        <p:set>
                                          <p:cBhvr>
                                            <p:cTn id="58" dur="1" fill="hold">
                                              <p:stCondLst>
                                                <p:cond delay="0"/>
                                              </p:stCondLst>
                                            </p:cTn>
                                            <p:tgtEl>
                                              <p:spTgt spid="19"/>
                                            </p:tgtEl>
                                            <p:attrNameLst>
                                              <p:attrName>style.visibility</p:attrName>
                                            </p:attrNameLst>
                                          </p:cBhvr>
                                          <p:to>
                                            <p:strVal val="visible"/>
                                          </p:to>
                                        </p:set>
                                        <p:anim calcmode="lin" valueType="num">
                                          <p:cBhvr>
                                            <p:cTn id="59" dur="200" fill="hold"/>
                                            <p:tgtEl>
                                              <p:spTgt spid="19"/>
                                            </p:tgtEl>
                                            <p:attrNameLst>
                                              <p:attrName>ppt_w</p:attrName>
                                            </p:attrNameLst>
                                          </p:cBhvr>
                                          <p:tavLst>
                                            <p:tav tm="0">
                                              <p:val>
                                                <p:fltVal val="0"/>
                                              </p:val>
                                            </p:tav>
                                            <p:tav tm="100000">
                                              <p:val>
                                                <p:strVal val="#ppt_w"/>
                                              </p:val>
                                            </p:tav>
                                          </p:tavLst>
                                        </p:anim>
                                        <p:anim calcmode="lin" valueType="num">
                                          <p:cBhvr>
                                            <p:cTn id="60" dur="200" fill="hold"/>
                                            <p:tgtEl>
                                              <p:spTgt spid="19"/>
                                            </p:tgtEl>
                                            <p:attrNameLst>
                                              <p:attrName>ppt_h</p:attrName>
                                            </p:attrNameLst>
                                          </p:cBhvr>
                                          <p:tavLst>
                                            <p:tav tm="0">
                                              <p:val>
                                                <p:fltVal val="0"/>
                                              </p:val>
                                            </p:tav>
                                            <p:tav tm="100000">
                                              <p:val>
                                                <p:strVal val="#ppt_h"/>
                                              </p:val>
                                            </p:tav>
                                          </p:tavLst>
                                        </p:anim>
                                        <p:animEffect transition="in" filter="fade">
                                          <p:cBhvr>
                                            <p:cTn id="61" dur="200"/>
                                            <p:tgtEl>
                                              <p:spTgt spid="19"/>
                                            </p:tgtEl>
                                          </p:cBhvr>
                                        </p:animEffect>
                                      </p:childTnLst>
                                    </p:cTn>
                                  </p:par>
                                  <p:par>
                                    <p:cTn id="62" presetID="6" presetClass="emph" presetSubtype="0" fill="hold" grpId="1" nodeType="withEffect">
                                      <p:stCondLst>
                                        <p:cond delay="400"/>
                                      </p:stCondLst>
                                      <p:childTnLst>
                                        <p:animScale>
                                          <p:cBhvr>
                                            <p:cTn id="63" dur="3600" fill="hold"/>
                                            <p:tgtEl>
                                              <p:spTgt spid="19"/>
                                            </p:tgtEl>
                                          </p:cBhvr>
                                          <p:by x="120000" y="120000"/>
                                        </p:animScale>
                                      </p:childTnLst>
                                    </p:cTn>
                                  </p:par>
                                  <p:par>
                                    <p:cTn id="64" presetID="53" presetClass="entr" presetSubtype="16" fill="hold" grpId="0" nodeType="withEffect">
                                      <p:stCondLst>
                                        <p:cond delay="1000"/>
                                      </p:stCondLst>
                                      <p:childTnLst>
                                        <p:set>
                                          <p:cBhvr>
                                            <p:cTn id="65" dur="1" fill="hold">
                                              <p:stCondLst>
                                                <p:cond delay="0"/>
                                              </p:stCondLst>
                                            </p:cTn>
                                            <p:tgtEl>
                                              <p:spTgt spid="20"/>
                                            </p:tgtEl>
                                            <p:attrNameLst>
                                              <p:attrName>style.visibility</p:attrName>
                                            </p:attrNameLst>
                                          </p:cBhvr>
                                          <p:to>
                                            <p:strVal val="visible"/>
                                          </p:to>
                                        </p:set>
                                        <p:anim calcmode="lin" valueType="num">
                                          <p:cBhvr>
                                            <p:cTn id="66" dur="200" fill="hold"/>
                                            <p:tgtEl>
                                              <p:spTgt spid="20"/>
                                            </p:tgtEl>
                                            <p:attrNameLst>
                                              <p:attrName>ppt_w</p:attrName>
                                            </p:attrNameLst>
                                          </p:cBhvr>
                                          <p:tavLst>
                                            <p:tav tm="0">
                                              <p:val>
                                                <p:fltVal val="0"/>
                                              </p:val>
                                            </p:tav>
                                            <p:tav tm="100000">
                                              <p:val>
                                                <p:strVal val="#ppt_w"/>
                                              </p:val>
                                            </p:tav>
                                          </p:tavLst>
                                        </p:anim>
                                        <p:anim calcmode="lin" valueType="num">
                                          <p:cBhvr>
                                            <p:cTn id="67" dur="200" fill="hold"/>
                                            <p:tgtEl>
                                              <p:spTgt spid="20"/>
                                            </p:tgtEl>
                                            <p:attrNameLst>
                                              <p:attrName>ppt_h</p:attrName>
                                            </p:attrNameLst>
                                          </p:cBhvr>
                                          <p:tavLst>
                                            <p:tav tm="0">
                                              <p:val>
                                                <p:fltVal val="0"/>
                                              </p:val>
                                            </p:tav>
                                            <p:tav tm="100000">
                                              <p:val>
                                                <p:strVal val="#ppt_h"/>
                                              </p:val>
                                            </p:tav>
                                          </p:tavLst>
                                        </p:anim>
                                        <p:animEffect transition="in" filter="fade">
                                          <p:cBhvr>
                                            <p:cTn id="68" dur="200"/>
                                            <p:tgtEl>
                                              <p:spTgt spid="20"/>
                                            </p:tgtEl>
                                          </p:cBhvr>
                                        </p:animEffect>
                                      </p:childTnLst>
                                    </p:cTn>
                                  </p:par>
                                  <p:par>
                                    <p:cTn id="69" presetID="6" presetClass="emph" presetSubtype="0" fill="hold" grpId="1" nodeType="withEffect">
                                      <p:stCondLst>
                                        <p:cond delay="1000"/>
                                      </p:stCondLst>
                                      <p:childTnLst>
                                        <p:animScale>
                                          <p:cBhvr>
                                            <p:cTn id="70" dur="3600" fill="hold"/>
                                            <p:tgtEl>
                                              <p:spTgt spid="20"/>
                                            </p:tgtEl>
                                          </p:cBhvr>
                                          <p:by x="120000" y="120000"/>
                                        </p:animScale>
                                      </p:childTnLst>
                                    </p:cTn>
                                  </p:par>
                                  <p:par>
                                    <p:cTn id="71" presetID="53" presetClass="entr" presetSubtype="16" fill="hold" grpId="0" nodeType="withEffect">
                                      <p:stCondLst>
                                        <p:cond delay="1000"/>
                                      </p:stCondLst>
                                      <p:childTnLst>
                                        <p:set>
                                          <p:cBhvr>
                                            <p:cTn id="72" dur="1" fill="hold">
                                              <p:stCondLst>
                                                <p:cond delay="0"/>
                                              </p:stCondLst>
                                            </p:cTn>
                                            <p:tgtEl>
                                              <p:spTgt spid="21"/>
                                            </p:tgtEl>
                                            <p:attrNameLst>
                                              <p:attrName>style.visibility</p:attrName>
                                            </p:attrNameLst>
                                          </p:cBhvr>
                                          <p:to>
                                            <p:strVal val="visible"/>
                                          </p:to>
                                        </p:set>
                                        <p:anim calcmode="lin" valueType="num">
                                          <p:cBhvr>
                                            <p:cTn id="73" dur="200" fill="hold"/>
                                            <p:tgtEl>
                                              <p:spTgt spid="21"/>
                                            </p:tgtEl>
                                            <p:attrNameLst>
                                              <p:attrName>ppt_w</p:attrName>
                                            </p:attrNameLst>
                                          </p:cBhvr>
                                          <p:tavLst>
                                            <p:tav tm="0">
                                              <p:val>
                                                <p:fltVal val="0"/>
                                              </p:val>
                                            </p:tav>
                                            <p:tav tm="100000">
                                              <p:val>
                                                <p:strVal val="#ppt_w"/>
                                              </p:val>
                                            </p:tav>
                                          </p:tavLst>
                                        </p:anim>
                                        <p:anim calcmode="lin" valueType="num">
                                          <p:cBhvr>
                                            <p:cTn id="74" dur="200" fill="hold"/>
                                            <p:tgtEl>
                                              <p:spTgt spid="21"/>
                                            </p:tgtEl>
                                            <p:attrNameLst>
                                              <p:attrName>ppt_h</p:attrName>
                                            </p:attrNameLst>
                                          </p:cBhvr>
                                          <p:tavLst>
                                            <p:tav tm="0">
                                              <p:val>
                                                <p:fltVal val="0"/>
                                              </p:val>
                                            </p:tav>
                                            <p:tav tm="100000">
                                              <p:val>
                                                <p:strVal val="#ppt_h"/>
                                              </p:val>
                                            </p:tav>
                                          </p:tavLst>
                                        </p:anim>
                                        <p:animEffect transition="in" filter="fade">
                                          <p:cBhvr>
                                            <p:cTn id="75" dur="200"/>
                                            <p:tgtEl>
                                              <p:spTgt spid="21"/>
                                            </p:tgtEl>
                                          </p:cBhvr>
                                        </p:animEffect>
                                      </p:childTnLst>
                                    </p:cTn>
                                  </p:par>
                                  <p:par>
                                    <p:cTn id="76" presetID="6" presetClass="emph" presetSubtype="0" fill="hold" grpId="1" nodeType="withEffect">
                                      <p:stCondLst>
                                        <p:cond delay="1000"/>
                                      </p:stCondLst>
                                      <p:childTnLst>
                                        <p:animScale>
                                          <p:cBhvr>
                                            <p:cTn id="77" dur="3600" fill="hold"/>
                                            <p:tgtEl>
                                              <p:spTgt spid="21"/>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8" grpId="0"/>
          <p:bldP spid="18" grpId="1"/>
          <p:bldP spid="19" grpId="0"/>
          <p:bldP spid="19" grpId="1"/>
          <p:bldP spid="20" grpId="0"/>
          <p:bldP spid="20" grpId="1"/>
          <p:bldP spid="21" grpId="0"/>
          <p:bldP spid="21" grpId="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763849" y="3864140"/>
            <a:ext cx="6694944" cy="461665"/>
          </a:xfrm>
          <a:prstGeom prst="rect">
            <a:avLst/>
          </a:prstGeom>
          <a:noFill/>
        </p:spPr>
        <p:txBody>
          <a:bodyPr wrap="square" rtlCol="0">
            <a:spAutoFit/>
          </a:bodyPr>
          <a:lstStyle/>
          <a:p>
            <a:pPr algn="dist"/>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年终答谢会</a:t>
            </a:r>
            <a:r>
              <a:rPr lang="en-US" altLang="zh-CN"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a:t>
            </a:r>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年终客户答谢会</a:t>
            </a:r>
            <a:r>
              <a:rPr lang="en-US" altLang="zh-CN"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a:t>
            </a:r>
            <a:r>
              <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年终供应商答谢宴</a:t>
            </a:r>
            <a:endParaRPr lang="zh-CN" altLang="en-US" sz="2400" b="1"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grpSp>
        <p:nvGrpSpPr>
          <p:cNvPr id="21" name="组合 20"/>
          <p:cNvGrpSpPr/>
          <p:nvPr/>
        </p:nvGrpSpPr>
        <p:grpSpPr>
          <a:xfrm>
            <a:off x="4161812" y="1297238"/>
            <a:ext cx="3899019" cy="461665"/>
            <a:chOff x="3901170" y="4355994"/>
            <a:chExt cx="3899019" cy="461665"/>
          </a:xfrm>
        </p:grpSpPr>
        <p:sp>
          <p:nvSpPr>
            <p:cNvPr id="22" name="文本框 21"/>
            <p:cNvSpPr txBox="1"/>
            <p:nvPr/>
          </p:nvSpPr>
          <p:spPr>
            <a:xfrm>
              <a:off x="3901170" y="4355994"/>
              <a:ext cx="800219" cy="461665"/>
            </a:xfrm>
            <a:prstGeom prst="rect">
              <a:avLst/>
            </a:prstGeom>
            <a:noFill/>
          </p:spPr>
          <p:txBody>
            <a:bodyPr wrap="none" rtlCol="0">
              <a:spAutoFit/>
            </a:bodyPr>
            <a:lstStyle/>
            <a:p>
              <a:pPr algn="ctr"/>
              <a:r>
                <a:rPr lang="zh-CN" altLang="en-US"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奋斗</a:t>
              </a:r>
              <a:endParaRPr lang="zh-CN" altLang="en-US" sz="24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23" name="文本框 22"/>
            <p:cNvSpPr txBox="1"/>
            <p:nvPr/>
          </p:nvSpPr>
          <p:spPr>
            <a:xfrm>
              <a:off x="4934103" y="4355994"/>
              <a:ext cx="800219" cy="461665"/>
            </a:xfrm>
            <a:prstGeom prst="rect">
              <a:avLst/>
            </a:prstGeom>
            <a:noFill/>
          </p:spPr>
          <p:txBody>
            <a:bodyPr wrap="none" rtlCol="0">
              <a:spAutoFit/>
            </a:bodyPr>
            <a:lstStyle/>
            <a:p>
              <a:pPr algn="ctr"/>
              <a:r>
                <a:rPr lang="zh-CN" altLang="en-US"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激情</a:t>
              </a:r>
              <a:endParaRPr lang="zh-CN" altLang="en-US" sz="24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24" name="文本框 23"/>
            <p:cNvSpPr txBox="1"/>
            <p:nvPr/>
          </p:nvSpPr>
          <p:spPr>
            <a:xfrm>
              <a:off x="5967036" y="4355994"/>
              <a:ext cx="800219" cy="461665"/>
            </a:xfrm>
            <a:prstGeom prst="rect">
              <a:avLst/>
            </a:prstGeom>
            <a:noFill/>
          </p:spPr>
          <p:txBody>
            <a:bodyPr wrap="none" rtlCol="0">
              <a:spAutoFit/>
            </a:bodyPr>
            <a:lstStyle/>
            <a:p>
              <a:pPr algn="ctr"/>
              <a:r>
                <a:rPr lang="zh-CN" altLang="en-US"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青春</a:t>
              </a:r>
              <a:endParaRPr lang="zh-CN" altLang="en-US" sz="24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25" name="文本框 24"/>
            <p:cNvSpPr txBox="1"/>
            <p:nvPr/>
          </p:nvSpPr>
          <p:spPr>
            <a:xfrm>
              <a:off x="6999970" y="4355994"/>
              <a:ext cx="800219" cy="461665"/>
            </a:xfrm>
            <a:prstGeom prst="rect">
              <a:avLst/>
            </a:prstGeom>
            <a:noFill/>
          </p:spPr>
          <p:txBody>
            <a:bodyPr wrap="none" rtlCol="0">
              <a:spAutoFit/>
            </a:bodyPr>
            <a:lstStyle/>
            <a:p>
              <a:pPr algn="ctr"/>
              <a:r>
                <a:rPr lang="zh-CN" altLang="en-US" sz="24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拼搏</a:t>
              </a:r>
              <a:endParaRPr lang="zh-CN" altLang="en-US" sz="24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sp>
          <p:nvSpPr>
            <p:cNvPr id="26" name="椭圆 25"/>
            <p:cNvSpPr/>
            <p:nvPr/>
          </p:nvSpPr>
          <p:spPr>
            <a:xfrm>
              <a:off x="4774390"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7" name="椭圆 26"/>
            <p:cNvSpPr/>
            <p:nvPr/>
          </p:nvSpPr>
          <p:spPr>
            <a:xfrm>
              <a:off x="5853004"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8" name="椭圆 27"/>
            <p:cNvSpPr/>
            <p:nvPr/>
          </p:nvSpPr>
          <p:spPr>
            <a:xfrm>
              <a:off x="6870656" y="4518055"/>
              <a:ext cx="52100" cy="52100"/>
            </a:xfrm>
            <a:prstGeom prst="ellipse">
              <a:avLst/>
            </a:prstGeom>
            <a:gradFill>
              <a:gsLst>
                <a:gs pos="0">
                  <a:srgbClr val="FDF8C9"/>
                </a:gs>
                <a:gs pos="100000">
                  <a:srgbClr val="F8C474"/>
                </a:gs>
              </a:gsLst>
              <a:lin ang="5400000" scaled="1"/>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9" name="文本框 28"/>
          <p:cNvSpPr txBox="1"/>
          <p:nvPr/>
        </p:nvSpPr>
        <p:spPr>
          <a:xfrm>
            <a:off x="3191029" y="4327940"/>
            <a:ext cx="5840584" cy="572464"/>
          </a:xfrm>
          <a:prstGeom prst="rect">
            <a:avLst/>
          </a:prstGeom>
          <a:noFill/>
        </p:spPr>
        <p:txBody>
          <a:bodyPr wrap="square" rtlCol="0">
            <a:spAutoFit/>
          </a:bodyPr>
          <a:lstStyle/>
          <a:p>
            <a:pPr algn="ctr">
              <a:lnSpc>
                <a:spcPct val="130000"/>
              </a:lnSpc>
            </a:pPr>
            <a:r>
              <a:rPr lang="zh-CN" altLang="en-US"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人生的路，就是一场从生到死的跋涉与攀登，路难，事难，做人更难。其间，好人难做，恶人不能做</a:t>
            </a:r>
            <a:endParaRPr lang="en-US" altLang="zh-CN"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a:p>
            <a:pPr algn="ctr">
              <a:lnSpc>
                <a:spcPct val="130000"/>
              </a:lnSpc>
            </a:pPr>
            <a:r>
              <a:rPr lang="zh-CN" altLang="en-US" sz="800" dirty="0" smtClean="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rPr>
              <a:t>做一个好人，会承受心灵的压力，告诉自己，尽善尽美，赢得社会的赞誉，难在放弃。做一个恶人，要顶住良心的谴责，社会的唾弃，承受内外的夹击，把人生的一切毁去　</a:t>
            </a:r>
            <a:endParaRPr lang="zh-CN" altLang="en-US" sz="800" dirty="0">
              <a:gradFill>
                <a:gsLst>
                  <a:gs pos="0">
                    <a:srgbClr val="FDF8C9"/>
                  </a:gs>
                  <a:gs pos="100000">
                    <a:srgbClr val="F8C474"/>
                  </a:gs>
                </a:gsLst>
                <a:lin ang="5400000" scaled="1"/>
              </a:gradFill>
              <a:effectLst>
                <a:outerShdw blurRad="38100" dist="38100" dir="2700000" algn="tl">
                  <a:srgbClr val="000000">
                    <a:alpha val="43137"/>
                  </a:srgbClr>
                </a:outerShdw>
              </a:effectLst>
              <a:cs typeface="+mn-ea"/>
              <a:sym typeface="+mn-lt"/>
            </a:endParaRPr>
          </a:p>
        </p:txBody>
      </p:sp>
      <p:pic>
        <p:nvPicPr>
          <p:cNvPr id="2" name="图片 1"/>
          <p:cNvPicPr>
            <a:picLocks noChangeAspect="1"/>
          </p:cNvPicPr>
          <p:nvPr/>
        </p:nvPicPr>
        <p:blipFill rotWithShape="1">
          <a:blip r:embed="rId1" cstate="screen">
            <a:duotone>
              <a:schemeClr val="accent4">
                <a:shade val="45000"/>
                <a:satMod val="135000"/>
              </a:schemeClr>
              <a:prstClr val="white"/>
            </a:duotone>
          </a:blip>
          <a:srcRect/>
          <a:stretch>
            <a:fillRect/>
          </a:stretch>
        </p:blipFill>
        <p:spPr>
          <a:xfrm>
            <a:off x="1655678" y="1701499"/>
            <a:ext cx="9144000" cy="2203374"/>
          </a:xfrm>
          <a:prstGeom prst="rect">
            <a:avLst/>
          </a:prstGeom>
          <a:effectLst>
            <a:outerShdw blurRad="50800" dist="38100" dir="2700000" algn="tl" rotWithShape="0">
              <a:prstClr val="black">
                <a:alpha val="70000"/>
              </a:prstClr>
            </a:outerShdw>
          </a:effectLst>
        </p:spPr>
      </p:pic>
    </p:spTree>
  </p:cSld>
  <p:clrMapOvr>
    <a:masterClrMapping/>
  </p:clrMapOvr>
  <mc:AlternateContent xmlns:mc="http://schemas.openxmlformats.org/markup-compatibility/2006">
    <mc:Choice xmlns:p14="http://schemas.microsoft.com/office/powerpoint/2010/main" Requires="p14">
      <p:transition spd="slow" p14:dur="4000" advTm="0">
        <p14:vortex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6" presetClass="entr" presetSubtype="21" fill="hold" nodeType="withEffect">
                                  <p:stCondLst>
                                    <p:cond delay="75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41" presetClass="entr" presetSubtype="0" fill="hold" grpId="0" nodeType="withEffect">
                                  <p:stCondLst>
                                    <p:cond delay="100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0"/>
                                        </p:tgtEl>
                                        <p:attrNameLst>
                                          <p:attrName>ppt_y</p:attrName>
                                        </p:attrNameLst>
                                      </p:cBhvr>
                                      <p:tavLst>
                                        <p:tav tm="0">
                                          <p:val>
                                            <p:strVal val="#ppt_y"/>
                                          </p:val>
                                        </p:tav>
                                        <p:tav tm="100000">
                                          <p:val>
                                            <p:strVal val="#ppt_y"/>
                                          </p:val>
                                        </p:tav>
                                      </p:tavLst>
                                    </p:anim>
                                    <p:anim calcmode="lin" valueType="num">
                                      <p:cBhvr>
                                        <p:cTn id="1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0"/>
                                        </p:tgtEl>
                                      </p:cBhvr>
                                    </p:animEffect>
                                  </p:childTnLst>
                                </p:cTn>
                              </p:par>
                              <p:par>
                                <p:cTn id="20" presetID="42" presetClass="entr" presetSubtype="0" fill="hold" grpId="0" nodeType="withEffect">
                                  <p:stCondLst>
                                    <p:cond delay="150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000"/>
                                        <p:tgtEl>
                                          <p:spTgt spid="29"/>
                                        </p:tgtEl>
                                      </p:cBhvr>
                                    </p:animEffect>
                                    <p:anim calcmode="lin" valueType="num">
                                      <p:cBhvr>
                                        <p:cTn id="23" dur="1000" fill="hold"/>
                                        <p:tgtEl>
                                          <p:spTgt spid="29"/>
                                        </p:tgtEl>
                                        <p:attrNameLst>
                                          <p:attrName>ppt_x</p:attrName>
                                        </p:attrNameLst>
                                      </p:cBhvr>
                                      <p:tavLst>
                                        <p:tav tm="0">
                                          <p:val>
                                            <p:strVal val="#ppt_x"/>
                                          </p:val>
                                        </p:tav>
                                        <p:tav tm="100000">
                                          <p:val>
                                            <p:strVal val="#ppt_x"/>
                                          </p:val>
                                        </p:tav>
                                      </p:tavLst>
                                    </p:anim>
                                    <p:anim calcmode="lin" valueType="num">
                                      <p:cBhvr>
                                        <p:cTn id="2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1328610" y="2156862"/>
            <a:ext cx="6686446" cy="1200329"/>
          </a:xfrm>
          <a:prstGeom prst="rect">
            <a:avLst/>
          </a:prstGeom>
          <a:noFill/>
        </p:spPr>
        <p:txBody>
          <a:bodyPr wrap="none" rtlCol="0">
            <a:spAutoFit/>
          </a:bodyPr>
          <a:lstStyle/>
          <a:p>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我们的责任，不断提升自我</a:t>
            </a:r>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a:p>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努力</a:t>
            </a:r>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超越客户的期望。</a:t>
            </a:r>
            <a:endPar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5053817" y="1803173"/>
            <a:ext cx="2872408" cy="1436204"/>
          </a:xfrm>
          <a:prstGeom prst="rect">
            <a:avLst/>
          </a:prstGeom>
        </p:spPr>
      </p:pic>
      <p:sp>
        <p:nvSpPr>
          <p:cNvPr id="9" name="文本框 8"/>
          <p:cNvSpPr txBox="1"/>
          <p:nvPr/>
        </p:nvSpPr>
        <p:spPr>
          <a:xfrm>
            <a:off x="1328610" y="3804969"/>
            <a:ext cx="9187130" cy="1200329"/>
          </a:xfrm>
          <a:prstGeom prst="rect">
            <a:avLst/>
          </a:prstGeom>
          <a:noFill/>
        </p:spPr>
        <p:txBody>
          <a:bodyPr wrap="none" rtlCol="0">
            <a:spAutoFit/>
          </a:bodyPr>
          <a:lstStyle/>
          <a:p>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我们的追求，以诚信为本</a:t>
            </a:r>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a:p>
            <a:r>
              <a:rPr lang="zh-CN" altLang="en-US" sz="36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共享</a:t>
            </a:r>
            <a:r>
              <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双方努力成果，诠释你我人生价值。</a:t>
            </a:r>
            <a:endParaRPr lang="zh-CN" altLang="en-US" sz="36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14:bounceEnd="40000">
                                          <p:cBhvr additive="base">
                                            <p:cTn id="29"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750" fill="hold"/>
                                            <p:tgtEl>
                                              <p:spTgt spid="9"/>
                                            </p:tgtEl>
                                            <p:attrNameLst>
                                              <p:attrName>ppt_x</p:attrName>
                                            </p:attrNameLst>
                                          </p:cBhvr>
                                          <p:tavLst>
                                            <p:tav tm="0">
                                              <p:val>
                                                <p:strVal val="1+#ppt_w/2"/>
                                              </p:val>
                                            </p:tav>
                                            <p:tav tm="100000">
                                              <p:val>
                                                <p:strVal val="#ppt_x"/>
                                              </p:val>
                                            </p:tav>
                                          </p:tavLst>
                                        </p:anim>
                                        <p:anim calcmode="lin" valueType="num">
                                          <p:cBhvr additive="base">
                                            <p:cTn id="30"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1587162" y="2240584"/>
            <a:ext cx="6917278" cy="1200329"/>
          </a:xfrm>
          <a:prstGeom prst="rect">
            <a:avLst/>
          </a:prstGeom>
          <a:noFill/>
        </p:spPr>
        <p:txBody>
          <a:bodyPr wrap="none" rtlCol="0">
            <a:spAutoFit/>
          </a:bodyPr>
          <a:lstStyle/>
          <a:p>
            <a:r>
              <a:rPr lang="zh-CN" altLang="en-US" sz="72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雄关漫道真如铁</a:t>
            </a:r>
            <a:endParaRPr lang="zh-CN" altLang="en-US" sz="72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
        <p:nvSpPr>
          <p:cNvPr id="18" name="文本框 17"/>
          <p:cNvSpPr txBox="1"/>
          <p:nvPr/>
        </p:nvSpPr>
        <p:spPr>
          <a:xfrm>
            <a:off x="2736868" y="3823243"/>
            <a:ext cx="8353569" cy="1446550"/>
          </a:xfrm>
          <a:prstGeom prst="rect">
            <a:avLst/>
          </a:prstGeom>
          <a:noFill/>
        </p:spPr>
        <p:txBody>
          <a:bodyPr wrap="none" rtlCol="0">
            <a:spAutoFit/>
          </a:bodyPr>
          <a:lstStyle/>
          <a:p>
            <a:r>
              <a:rPr lang="zh-CN" altLang="en-US" sz="8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而今迈步从头越</a:t>
            </a:r>
            <a:endParaRPr lang="zh-CN" altLang="en-US" sz="8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4885635" y="1731916"/>
            <a:ext cx="2872408" cy="1436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1+#ppt_w/2"/>
                                              </p:val>
                                            </p:tav>
                                            <p:tav tm="100000">
                                              <p:val>
                                                <p:strVal val="#ppt_x"/>
                                              </p:val>
                                            </p:tav>
                                          </p:tavLst>
                                        </p:anim>
                                        <p:anim calcmode="lin" valueType="num">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791947" y="2421581"/>
            <a:ext cx="9579867" cy="830997"/>
          </a:xfrm>
          <a:prstGeom prst="rect">
            <a:avLst/>
          </a:prstGeom>
          <a:noFill/>
        </p:spPr>
        <p:txBody>
          <a:bodyPr wrap="none" rtlCol="0">
            <a:spAutoFit/>
          </a:bodyPr>
          <a:lstStyle/>
          <a:p>
            <a:r>
              <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新的一年，新的心愿、新的希望</a:t>
            </a:r>
            <a:r>
              <a:rPr lang="en-US" altLang="zh-CN"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
        <p:nvSpPr>
          <p:cNvPr id="18" name="文本框 17"/>
          <p:cNvSpPr txBox="1"/>
          <p:nvPr/>
        </p:nvSpPr>
        <p:spPr>
          <a:xfrm>
            <a:off x="2002350" y="3970897"/>
            <a:ext cx="9995044" cy="830997"/>
          </a:xfrm>
          <a:prstGeom prst="rect">
            <a:avLst/>
          </a:prstGeom>
          <a:noFill/>
        </p:spPr>
        <p:txBody>
          <a:bodyPr wrap="none" rtlCol="0">
            <a:spAutoFit/>
          </a:bodyPr>
          <a:lstStyle/>
          <a:p>
            <a:r>
              <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新的一年，新的起点、新的征程。</a:t>
            </a:r>
            <a:endPar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5110487" y="1838575"/>
            <a:ext cx="2872408" cy="1436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1+#ppt_w/2"/>
                                              </p:val>
                                            </p:tav>
                                            <p:tav tm="100000">
                                              <p:val>
                                                <p:strVal val="#ppt_x"/>
                                              </p:val>
                                            </p:tav>
                                          </p:tavLst>
                                        </p:anim>
                                        <p:anim calcmode="lin" valueType="num">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3992880"/>
          </a:xfrm>
          <a:prstGeom prst="rect">
            <a:avLst/>
          </a:prstGeom>
        </p:spPr>
      </p:pic>
      <p:pic>
        <p:nvPicPr>
          <p:cNvPr id="3" name="图片 2"/>
          <p:cNvPicPr>
            <a:picLocks noChangeAspect="1"/>
          </p:cNvPicPr>
          <p:nvPr/>
        </p:nvPicPr>
        <p:blipFill>
          <a:blip r:embed="rId2"/>
          <a:stretch>
            <a:fillRect/>
          </a:stretch>
        </p:blipFill>
        <p:spPr>
          <a:xfrm>
            <a:off x="5325979" y="0"/>
            <a:ext cx="6866021" cy="3205850"/>
          </a:xfrm>
          <a:prstGeom prst="rect">
            <a:avLst/>
          </a:prstGeom>
          <a:effectLst>
            <a:outerShdw blurRad="381000" dist="190500" dir="8100000" algn="tr" rotWithShape="0">
              <a:prstClr val="black">
                <a:alpha val="30000"/>
              </a:prstClr>
            </a:outerShdw>
          </a:effectLst>
        </p:spPr>
      </p:pic>
      <p:pic>
        <p:nvPicPr>
          <p:cNvPr id="4" name="图片 3"/>
          <p:cNvPicPr>
            <a:picLocks noChangeAspect="1"/>
          </p:cNvPicPr>
          <p:nvPr/>
        </p:nvPicPr>
        <p:blipFill>
          <a:blip r:embed="rId3"/>
          <a:stretch>
            <a:fillRect/>
          </a:stretch>
        </p:blipFill>
        <p:spPr>
          <a:xfrm>
            <a:off x="-1" y="4888435"/>
            <a:ext cx="6132513" cy="1969566"/>
          </a:xfrm>
          <a:prstGeom prst="rect">
            <a:avLst/>
          </a:prstGeom>
          <a:effectLst>
            <a:outerShdw blurRad="381000" dist="38100" dir="2700000" algn="tl" rotWithShape="0">
              <a:prstClr val="black">
                <a:alpha val="30000"/>
              </a:prstClr>
            </a:outerShdw>
          </a:effectLst>
        </p:spPr>
      </p:pic>
      <p:sp>
        <p:nvSpPr>
          <p:cNvPr id="15" name="文本框 14"/>
          <p:cNvSpPr txBox="1"/>
          <p:nvPr/>
        </p:nvSpPr>
        <p:spPr>
          <a:xfrm>
            <a:off x="821927" y="2095012"/>
            <a:ext cx="9687267" cy="923330"/>
          </a:xfrm>
          <a:prstGeom prst="rect">
            <a:avLst/>
          </a:prstGeom>
          <a:noFill/>
        </p:spPr>
        <p:txBody>
          <a:bodyPr wrap="none" rtlCol="0">
            <a:spAutoFit/>
          </a:bodyPr>
          <a:lstStyle/>
          <a:p>
            <a:r>
              <a:rPr lang="zh-CN" altLang="en-US" sz="54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成绩只能铭记，梦想需要努力</a:t>
            </a:r>
            <a:endParaRPr lang="zh-CN" altLang="en-US" sz="54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sp>
        <p:nvSpPr>
          <p:cNvPr id="18" name="文本框 17"/>
          <p:cNvSpPr txBox="1"/>
          <p:nvPr/>
        </p:nvSpPr>
        <p:spPr>
          <a:xfrm>
            <a:off x="766990" y="3404209"/>
            <a:ext cx="8686993" cy="2177840"/>
          </a:xfrm>
          <a:prstGeom prst="rect">
            <a:avLst/>
          </a:prstGeom>
          <a:noFill/>
        </p:spPr>
        <p:txBody>
          <a:bodyPr wrap="none" rtlCol="0">
            <a:spAutoFit/>
          </a:bodyPr>
          <a:lstStyle/>
          <a:p>
            <a:pPr>
              <a:lnSpc>
                <a:spcPct val="150000"/>
              </a:lnSpc>
            </a:pPr>
            <a:r>
              <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让我们携手并肩，再接再励</a:t>
            </a:r>
            <a:r>
              <a:rPr lang="zh-CN" altLang="en-US" sz="48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a:t>
            </a:r>
            <a:endParaRPr lang="en-US" altLang="zh-CN" sz="48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a:p>
            <a:pPr>
              <a:lnSpc>
                <a:spcPct val="150000"/>
              </a:lnSpc>
            </a:pPr>
            <a:r>
              <a:rPr lang="zh-CN" altLang="en-US" sz="4800" b="1" spc="300" dirty="0" smtClean="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为</a:t>
            </a:r>
            <a:r>
              <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rPr>
              <a:t>共同发展谱写新篇章。</a:t>
            </a:r>
            <a:endParaRPr lang="zh-CN" altLang="en-US" sz="4800" b="1" spc="300" dirty="0">
              <a:gradFill>
                <a:gsLst>
                  <a:gs pos="42000">
                    <a:srgbClr val="FFE4A3"/>
                  </a:gs>
                  <a:gs pos="100000">
                    <a:srgbClr val="FFFFFF"/>
                  </a:gs>
                  <a:gs pos="70000">
                    <a:srgbClr val="F5B676"/>
                  </a:gs>
                </a:gsLst>
                <a:lin ang="4800000" scaled="0"/>
              </a:gradFill>
              <a:effectLst>
                <a:outerShdw blurRad="127000" dist="63500" dir="2700000" algn="tl">
                  <a:srgbClr val="000000">
                    <a:alpha val="90000"/>
                  </a:srgbClr>
                </a:outerShdw>
              </a:effectLst>
              <a:cs typeface="+mn-ea"/>
              <a:sym typeface="+mn-lt"/>
            </a:endParaRPr>
          </a:p>
        </p:txBody>
      </p:sp>
      <p:pic>
        <p:nvPicPr>
          <p:cNvPr id="10" name="图片 9"/>
          <p:cNvPicPr>
            <a:picLocks noChangeAspect="1"/>
          </p:cNvPicPr>
          <p:nvPr/>
        </p:nvPicPr>
        <p:blipFill>
          <a:blip r:embed="rId4" cstate="screen"/>
          <a:stretch>
            <a:fillRect/>
          </a:stretch>
        </p:blipFill>
        <p:spPr>
          <a:xfrm>
            <a:off x="5065516" y="1484332"/>
            <a:ext cx="2872408" cy="1436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advTm="0">
        <p14:flash/>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14:presetBounceEnd="40000">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7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40000">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75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par>
                                    <p:cTn id="11" presetID="53" presetClass="entr" presetSubtype="16"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Effect transition="in" filter="fade">
                                          <p:cBhvr>
                                            <p:cTn id="15" dur="1000"/>
                                            <p:tgtEl>
                                              <p:spTgt spid="10"/>
                                            </p:tgtEl>
                                          </p:cBhvr>
                                        </p:animEffect>
                                      </p:childTnLst>
                                    </p:cTn>
                                  </p:par>
                                  <p:par>
                                    <p:cTn id="16" presetID="10" presetClass="entr" presetSubtype="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42" presetClass="path" presetSubtype="0" fill="hold" nodeType="withEffect">
                                      <p:stCondLst>
                                        <p:cond delay="0"/>
                                      </p:stCondLst>
                                      <p:childTnLst>
                                        <p:animMotion origin="layout" path="M 0.07826 -0.06458 L 0.19948 -0.16528 " pathEditMode="relative" rAng="0" ptsTypes="AA">
                                          <p:cBhvr>
                                            <p:cTn id="20" dur="500" spd="-100000" fill="hold"/>
                                            <p:tgtEl>
                                              <p:spTgt spid="2"/>
                                            </p:tgtEl>
                                            <p:attrNameLst>
                                              <p:attrName>ppt_x</p:attrName>
                                              <p:attrName>ppt_y</p:attrName>
                                            </p:attrNameLst>
                                          </p:cBhvr>
                                          <p:rCtr x="6055" y="-5046"/>
                                        </p:animMotion>
                                      </p:childTnLst>
                                    </p:cTn>
                                  </p:par>
                                  <p:par>
                                    <p:cTn id="21" presetID="42" presetClass="path" presetSubtype="0" decel="14200" fill="hold" nodeType="withEffect">
                                      <p:stCondLst>
                                        <p:cond delay="500"/>
                                      </p:stCondLst>
                                      <p:childTnLst>
                                        <p:animMotion origin="layout" path="M 0 -2.22222E-6 L 0.07826 -0.06458 " pathEditMode="relative" rAng="0" ptsTypes="AA">
                                          <p:cBhvr>
                                            <p:cTn id="22" dur="2500" spd="-100000" fill="hold"/>
                                            <p:tgtEl>
                                              <p:spTgt spid="2"/>
                                            </p:tgtEl>
                                            <p:attrNameLst>
                                              <p:attrName>ppt_x</p:attrName>
                                              <p:attrName>ppt_y</p:attrName>
                                            </p:attrNameLst>
                                          </p:cBhvr>
                                          <p:rCtr x="3906" y="-3241"/>
                                        </p:animMotion>
                                      </p:childTnLst>
                                    </p:cTn>
                                  </p:par>
                                  <p:par>
                                    <p:cTn id="23" presetID="2" presetClass="entr" presetSubtype="8" fill="hold" grpId="0" nodeType="withEffect">
                                      <p:stCondLst>
                                        <p:cond delay="5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750" fill="hold"/>
                                            <p:tgtEl>
                                              <p:spTgt spid="15"/>
                                            </p:tgtEl>
                                            <p:attrNameLst>
                                              <p:attrName>ppt_x</p:attrName>
                                            </p:attrNameLst>
                                          </p:cBhvr>
                                          <p:tavLst>
                                            <p:tav tm="0">
                                              <p:val>
                                                <p:strVal val="0-#ppt_w/2"/>
                                              </p:val>
                                            </p:tav>
                                            <p:tav tm="100000">
                                              <p:val>
                                                <p:strVal val="#ppt_x"/>
                                              </p:val>
                                            </p:tav>
                                          </p:tavLst>
                                        </p:anim>
                                        <p:anim calcmode="lin" valueType="num">
                                          <p:cBhvr additive="base">
                                            <p:cTn id="26" dur="75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50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750" fill="hold"/>
                                            <p:tgtEl>
                                              <p:spTgt spid="18"/>
                                            </p:tgtEl>
                                            <p:attrNameLst>
                                              <p:attrName>ppt_x</p:attrName>
                                            </p:attrNameLst>
                                          </p:cBhvr>
                                          <p:tavLst>
                                            <p:tav tm="0">
                                              <p:val>
                                                <p:strVal val="1+#ppt_w/2"/>
                                              </p:val>
                                            </p:tav>
                                            <p:tav tm="100000">
                                              <p:val>
                                                <p:strVal val="#ppt_x"/>
                                              </p:val>
                                            </p:tav>
                                          </p:tavLst>
                                        </p:anim>
                                        <p:anim calcmode="lin" valueType="num">
                                          <p:cBhvr additive="base">
                                            <p:cTn id="30" dur="75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 name="图片 95"/>
          <p:cNvPicPr>
            <a:picLocks noChangeAspect="1"/>
          </p:cNvPicPr>
          <p:nvPr/>
        </p:nvPicPr>
        <p:blipFill>
          <a:blip r:embed="rId1"/>
          <a:stretch>
            <a:fillRect/>
          </a:stretch>
        </p:blipFill>
        <p:spPr>
          <a:xfrm>
            <a:off x="0" y="0"/>
            <a:ext cx="12192000" cy="6858000"/>
          </a:xfrm>
          <a:prstGeom prst="rect">
            <a:avLst/>
          </a:prstGeom>
        </p:spPr>
      </p:pic>
      <p:grpSp>
        <p:nvGrpSpPr>
          <p:cNvPr id="100" name="组合 99"/>
          <p:cNvGrpSpPr/>
          <p:nvPr/>
        </p:nvGrpSpPr>
        <p:grpSpPr>
          <a:xfrm>
            <a:off x="799144" y="1659559"/>
            <a:ext cx="5056552" cy="980901"/>
            <a:chOff x="1083954" y="1794469"/>
            <a:chExt cx="5056552" cy="980901"/>
          </a:xfrm>
        </p:grpSpPr>
        <p:grpSp>
          <p:nvGrpSpPr>
            <p:cNvPr id="41" name="组合 40"/>
            <p:cNvGrpSpPr/>
            <p:nvPr/>
          </p:nvGrpSpPr>
          <p:grpSpPr>
            <a:xfrm>
              <a:off x="1083954" y="1794469"/>
              <a:ext cx="5056552" cy="923330"/>
              <a:chOff x="3784951" y="809729"/>
              <a:chExt cx="5056552" cy="923330"/>
            </a:xfrm>
          </p:grpSpPr>
          <p:sp>
            <p:nvSpPr>
              <p:cNvPr id="9" name="文本框 8"/>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壹</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0" name="文本框 9"/>
              <p:cNvSpPr txBox="1"/>
              <p:nvPr/>
            </p:nvSpPr>
            <p:spPr>
              <a:xfrm>
                <a:off x="4680839" y="1133113"/>
                <a:ext cx="1620957"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恭迎贵宾</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sp>
            <p:nvSpPr>
              <p:cNvPr id="17" name="文本框 16"/>
              <p:cNvSpPr txBox="1"/>
              <p:nvPr/>
            </p:nvSpPr>
            <p:spPr>
              <a:xfrm>
                <a:off x="6312306" y="1171256"/>
                <a:ext cx="2529197" cy="434863"/>
              </a:xfrm>
              <a:prstGeom prst="rect">
                <a:avLst/>
              </a:prstGeom>
              <a:noFill/>
            </p:spPr>
            <p:txBody>
              <a:bodyPr wrap="square" rtlCol="0">
                <a:spAutoFit/>
              </a:bodyPr>
              <a:lstStyle/>
              <a:p>
                <a:pPr>
                  <a:lnSpc>
                    <a:spcPct val="130000"/>
                  </a:lnSpc>
                </a:pPr>
                <a:r>
                  <a:rPr lang="en-US" altLang="zh-CN" sz="900" dirty="0" smtClean="0">
                    <a:solidFill>
                      <a:srgbClr val="FFFDB7">
                        <a:alpha val="70000"/>
                      </a:srgbClr>
                    </a:solidFill>
                    <a:cs typeface="+mn-ea"/>
                    <a:sym typeface="+mn-lt"/>
                  </a:rPr>
                  <a:t>Please click here to enter your content or copy and paste your text </a:t>
                </a:r>
                <a:endParaRPr lang="en-US" altLang="zh-CN" sz="900" dirty="0">
                  <a:solidFill>
                    <a:srgbClr val="FFFDB7">
                      <a:alpha val="70000"/>
                    </a:srgbClr>
                  </a:solidFill>
                  <a:cs typeface="+mn-ea"/>
                  <a:sym typeface="+mn-lt"/>
                </a:endParaRPr>
              </a:p>
            </p:txBody>
          </p:sp>
        </p:grpSp>
        <p:grpSp>
          <p:nvGrpSpPr>
            <p:cNvPr id="97" name="组合 96"/>
            <p:cNvGrpSpPr/>
            <p:nvPr/>
          </p:nvGrpSpPr>
          <p:grpSpPr>
            <a:xfrm>
              <a:off x="1115484" y="2729651"/>
              <a:ext cx="4896432" cy="45719"/>
              <a:chOff x="1758755" y="1805594"/>
              <a:chExt cx="3126786" cy="36000"/>
            </a:xfrm>
            <a:solidFill>
              <a:srgbClr val="F5B676"/>
            </a:solidFill>
          </p:grpSpPr>
          <p:cxnSp>
            <p:nvCxnSpPr>
              <p:cNvPr id="98" name="直接连接符 97"/>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99" name="平行四边形 98"/>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01" name="组合 100"/>
          <p:cNvGrpSpPr/>
          <p:nvPr/>
        </p:nvGrpSpPr>
        <p:grpSpPr>
          <a:xfrm>
            <a:off x="6696478" y="1659559"/>
            <a:ext cx="4927962" cy="980901"/>
            <a:chOff x="1083954" y="1794469"/>
            <a:chExt cx="4927962" cy="980901"/>
          </a:xfrm>
        </p:grpSpPr>
        <p:grpSp>
          <p:nvGrpSpPr>
            <p:cNvPr id="102" name="组合 101"/>
            <p:cNvGrpSpPr/>
            <p:nvPr/>
          </p:nvGrpSpPr>
          <p:grpSpPr>
            <a:xfrm>
              <a:off x="1083954" y="1794469"/>
              <a:ext cx="3234990" cy="923330"/>
              <a:chOff x="3784951" y="809729"/>
              <a:chExt cx="3234990" cy="923330"/>
            </a:xfrm>
          </p:grpSpPr>
          <p:sp>
            <p:nvSpPr>
              <p:cNvPr id="106" name="文本框 105"/>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贰</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07" name="文本框 106"/>
              <p:cNvSpPr txBox="1"/>
              <p:nvPr/>
            </p:nvSpPr>
            <p:spPr>
              <a:xfrm>
                <a:off x="4680839" y="1133113"/>
                <a:ext cx="2339102"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领导致开幕辞</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grpSp>
        <p:grpSp>
          <p:nvGrpSpPr>
            <p:cNvPr id="103" name="组合 102"/>
            <p:cNvGrpSpPr/>
            <p:nvPr/>
          </p:nvGrpSpPr>
          <p:grpSpPr>
            <a:xfrm>
              <a:off x="1115484" y="2729651"/>
              <a:ext cx="4896432" cy="45719"/>
              <a:chOff x="1758755" y="1805594"/>
              <a:chExt cx="3126786" cy="36000"/>
            </a:xfrm>
            <a:solidFill>
              <a:srgbClr val="F5B676"/>
            </a:solidFill>
          </p:grpSpPr>
          <p:cxnSp>
            <p:nvCxnSpPr>
              <p:cNvPr id="104" name="直接连接符 103"/>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05" name="平行四边形 104"/>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09" name="组合 108"/>
          <p:cNvGrpSpPr/>
          <p:nvPr/>
        </p:nvGrpSpPr>
        <p:grpSpPr>
          <a:xfrm>
            <a:off x="799144" y="2803639"/>
            <a:ext cx="4927962" cy="980901"/>
            <a:chOff x="1083954" y="1794469"/>
            <a:chExt cx="4927962" cy="980901"/>
          </a:xfrm>
        </p:grpSpPr>
        <p:grpSp>
          <p:nvGrpSpPr>
            <p:cNvPr id="110" name="组合 109"/>
            <p:cNvGrpSpPr/>
            <p:nvPr/>
          </p:nvGrpSpPr>
          <p:grpSpPr>
            <a:xfrm>
              <a:off x="1083954" y="1794469"/>
              <a:ext cx="3594063" cy="923330"/>
              <a:chOff x="3784951" y="809729"/>
              <a:chExt cx="3594063" cy="923330"/>
            </a:xfrm>
          </p:grpSpPr>
          <p:sp>
            <p:nvSpPr>
              <p:cNvPr id="114" name="文本框 113"/>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叁</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15" name="文本框 114"/>
              <p:cNvSpPr txBox="1"/>
              <p:nvPr/>
            </p:nvSpPr>
            <p:spPr>
              <a:xfrm>
                <a:off x="4680839" y="1133113"/>
                <a:ext cx="2698175"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企业总结及规划</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grpSp>
        <p:grpSp>
          <p:nvGrpSpPr>
            <p:cNvPr id="111" name="组合 110"/>
            <p:cNvGrpSpPr/>
            <p:nvPr/>
          </p:nvGrpSpPr>
          <p:grpSpPr>
            <a:xfrm>
              <a:off x="1115484" y="2729651"/>
              <a:ext cx="4896432" cy="45719"/>
              <a:chOff x="1758755" y="1805594"/>
              <a:chExt cx="3126786" cy="36000"/>
            </a:xfrm>
            <a:solidFill>
              <a:srgbClr val="F5B676"/>
            </a:solidFill>
          </p:grpSpPr>
          <p:cxnSp>
            <p:nvCxnSpPr>
              <p:cNvPr id="112" name="直接连接符 111"/>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13" name="平行四边形 112"/>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17" name="组合 116"/>
          <p:cNvGrpSpPr/>
          <p:nvPr/>
        </p:nvGrpSpPr>
        <p:grpSpPr>
          <a:xfrm>
            <a:off x="6696478" y="2803639"/>
            <a:ext cx="5056552" cy="980901"/>
            <a:chOff x="1083954" y="1794469"/>
            <a:chExt cx="5056552" cy="980901"/>
          </a:xfrm>
        </p:grpSpPr>
        <p:grpSp>
          <p:nvGrpSpPr>
            <p:cNvPr id="118" name="组合 117"/>
            <p:cNvGrpSpPr/>
            <p:nvPr/>
          </p:nvGrpSpPr>
          <p:grpSpPr>
            <a:xfrm>
              <a:off x="1083954" y="1794469"/>
              <a:ext cx="5056552" cy="923330"/>
              <a:chOff x="3784951" y="809729"/>
              <a:chExt cx="5056552" cy="923330"/>
            </a:xfrm>
          </p:grpSpPr>
          <p:sp>
            <p:nvSpPr>
              <p:cNvPr id="122" name="文本框 121"/>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肆</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23" name="文本框 122"/>
              <p:cNvSpPr txBox="1"/>
              <p:nvPr/>
            </p:nvSpPr>
            <p:spPr>
              <a:xfrm>
                <a:off x="4680839" y="1133113"/>
                <a:ext cx="1620957"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幸运抽奖</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sp>
            <p:nvSpPr>
              <p:cNvPr id="124" name="文本框 123"/>
              <p:cNvSpPr txBox="1"/>
              <p:nvPr/>
            </p:nvSpPr>
            <p:spPr>
              <a:xfrm>
                <a:off x="6312306" y="1171256"/>
                <a:ext cx="2529197" cy="434863"/>
              </a:xfrm>
              <a:prstGeom prst="rect">
                <a:avLst/>
              </a:prstGeom>
              <a:noFill/>
            </p:spPr>
            <p:txBody>
              <a:bodyPr wrap="square" rtlCol="0">
                <a:spAutoFit/>
              </a:bodyPr>
              <a:lstStyle/>
              <a:p>
                <a:pPr>
                  <a:lnSpc>
                    <a:spcPct val="130000"/>
                  </a:lnSpc>
                </a:pPr>
                <a:r>
                  <a:rPr lang="en-US" altLang="zh-CN" sz="900" dirty="0" smtClean="0">
                    <a:solidFill>
                      <a:srgbClr val="FFFDB7">
                        <a:alpha val="70000"/>
                      </a:srgbClr>
                    </a:solidFill>
                    <a:cs typeface="+mn-ea"/>
                    <a:sym typeface="+mn-lt"/>
                  </a:rPr>
                  <a:t>Please click here to enter your content or copy and paste your text </a:t>
                </a:r>
                <a:endParaRPr lang="en-US" altLang="zh-CN" sz="900" dirty="0">
                  <a:solidFill>
                    <a:srgbClr val="FFFDB7">
                      <a:alpha val="70000"/>
                    </a:srgbClr>
                  </a:solidFill>
                  <a:cs typeface="+mn-ea"/>
                  <a:sym typeface="+mn-lt"/>
                </a:endParaRPr>
              </a:p>
            </p:txBody>
          </p:sp>
        </p:grpSp>
        <p:grpSp>
          <p:nvGrpSpPr>
            <p:cNvPr id="119" name="组合 118"/>
            <p:cNvGrpSpPr/>
            <p:nvPr/>
          </p:nvGrpSpPr>
          <p:grpSpPr>
            <a:xfrm>
              <a:off x="1115484" y="2729651"/>
              <a:ext cx="4896432" cy="45719"/>
              <a:chOff x="1758755" y="1805594"/>
              <a:chExt cx="3126786" cy="36000"/>
            </a:xfrm>
            <a:solidFill>
              <a:srgbClr val="F5B676"/>
            </a:solidFill>
          </p:grpSpPr>
          <p:cxnSp>
            <p:nvCxnSpPr>
              <p:cNvPr id="120" name="直接连接符 119"/>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21" name="平行四边形 120"/>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25" name="组合 124"/>
          <p:cNvGrpSpPr/>
          <p:nvPr/>
        </p:nvGrpSpPr>
        <p:grpSpPr>
          <a:xfrm>
            <a:off x="799144" y="3947719"/>
            <a:ext cx="5056552" cy="980901"/>
            <a:chOff x="1083954" y="1794469"/>
            <a:chExt cx="5056552" cy="980901"/>
          </a:xfrm>
        </p:grpSpPr>
        <p:grpSp>
          <p:nvGrpSpPr>
            <p:cNvPr id="126" name="组合 125"/>
            <p:cNvGrpSpPr/>
            <p:nvPr/>
          </p:nvGrpSpPr>
          <p:grpSpPr>
            <a:xfrm>
              <a:off x="1083954" y="1794469"/>
              <a:ext cx="5056552" cy="923330"/>
              <a:chOff x="3784951" y="809729"/>
              <a:chExt cx="5056552" cy="923330"/>
            </a:xfrm>
          </p:grpSpPr>
          <p:sp>
            <p:nvSpPr>
              <p:cNvPr id="130" name="文本框 129"/>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伍</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31" name="文本框 130"/>
              <p:cNvSpPr txBox="1"/>
              <p:nvPr/>
            </p:nvSpPr>
            <p:spPr>
              <a:xfrm>
                <a:off x="4680839" y="1133113"/>
                <a:ext cx="1620957"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专家时间</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sp>
            <p:nvSpPr>
              <p:cNvPr id="132" name="文本框 131"/>
              <p:cNvSpPr txBox="1"/>
              <p:nvPr/>
            </p:nvSpPr>
            <p:spPr>
              <a:xfrm>
                <a:off x="6312306" y="1171256"/>
                <a:ext cx="2529197" cy="434863"/>
              </a:xfrm>
              <a:prstGeom prst="rect">
                <a:avLst/>
              </a:prstGeom>
              <a:noFill/>
            </p:spPr>
            <p:txBody>
              <a:bodyPr wrap="square" rtlCol="0">
                <a:spAutoFit/>
              </a:bodyPr>
              <a:lstStyle/>
              <a:p>
                <a:pPr>
                  <a:lnSpc>
                    <a:spcPct val="130000"/>
                  </a:lnSpc>
                </a:pPr>
                <a:r>
                  <a:rPr lang="en-US" altLang="zh-CN" sz="900" dirty="0" smtClean="0">
                    <a:solidFill>
                      <a:srgbClr val="FFFDB7">
                        <a:alpha val="70000"/>
                      </a:srgbClr>
                    </a:solidFill>
                    <a:cs typeface="+mn-ea"/>
                    <a:sym typeface="+mn-lt"/>
                  </a:rPr>
                  <a:t>Please click here to enter your content or copy and paste your text </a:t>
                </a:r>
                <a:endParaRPr lang="en-US" altLang="zh-CN" sz="900" dirty="0">
                  <a:solidFill>
                    <a:srgbClr val="FFFDB7">
                      <a:alpha val="70000"/>
                    </a:srgbClr>
                  </a:solidFill>
                  <a:cs typeface="+mn-ea"/>
                  <a:sym typeface="+mn-lt"/>
                </a:endParaRPr>
              </a:p>
            </p:txBody>
          </p:sp>
        </p:grpSp>
        <p:grpSp>
          <p:nvGrpSpPr>
            <p:cNvPr id="127" name="组合 126"/>
            <p:cNvGrpSpPr/>
            <p:nvPr/>
          </p:nvGrpSpPr>
          <p:grpSpPr>
            <a:xfrm>
              <a:off x="1115484" y="2729651"/>
              <a:ext cx="4896432" cy="45719"/>
              <a:chOff x="1758755" y="1805594"/>
              <a:chExt cx="3126786" cy="36000"/>
            </a:xfrm>
            <a:solidFill>
              <a:srgbClr val="F5B676"/>
            </a:solidFill>
          </p:grpSpPr>
          <p:cxnSp>
            <p:nvCxnSpPr>
              <p:cNvPr id="128" name="直接连接符 127"/>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29" name="平行四边形 128"/>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33" name="组合 132"/>
          <p:cNvGrpSpPr/>
          <p:nvPr/>
        </p:nvGrpSpPr>
        <p:grpSpPr>
          <a:xfrm>
            <a:off x="6696478" y="3947719"/>
            <a:ext cx="5056552" cy="980901"/>
            <a:chOff x="1083954" y="1794469"/>
            <a:chExt cx="5056552" cy="980901"/>
          </a:xfrm>
        </p:grpSpPr>
        <p:grpSp>
          <p:nvGrpSpPr>
            <p:cNvPr id="134" name="组合 133"/>
            <p:cNvGrpSpPr/>
            <p:nvPr/>
          </p:nvGrpSpPr>
          <p:grpSpPr>
            <a:xfrm>
              <a:off x="1083954" y="1794469"/>
              <a:ext cx="5056552" cy="923330"/>
              <a:chOff x="3784951" y="809729"/>
              <a:chExt cx="5056552" cy="923330"/>
            </a:xfrm>
          </p:grpSpPr>
          <p:sp>
            <p:nvSpPr>
              <p:cNvPr id="138" name="文本框 137"/>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陆</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39" name="文本框 138"/>
              <p:cNvSpPr txBox="1"/>
              <p:nvPr/>
            </p:nvSpPr>
            <p:spPr>
              <a:xfrm>
                <a:off x="4680839" y="1133113"/>
                <a:ext cx="1620957"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嘉宾分享</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sp>
            <p:nvSpPr>
              <p:cNvPr id="140" name="文本框 139"/>
              <p:cNvSpPr txBox="1"/>
              <p:nvPr/>
            </p:nvSpPr>
            <p:spPr>
              <a:xfrm>
                <a:off x="6312306" y="1171256"/>
                <a:ext cx="2529197" cy="434863"/>
              </a:xfrm>
              <a:prstGeom prst="rect">
                <a:avLst/>
              </a:prstGeom>
              <a:noFill/>
            </p:spPr>
            <p:txBody>
              <a:bodyPr wrap="square" rtlCol="0">
                <a:spAutoFit/>
              </a:bodyPr>
              <a:lstStyle/>
              <a:p>
                <a:pPr>
                  <a:lnSpc>
                    <a:spcPct val="130000"/>
                  </a:lnSpc>
                </a:pPr>
                <a:r>
                  <a:rPr lang="en-US" altLang="zh-CN" sz="900" dirty="0" smtClean="0">
                    <a:solidFill>
                      <a:srgbClr val="FFFDB7">
                        <a:alpha val="70000"/>
                      </a:srgbClr>
                    </a:solidFill>
                    <a:cs typeface="+mn-ea"/>
                    <a:sym typeface="+mn-lt"/>
                  </a:rPr>
                  <a:t>Please click here to enter your content or copy and paste your text </a:t>
                </a:r>
                <a:endParaRPr lang="en-US" altLang="zh-CN" sz="900" dirty="0">
                  <a:solidFill>
                    <a:srgbClr val="FFFDB7">
                      <a:alpha val="70000"/>
                    </a:srgbClr>
                  </a:solidFill>
                  <a:cs typeface="+mn-ea"/>
                  <a:sym typeface="+mn-lt"/>
                </a:endParaRPr>
              </a:p>
            </p:txBody>
          </p:sp>
        </p:grpSp>
        <p:grpSp>
          <p:nvGrpSpPr>
            <p:cNvPr id="135" name="组合 134"/>
            <p:cNvGrpSpPr/>
            <p:nvPr/>
          </p:nvGrpSpPr>
          <p:grpSpPr>
            <a:xfrm>
              <a:off x="1115484" y="2729651"/>
              <a:ext cx="4896432" cy="45719"/>
              <a:chOff x="1758755" y="1805594"/>
              <a:chExt cx="3126786" cy="36000"/>
            </a:xfrm>
            <a:solidFill>
              <a:srgbClr val="F5B676"/>
            </a:solidFill>
          </p:grpSpPr>
          <p:cxnSp>
            <p:nvCxnSpPr>
              <p:cNvPr id="136" name="直接连接符 135"/>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37" name="平行四边形 136"/>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grpSp>
        <p:nvGrpSpPr>
          <p:cNvPr id="141" name="组合 140"/>
          <p:cNvGrpSpPr/>
          <p:nvPr/>
        </p:nvGrpSpPr>
        <p:grpSpPr>
          <a:xfrm>
            <a:off x="799144" y="5091799"/>
            <a:ext cx="5056552" cy="980901"/>
            <a:chOff x="1083954" y="1794469"/>
            <a:chExt cx="5056552" cy="980901"/>
          </a:xfrm>
        </p:grpSpPr>
        <p:grpSp>
          <p:nvGrpSpPr>
            <p:cNvPr id="142" name="组合 141"/>
            <p:cNvGrpSpPr/>
            <p:nvPr/>
          </p:nvGrpSpPr>
          <p:grpSpPr>
            <a:xfrm>
              <a:off x="1083954" y="1794469"/>
              <a:ext cx="5056552" cy="923330"/>
              <a:chOff x="3784951" y="809729"/>
              <a:chExt cx="5056552" cy="923330"/>
            </a:xfrm>
          </p:grpSpPr>
          <p:sp>
            <p:nvSpPr>
              <p:cNvPr id="146" name="文本框 145"/>
              <p:cNvSpPr txBox="1"/>
              <p:nvPr/>
            </p:nvSpPr>
            <p:spPr>
              <a:xfrm>
                <a:off x="3784951" y="809729"/>
                <a:ext cx="877163" cy="923330"/>
              </a:xfrm>
              <a:prstGeom prst="rect">
                <a:avLst/>
              </a:prstGeom>
              <a:noFill/>
            </p:spPr>
            <p:txBody>
              <a:bodyPr wrap="none" rtlCol="0" anchor="b" anchorCtr="0">
                <a:spAutoFit/>
              </a:bodyPr>
              <a:lstStyle>
                <a:defPPr>
                  <a:defRPr lang="zh-CN"/>
                </a:defPPr>
                <a:lvl1pPr>
                  <a:defRPr sz="5400">
                    <a:gradFill flip="none" rotWithShape="1">
                      <a:gsLst>
                        <a:gs pos="0">
                          <a:srgbClr val="FEFBDB"/>
                        </a:gs>
                        <a:gs pos="40000">
                          <a:srgbClr val="FEF8A4"/>
                        </a:gs>
                        <a:gs pos="100000">
                          <a:schemeClr val="accent2">
                            <a:lumMod val="25000"/>
                          </a:schemeClr>
                        </a:gs>
                      </a:gsLst>
                      <a:lin ang="0" scaled="1"/>
                      <a:tileRect/>
                    </a:gradFill>
                    <a:latin typeface="叶根友古刻体"/>
                    <a:ea typeface="叶根友古刻体"/>
                  </a:defRPr>
                </a:lvl1pPr>
              </a:lstStyle>
              <a:p>
                <a:r>
                  <a:rPr lang="zh-CN" altLang="en-US" dirty="0" smtClean="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rPr>
                  <a:t>柒</a:t>
                </a:r>
                <a:endParaRPr lang="zh-CN" altLang="en-US" dirty="0">
                  <a:gradFill flip="none" rotWithShape="1">
                    <a:gsLst>
                      <a:gs pos="0">
                        <a:srgbClr val="E87E5B"/>
                      </a:gs>
                      <a:gs pos="100000">
                        <a:srgbClr val="FEF8A4"/>
                      </a:gs>
                    </a:gsLst>
                    <a:lin ang="0" scaled="1"/>
                    <a:tileRect/>
                  </a:gradFill>
                  <a:effectLst>
                    <a:outerShdw blurRad="38100" dist="38100" dir="2700000" algn="tl">
                      <a:srgbClr val="000000">
                        <a:alpha val="43137"/>
                      </a:srgbClr>
                    </a:outerShdw>
                  </a:effectLst>
                  <a:latin typeface="+mn-lt"/>
                  <a:ea typeface="+mn-ea"/>
                  <a:cs typeface="+mn-ea"/>
                  <a:sym typeface="+mn-lt"/>
                </a:endParaRPr>
              </a:p>
            </p:txBody>
          </p:sp>
          <p:sp>
            <p:nvSpPr>
              <p:cNvPr id="147" name="文本框 146"/>
              <p:cNvSpPr txBox="1"/>
              <p:nvPr/>
            </p:nvSpPr>
            <p:spPr>
              <a:xfrm>
                <a:off x="4680839" y="1133113"/>
                <a:ext cx="1620957" cy="523220"/>
              </a:xfrm>
              <a:prstGeom prst="rect">
                <a:avLst/>
              </a:prstGeom>
              <a:noFill/>
            </p:spPr>
            <p:txBody>
              <a:bodyPr wrap="none" rtlCol="0" anchor="b" anchorCtr="0">
                <a:spAutoFit/>
              </a:bodyPr>
              <a:lstStyle/>
              <a:p>
                <a:r>
                  <a:rPr lang="zh-CN" altLang="en-US" sz="2800" dirty="0">
                    <a:solidFill>
                      <a:srgbClr val="FFFDB7"/>
                    </a:solidFill>
                    <a:effectLst>
                      <a:outerShdw blurRad="38100" dist="38100" dir="2700000" algn="tl">
                        <a:srgbClr val="000000">
                          <a:alpha val="43137"/>
                        </a:srgbClr>
                      </a:outerShdw>
                    </a:effectLst>
                    <a:cs typeface="+mn-ea"/>
                    <a:sym typeface="+mn-lt"/>
                  </a:rPr>
                  <a:t>嘉宾狂欢</a:t>
                </a:r>
                <a:endParaRPr lang="zh-CN" altLang="en-US" sz="2800" dirty="0">
                  <a:solidFill>
                    <a:srgbClr val="FFFDB7"/>
                  </a:solidFill>
                  <a:effectLst>
                    <a:outerShdw blurRad="38100" dist="38100" dir="2700000" algn="tl">
                      <a:srgbClr val="000000">
                        <a:alpha val="43137"/>
                      </a:srgbClr>
                    </a:outerShdw>
                  </a:effectLst>
                  <a:cs typeface="+mn-ea"/>
                  <a:sym typeface="+mn-lt"/>
                </a:endParaRPr>
              </a:p>
            </p:txBody>
          </p:sp>
          <p:sp>
            <p:nvSpPr>
              <p:cNvPr id="148" name="文本框 147"/>
              <p:cNvSpPr txBox="1"/>
              <p:nvPr/>
            </p:nvSpPr>
            <p:spPr>
              <a:xfrm>
                <a:off x="6312306" y="1171256"/>
                <a:ext cx="2529197" cy="434863"/>
              </a:xfrm>
              <a:prstGeom prst="rect">
                <a:avLst/>
              </a:prstGeom>
              <a:noFill/>
            </p:spPr>
            <p:txBody>
              <a:bodyPr wrap="square" rtlCol="0">
                <a:spAutoFit/>
              </a:bodyPr>
              <a:lstStyle/>
              <a:p>
                <a:pPr>
                  <a:lnSpc>
                    <a:spcPct val="130000"/>
                  </a:lnSpc>
                </a:pPr>
                <a:r>
                  <a:rPr lang="en-US" altLang="zh-CN" sz="900" dirty="0" smtClean="0">
                    <a:solidFill>
                      <a:srgbClr val="FFFDB7">
                        <a:alpha val="70000"/>
                      </a:srgbClr>
                    </a:solidFill>
                    <a:cs typeface="+mn-ea"/>
                    <a:sym typeface="+mn-lt"/>
                  </a:rPr>
                  <a:t>Please click here to enter your content or copy and paste your text </a:t>
                </a:r>
                <a:endParaRPr lang="en-US" altLang="zh-CN" sz="900" dirty="0">
                  <a:solidFill>
                    <a:srgbClr val="FFFDB7">
                      <a:alpha val="70000"/>
                    </a:srgbClr>
                  </a:solidFill>
                  <a:cs typeface="+mn-ea"/>
                  <a:sym typeface="+mn-lt"/>
                </a:endParaRPr>
              </a:p>
            </p:txBody>
          </p:sp>
        </p:grpSp>
        <p:grpSp>
          <p:nvGrpSpPr>
            <p:cNvPr id="143" name="组合 142"/>
            <p:cNvGrpSpPr/>
            <p:nvPr/>
          </p:nvGrpSpPr>
          <p:grpSpPr>
            <a:xfrm>
              <a:off x="1115484" y="2729651"/>
              <a:ext cx="4896432" cy="45719"/>
              <a:chOff x="1758755" y="1805594"/>
              <a:chExt cx="3126786" cy="36000"/>
            </a:xfrm>
            <a:solidFill>
              <a:srgbClr val="F5B676"/>
            </a:solidFill>
          </p:grpSpPr>
          <p:cxnSp>
            <p:nvCxnSpPr>
              <p:cNvPr id="144" name="直接连接符 143"/>
              <p:cNvCxnSpPr/>
              <p:nvPr/>
            </p:nvCxnSpPr>
            <p:spPr>
              <a:xfrm>
                <a:off x="1798897" y="1805594"/>
                <a:ext cx="3086644" cy="0"/>
              </a:xfrm>
              <a:prstGeom prst="line">
                <a:avLst/>
              </a:prstGeom>
              <a:grpFill/>
              <a:ln w="12700" cap="rnd" cmpd="sng" algn="ctr">
                <a:solidFill>
                  <a:srgbClr val="F5B676"/>
                </a:solidFill>
                <a:prstDash val="solid"/>
                <a:miter lim="800000"/>
              </a:ln>
              <a:effectLst/>
            </p:spPr>
          </p:cxnSp>
          <p:sp>
            <p:nvSpPr>
              <p:cNvPr id="145" name="平行四边形 144"/>
              <p:cNvSpPr/>
              <p:nvPr/>
            </p:nvSpPr>
            <p:spPr>
              <a:xfrm>
                <a:off x="1758755" y="1805594"/>
                <a:ext cx="886020" cy="36000"/>
              </a:xfrm>
              <a:prstGeom prst="parallelogram">
                <a:avLst>
                  <a:gd name="adj" fmla="val 91424"/>
                </a:avLst>
              </a:prstGeom>
              <a:grpFill/>
              <a:ln w="12700" cap="flat" cmpd="sng" algn="ctr">
                <a:solidFill>
                  <a:srgbClr val="F5B676"/>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zh-CN" altLang="en-US" kern="0" dirty="0">
                  <a:solidFill>
                    <a:prstClr val="white"/>
                  </a:solidFill>
                  <a:cs typeface="+mn-ea"/>
                  <a:sym typeface="+mn-lt"/>
                </a:endParaRPr>
              </a:p>
            </p:txBody>
          </p:sp>
        </p:grpSp>
      </p:grpSp>
      <p:pic>
        <p:nvPicPr>
          <p:cNvPr id="157" name="图片 156"/>
          <p:cNvPicPr>
            <a:picLocks noChangeAspect="1"/>
          </p:cNvPicPr>
          <p:nvPr/>
        </p:nvPicPr>
        <p:blipFill>
          <a:blip r:embed="rId2" cstate="screen"/>
          <a:stretch>
            <a:fillRect/>
          </a:stretch>
        </p:blipFill>
        <p:spPr>
          <a:xfrm>
            <a:off x="0" y="1"/>
            <a:ext cx="2097556" cy="2895949"/>
          </a:xfrm>
          <a:prstGeom prst="rect">
            <a:avLst/>
          </a:prstGeom>
        </p:spPr>
      </p:pic>
      <p:pic>
        <p:nvPicPr>
          <p:cNvPr id="159" name="图片 158"/>
          <p:cNvPicPr>
            <a:picLocks noChangeAspect="1"/>
          </p:cNvPicPr>
          <p:nvPr/>
        </p:nvPicPr>
        <p:blipFill>
          <a:blip r:embed="rId2" cstate="screen"/>
          <a:stretch>
            <a:fillRect/>
          </a:stretch>
        </p:blipFill>
        <p:spPr>
          <a:xfrm flipH="1">
            <a:off x="10083189" y="0"/>
            <a:ext cx="2097556" cy="2895949"/>
          </a:xfrm>
          <a:prstGeom prst="rect">
            <a:avLst/>
          </a:prstGeom>
        </p:spPr>
      </p:pic>
      <p:sp>
        <p:nvSpPr>
          <p:cNvPr id="94" name="TextBox 5"/>
          <p:cNvSpPr txBox="1"/>
          <p:nvPr/>
        </p:nvSpPr>
        <p:spPr>
          <a:xfrm>
            <a:off x="4861389" y="556078"/>
            <a:ext cx="2390398" cy="707886"/>
          </a:xfrm>
          <a:prstGeom prst="rect">
            <a:avLst/>
          </a:prstGeom>
          <a:noFill/>
          <a:effectLst/>
        </p:spPr>
        <p:txBody>
          <a:bodyPr wrap="none" rtlCol="0" anchor="ctr">
            <a:spAutoFit/>
            <a:scene3d>
              <a:camera prst="orthographicFront"/>
              <a:lightRig rig="threePt" dir="t"/>
            </a:scene3d>
            <a:sp3d prstMaterial="powder"/>
          </a:bodyPr>
          <a:lstStyle/>
          <a:p>
            <a:pPr algn="ctr"/>
            <a:r>
              <a:rPr lang="zh-CN" altLang="en-US" sz="40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会议流程</a:t>
            </a:r>
            <a:endParaRPr lang="zh-CN" altLang="en-US" sz="40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95" name="Picture 92" descr="D:\desktop\图片3.png"/>
          <p:cNvPicPr>
            <a:picLocks noChangeAspect="1" noChangeArrowheads="1"/>
          </p:cNvPicPr>
          <p:nvPr/>
        </p:nvPicPr>
        <p:blipFill>
          <a:blip r:embed="rId3" cstate="screen"/>
          <a:srcRect/>
          <a:stretch>
            <a:fillRect/>
          </a:stretch>
        </p:blipFill>
        <p:spPr bwMode="auto">
          <a:xfrm>
            <a:off x="3981594" y="1299268"/>
            <a:ext cx="4149990" cy="225828"/>
          </a:xfrm>
          <a:prstGeom prst="rect">
            <a:avLst/>
          </a:prstGeom>
          <a:noFill/>
          <a:effectLst>
            <a:outerShdw blurRad="533400" algn="tl" rotWithShape="0">
              <a:srgbClr val="FFFF00">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00"/>
                                  </p:stCondLst>
                                  <p:childTnLst>
                                    <p:set>
                                      <p:cBhvr>
                                        <p:cTn id="6" dur="1" fill="hold">
                                          <p:stCondLst>
                                            <p:cond delay="0"/>
                                          </p:stCondLst>
                                        </p:cTn>
                                        <p:tgtEl>
                                          <p:spTgt spid="94"/>
                                        </p:tgtEl>
                                        <p:attrNameLst>
                                          <p:attrName>style.visibility</p:attrName>
                                        </p:attrNameLst>
                                      </p:cBhvr>
                                      <p:to>
                                        <p:strVal val="visible"/>
                                      </p:to>
                                    </p:set>
                                    <p:anim calcmode="lin" valueType="num">
                                      <p:cBhvr>
                                        <p:cTn id="7" dur="200" fill="hold"/>
                                        <p:tgtEl>
                                          <p:spTgt spid="94"/>
                                        </p:tgtEl>
                                        <p:attrNameLst>
                                          <p:attrName>ppt_w</p:attrName>
                                        </p:attrNameLst>
                                      </p:cBhvr>
                                      <p:tavLst>
                                        <p:tav tm="0">
                                          <p:val>
                                            <p:fltVal val="0"/>
                                          </p:val>
                                        </p:tav>
                                        <p:tav tm="100000">
                                          <p:val>
                                            <p:strVal val="#ppt_w"/>
                                          </p:val>
                                        </p:tav>
                                      </p:tavLst>
                                    </p:anim>
                                    <p:anim calcmode="lin" valueType="num">
                                      <p:cBhvr>
                                        <p:cTn id="8" dur="200" fill="hold"/>
                                        <p:tgtEl>
                                          <p:spTgt spid="94"/>
                                        </p:tgtEl>
                                        <p:attrNameLst>
                                          <p:attrName>ppt_h</p:attrName>
                                        </p:attrNameLst>
                                      </p:cBhvr>
                                      <p:tavLst>
                                        <p:tav tm="0">
                                          <p:val>
                                            <p:fltVal val="0"/>
                                          </p:val>
                                        </p:tav>
                                        <p:tav tm="100000">
                                          <p:val>
                                            <p:strVal val="#ppt_h"/>
                                          </p:val>
                                        </p:tav>
                                      </p:tavLst>
                                    </p:anim>
                                    <p:animEffect transition="in" filter="fade">
                                      <p:cBhvr>
                                        <p:cTn id="9" dur="200"/>
                                        <p:tgtEl>
                                          <p:spTgt spid="94"/>
                                        </p:tgtEl>
                                      </p:cBhvr>
                                    </p:animEffect>
                                  </p:childTnLst>
                                </p:cTn>
                              </p:par>
                              <p:par>
                                <p:cTn id="10" presetID="6" presetClass="emph" presetSubtype="0" fill="hold" grpId="1" nodeType="withEffect">
                                  <p:stCondLst>
                                    <p:cond delay="400"/>
                                  </p:stCondLst>
                                  <p:childTnLst>
                                    <p:animScale>
                                      <p:cBhvr>
                                        <p:cTn id="11" dur="3600" fill="hold"/>
                                        <p:tgtEl>
                                          <p:spTgt spid="94"/>
                                        </p:tgtEl>
                                      </p:cBhvr>
                                      <p:by x="120000" y="120000"/>
                                    </p:animScale>
                                  </p:childTnLst>
                                </p:cTn>
                              </p:par>
                              <p:par>
                                <p:cTn id="12" presetID="10" presetClass="entr" presetSubtype="0" fill="hold" nodeType="with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fade">
                                      <p:cBhvr>
                                        <p:cTn id="14" dur="400"/>
                                        <p:tgtEl>
                                          <p:spTgt spid="95"/>
                                        </p:tgtEl>
                                      </p:cBhvr>
                                    </p:animEffect>
                                  </p:childTnLst>
                                </p:cTn>
                              </p:par>
                              <p:par>
                                <p:cTn id="15" presetID="6" presetClass="emph" presetSubtype="0" autoRev="1" fill="hold" nodeType="withEffect">
                                  <p:stCondLst>
                                    <p:cond delay="200"/>
                                  </p:stCondLst>
                                  <p:childTnLst>
                                    <p:animScale>
                                      <p:cBhvr>
                                        <p:cTn id="16" dur="200" fill="hold"/>
                                        <p:tgtEl>
                                          <p:spTgt spid="95"/>
                                        </p:tgtEl>
                                      </p:cBhvr>
                                      <p:by x="800000" y="800000"/>
                                    </p:animScale>
                                  </p:childTnLst>
                                </p:cTn>
                              </p:par>
                              <p:par>
                                <p:cTn id="17" presetID="10" presetClass="exit" presetSubtype="0" fill="hold" nodeType="withEffect">
                                  <p:stCondLst>
                                    <p:cond delay="400"/>
                                  </p:stCondLst>
                                  <p:childTnLst>
                                    <p:animEffect transition="out" filter="fade">
                                      <p:cBhvr>
                                        <p:cTn id="18" dur="500"/>
                                        <p:tgtEl>
                                          <p:spTgt spid="95"/>
                                        </p:tgtEl>
                                      </p:cBhvr>
                                    </p:animEffect>
                                    <p:set>
                                      <p:cBhvr>
                                        <p:cTn id="19" dur="1" fill="hold">
                                          <p:stCondLst>
                                            <p:cond delay="499"/>
                                          </p:stCondLst>
                                        </p:cTn>
                                        <p:tgtEl>
                                          <p:spTgt spid="95"/>
                                        </p:tgtEl>
                                        <p:attrNameLst>
                                          <p:attrName>style.visibility</p:attrName>
                                        </p:attrNameLst>
                                      </p:cBhvr>
                                      <p:to>
                                        <p:strVal val="hidden"/>
                                      </p:to>
                                    </p:set>
                                  </p:childTnLst>
                                </p:cTn>
                              </p:par>
                              <p:par>
                                <p:cTn id="20" presetID="2" presetClass="entr" presetSubtype="8" decel="60000" fill="hold" nodeType="withEffect">
                                  <p:stCondLst>
                                    <p:cond delay="0"/>
                                  </p:stCondLst>
                                  <p:childTnLst>
                                    <p:set>
                                      <p:cBhvr>
                                        <p:cTn id="21" dur="1" fill="hold">
                                          <p:stCondLst>
                                            <p:cond delay="0"/>
                                          </p:stCondLst>
                                        </p:cTn>
                                        <p:tgtEl>
                                          <p:spTgt spid="157"/>
                                        </p:tgtEl>
                                        <p:attrNameLst>
                                          <p:attrName>style.visibility</p:attrName>
                                        </p:attrNameLst>
                                      </p:cBhvr>
                                      <p:to>
                                        <p:strVal val="visible"/>
                                      </p:to>
                                    </p:set>
                                    <p:anim calcmode="lin" valueType="num">
                                      <p:cBhvr additive="base">
                                        <p:cTn id="22" dur="750" fill="hold"/>
                                        <p:tgtEl>
                                          <p:spTgt spid="157"/>
                                        </p:tgtEl>
                                        <p:attrNameLst>
                                          <p:attrName>ppt_x</p:attrName>
                                        </p:attrNameLst>
                                      </p:cBhvr>
                                      <p:tavLst>
                                        <p:tav tm="0">
                                          <p:val>
                                            <p:strVal val="0-#ppt_w/2"/>
                                          </p:val>
                                        </p:tav>
                                        <p:tav tm="100000">
                                          <p:val>
                                            <p:strVal val="#ppt_x"/>
                                          </p:val>
                                        </p:tav>
                                      </p:tavLst>
                                    </p:anim>
                                    <p:anim calcmode="lin" valueType="num">
                                      <p:cBhvr additive="base">
                                        <p:cTn id="23" dur="750" fill="hold"/>
                                        <p:tgtEl>
                                          <p:spTgt spid="157"/>
                                        </p:tgtEl>
                                        <p:attrNameLst>
                                          <p:attrName>ppt_y</p:attrName>
                                        </p:attrNameLst>
                                      </p:cBhvr>
                                      <p:tavLst>
                                        <p:tav tm="0">
                                          <p:val>
                                            <p:strVal val="#ppt_y"/>
                                          </p:val>
                                        </p:tav>
                                        <p:tav tm="100000">
                                          <p:val>
                                            <p:strVal val="#ppt_y"/>
                                          </p:val>
                                        </p:tav>
                                      </p:tavLst>
                                    </p:anim>
                                  </p:childTnLst>
                                </p:cTn>
                              </p:par>
                              <p:par>
                                <p:cTn id="24" presetID="2" presetClass="entr" presetSubtype="2" decel="60000" fill="hold" nodeType="withEffect">
                                  <p:stCondLst>
                                    <p:cond delay="0"/>
                                  </p:stCondLst>
                                  <p:childTnLst>
                                    <p:set>
                                      <p:cBhvr>
                                        <p:cTn id="25" dur="1" fill="hold">
                                          <p:stCondLst>
                                            <p:cond delay="0"/>
                                          </p:stCondLst>
                                        </p:cTn>
                                        <p:tgtEl>
                                          <p:spTgt spid="159"/>
                                        </p:tgtEl>
                                        <p:attrNameLst>
                                          <p:attrName>style.visibility</p:attrName>
                                        </p:attrNameLst>
                                      </p:cBhvr>
                                      <p:to>
                                        <p:strVal val="visible"/>
                                      </p:to>
                                    </p:set>
                                    <p:anim calcmode="lin" valueType="num">
                                      <p:cBhvr additive="base">
                                        <p:cTn id="26" dur="750" fill="hold"/>
                                        <p:tgtEl>
                                          <p:spTgt spid="159"/>
                                        </p:tgtEl>
                                        <p:attrNameLst>
                                          <p:attrName>ppt_x</p:attrName>
                                        </p:attrNameLst>
                                      </p:cBhvr>
                                      <p:tavLst>
                                        <p:tav tm="0">
                                          <p:val>
                                            <p:strVal val="1+#ppt_w/2"/>
                                          </p:val>
                                        </p:tav>
                                        <p:tav tm="100000">
                                          <p:val>
                                            <p:strVal val="#ppt_x"/>
                                          </p:val>
                                        </p:tav>
                                      </p:tavLst>
                                    </p:anim>
                                    <p:anim calcmode="lin" valueType="num">
                                      <p:cBhvr additive="base">
                                        <p:cTn id="27" dur="750" fill="hold"/>
                                        <p:tgtEl>
                                          <p:spTgt spid="159"/>
                                        </p:tgtEl>
                                        <p:attrNameLst>
                                          <p:attrName>ppt_y</p:attrName>
                                        </p:attrNameLst>
                                      </p:cBhvr>
                                      <p:tavLst>
                                        <p:tav tm="0">
                                          <p:val>
                                            <p:strVal val="#ppt_y"/>
                                          </p:val>
                                        </p:tav>
                                        <p:tav tm="100000">
                                          <p:val>
                                            <p:strVal val="#ppt_y"/>
                                          </p:val>
                                        </p:tav>
                                      </p:tavLst>
                                    </p:anim>
                                  </p:childTnLst>
                                </p:cTn>
                              </p:par>
                              <p:par>
                                <p:cTn id="28" presetID="2" presetClass="entr" presetSubtype="4" fill="hold" nodeType="withEffect">
                                  <p:stCondLst>
                                    <p:cond delay="500"/>
                                  </p:stCondLst>
                                  <p:childTnLst>
                                    <p:set>
                                      <p:cBhvr>
                                        <p:cTn id="29" dur="1" fill="hold">
                                          <p:stCondLst>
                                            <p:cond delay="0"/>
                                          </p:stCondLst>
                                        </p:cTn>
                                        <p:tgtEl>
                                          <p:spTgt spid="100"/>
                                        </p:tgtEl>
                                        <p:attrNameLst>
                                          <p:attrName>style.visibility</p:attrName>
                                        </p:attrNameLst>
                                      </p:cBhvr>
                                      <p:to>
                                        <p:strVal val="visible"/>
                                      </p:to>
                                    </p:set>
                                    <p:anim calcmode="lin" valueType="num">
                                      <p:cBhvr additive="base">
                                        <p:cTn id="30" dur="500" fill="hold"/>
                                        <p:tgtEl>
                                          <p:spTgt spid="100"/>
                                        </p:tgtEl>
                                        <p:attrNameLst>
                                          <p:attrName>ppt_x</p:attrName>
                                        </p:attrNameLst>
                                      </p:cBhvr>
                                      <p:tavLst>
                                        <p:tav tm="0">
                                          <p:val>
                                            <p:strVal val="#ppt_x"/>
                                          </p:val>
                                        </p:tav>
                                        <p:tav tm="100000">
                                          <p:val>
                                            <p:strVal val="#ppt_x"/>
                                          </p:val>
                                        </p:tav>
                                      </p:tavLst>
                                    </p:anim>
                                    <p:anim calcmode="lin" valueType="num">
                                      <p:cBhvr additive="base">
                                        <p:cTn id="31" dur="500" fill="hold"/>
                                        <p:tgtEl>
                                          <p:spTgt spid="100"/>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101"/>
                                        </p:tgtEl>
                                        <p:attrNameLst>
                                          <p:attrName>style.visibility</p:attrName>
                                        </p:attrNameLst>
                                      </p:cBhvr>
                                      <p:to>
                                        <p:strVal val="visible"/>
                                      </p:to>
                                    </p:set>
                                    <p:anim calcmode="lin" valueType="num">
                                      <p:cBhvr additive="base">
                                        <p:cTn id="34" dur="500" fill="hold"/>
                                        <p:tgtEl>
                                          <p:spTgt spid="101"/>
                                        </p:tgtEl>
                                        <p:attrNameLst>
                                          <p:attrName>ppt_x</p:attrName>
                                        </p:attrNameLst>
                                      </p:cBhvr>
                                      <p:tavLst>
                                        <p:tav tm="0">
                                          <p:val>
                                            <p:strVal val="#ppt_x"/>
                                          </p:val>
                                        </p:tav>
                                        <p:tav tm="100000">
                                          <p:val>
                                            <p:strVal val="#ppt_x"/>
                                          </p:val>
                                        </p:tav>
                                      </p:tavLst>
                                    </p:anim>
                                    <p:anim calcmode="lin" valueType="num">
                                      <p:cBhvr additive="base">
                                        <p:cTn id="35" dur="500" fill="hold"/>
                                        <p:tgtEl>
                                          <p:spTgt spid="101"/>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500"/>
                                  </p:stCondLst>
                                  <p:childTnLst>
                                    <p:set>
                                      <p:cBhvr>
                                        <p:cTn id="37" dur="1" fill="hold">
                                          <p:stCondLst>
                                            <p:cond delay="0"/>
                                          </p:stCondLst>
                                        </p:cTn>
                                        <p:tgtEl>
                                          <p:spTgt spid="109"/>
                                        </p:tgtEl>
                                        <p:attrNameLst>
                                          <p:attrName>style.visibility</p:attrName>
                                        </p:attrNameLst>
                                      </p:cBhvr>
                                      <p:to>
                                        <p:strVal val="visible"/>
                                      </p:to>
                                    </p:set>
                                    <p:anim calcmode="lin" valueType="num">
                                      <p:cBhvr additive="base">
                                        <p:cTn id="38" dur="500" fill="hold"/>
                                        <p:tgtEl>
                                          <p:spTgt spid="109"/>
                                        </p:tgtEl>
                                        <p:attrNameLst>
                                          <p:attrName>ppt_x</p:attrName>
                                        </p:attrNameLst>
                                      </p:cBhvr>
                                      <p:tavLst>
                                        <p:tav tm="0">
                                          <p:val>
                                            <p:strVal val="#ppt_x"/>
                                          </p:val>
                                        </p:tav>
                                        <p:tav tm="100000">
                                          <p:val>
                                            <p:strVal val="#ppt_x"/>
                                          </p:val>
                                        </p:tav>
                                      </p:tavLst>
                                    </p:anim>
                                    <p:anim calcmode="lin" valueType="num">
                                      <p:cBhvr additive="base">
                                        <p:cTn id="39" dur="500" fill="hold"/>
                                        <p:tgtEl>
                                          <p:spTgt spid="109"/>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500"/>
                                  </p:stCondLst>
                                  <p:childTnLst>
                                    <p:set>
                                      <p:cBhvr>
                                        <p:cTn id="41" dur="1" fill="hold">
                                          <p:stCondLst>
                                            <p:cond delay="0"/>
                                          </p:stCondLst>
                                        </p:cTn>
                                        <p:tgtEl>
                                          <p:spTgt spid="117"/>
                                        </p:tgtEl>
                                        <p:attrNameLst>
                                          <p:attrName>style.visibility</p:attrName>
                                        </p:attrNameLst>
                                      </p:cBhvr>
                                      <p:to>
                                        <p:strVal val="visible"/>
                                      </p:to>
                                    </p:set>
                                    <p:anim calcmode="lin" valueType="num">
                                      <p:cBhvr additive="base">
                                        <p:cTn id="42" dur="500" fill="hold"/>
                                        <p:tgtEl>
                                          <p:spTgt spid="117"/>
                                        </p:tgtEl>
                                        <p:attrNameLst>
                                          <p:attrName>ppt_x</p:attrName>
                                        </p:attrNameLst>
                                      </p:cBhvr>
                                      <p:tavLst>
                                        <p:tav tm="0">
                                          <p:val>
                                            <p:strVal val="#ppt_x"/>
                                          </p:val>
                                        </p:tav>
                                        <p:tav tm="100000">
                                          <p:val>
                                            <p:strVal val="#ppt_x"/>
                                          </p:val>
                                        </p:tav>
                                      </p:tavLst>
                                    </p:anim>
                                    <p:anim calcmode="lin" valueType="num">
                                      <p:cBhvr additive="base">
                                        <p:cTn id="43" dur="500" fill="hold"/>
                                        <p:tgtEl>
                                          <p:spTgt spid="117"/>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500"/>
                                  </p:stCondLst>
                                  <p:childTnLst>
                                    <p:set>
                                      <p:cBhvr>
                                        <p:cTn id="45" dur="1" fill="hold">
                                          <p:stCondLst>
                                            <p:cond delay="0"/>
                                          </p:stCondLst>
                                        </p:cTn>
                                        <p:tgtEl>
                                          <p:spTgt spid="125"/>
                                        </p:tgtEl>
                                        <p:attrNameLst>
                                          <p:attrName>style.visibility</p:attrName>
                                        </p:attrNameLst>
                                      </p:cBhvr>
                                      <p:to>
                                        <p:strVal val="visible"/>
                                      </p:to>
                                    </p:set>
                                    <p:anim calcmode="lin" valueType="num">
                                      <p:cBhvr additive="base">
                                        <p:cTn id="46" dur="500" fill="hold"/>
                                        <p:tgtEl>
                                          <p:spTgt spid="125"/>
                                        </p:tgtEl>
                                        <p:attrNameLst>
                                          <p:attrName>ppt_x</p:attrName>
                                        </p:attrNameLst>
                                      </p:cBhvr>
                                      <p:tavLst>
                                        <p:tav tm="0">
                                          <p:val>
                                            <p:strVal val="#ppt_x"/>
                                          </p:val>
                                        </p:tav>
                                        <p:tav tm="100000">
                                          <p:val>
                                            <p:strVal val="#ppt_x"/>
                                          </p:val>
                                        </p:tav>
                                      </p:tavLst>
                                    </p:anim>
                                    <p:anim calcmode="lin" valueType="num">
                                      <p:cBhvr additive="base">
                                        <p:cTn id="47" dur="500" fill="hold"/>
                                        <p:tgtEl>
                                          <p:spTgt spid="125"/>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500"/>
                                  </p:stCondLst>
                                  <p:childTnLst>
                                    <p:set>
                                      <p:cBhvr>
                                        <p:cTn id="49" dur="1" fill="hold">
                                          <p:stCondLst>
                                            <p:cond delay="0"/>
                                          </p:stCondLst>
                                        </p:cTn>
                                        <p:tgtEl>
                                          <p:spTgt spid="133"/>
                                        </p:tgtEl>
                                        <p:attrNameLst>
                                          <p:attrName>style.visibility</p:attrName>
                                        </p:attrNameLst>
                                      </p:cBhvr>
                                      <p:to>
                                        <p:strVal val="visible"/>
                                      </p:to>
                                    </p:set>
                                    <p:anim calcmode="lin" valueType="num">
                                      <p:cBhvr additive="base">
                                        <p:cTn id="50" dur="500" fill="hold"/>
                                        <p:tgtEl>
                                          <p:spTgt spid="133"/>
                                        </p:tgtEl>
                                        <p:attrNameLst>
                                          <p:attrName>ppt_x</p:attrName>
                                        </p:attrNameLst>
                                      </p:cBhvr>
                                      <p:tavLst>
                                        <p:tav tm="0">
                                          <p:val>
                                            <p:strVal val="#ppt_x"/>
                                          </p:val>
                                        </p:tav>
                                        <p:tav tm="100000">
                                          <p:val>
                                            <p:strVal val="#ppt_x"/>
                                          </p:val>
                                        </p:tav>
                                      </p:tavLst>
                                    </p:anim>
                                    <p:anim calcmode="lin" valueType="num">
                                      <p:cBhvr additive="base">
                                        <p:cTn id="51" dur="500" fill="hold"/>
                                        <p:tgtEl>
                                          <p:spTgt spid="133"/>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500"/>
                                  </p:stCondLst>
                                  <p:childTnLst>
                                    <p:set>
                                      <p:cBhvr>
                                        <p:cTn id="53" dur="1" fill="hold">
                                          <p:stCondLst>
                                            <p:cond delay="0"/>
                                          </p:stCondLst>
                                        </p:cTn>
                                        <p:tgtEl>
                                          <p:spTgt spid="141"/>
                                        </p:tgtEl>
                                        <p:attrNameLst>
                                          <p:attrName>style.visibility</p:attrName>
                                        </p:attrNameLst>
                                      </p:cBhvr>
                                      <p:to>
                                        <p:strVal val="visible"/>
                                      </p:to>
                                    </p:set>
                                    <p:anim calcmode="lin" valueType="num">
                                      <p:cBhvr additive="base">
                                        <p:cTn id="54" dur="500" fill="hold"/>
                                        <p:tgtEl>
                                          <p:spTgt spid="141"/>
                                        </p:tgtEl>
                                        <p:attrNameLst>
                                          <p:attrName>ppt_x</p:attrName>
                                        </p:attrNameLst>
                                      </p:cBhvr>
                                      <p:tavLst>
                                        <p:tav tm="0">
                                          <p:val>
                                            <p:strVal val="#ppt_x"/>
                                          </p:val>
                                        </p:tav>
                                        <p:tav tm="100000">
                                          <p:val>
                                            <p:strVal val="#ppt_x"/>
                                          </p:val>
                                        </p:tav>
                                      </p:tavLst>
                                    </p:anim>
                                    <p:anim calcmode="lin" valueType="num">
                                      <p:cBhvr additive="base">
                                        <p:cTn id="55" dur="500" fill="hold"/>
                                        <p:tgtEl>
                                          <p:spTgt spid="1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a149a9f5bbe4c997812382ce9f8367e"/>
          <p:cNvPicPr>
            <a:picLocks noChangeAspect="1"/>
          </p:cNvPicPr>
          <p:nvPr/>
        </p:nvPicPr>
        <p:blipFill rotWithShape="1">
          <a:blip r:embed="rId1" cstate="screen"/>
          <a:srcRect/>
          <a:stretch>
            <a:fillRect/>
          </a:stretch>
        </p:blipFill>
        <p:spPr>
          <a:xfrm>
            <a:off x="4233887" y="2922408"/>
            <a:ext cx="3700780" cy="914401"/>
          </a:xfrm>
          <a:prstGeom prst="rect">
            <a:avLst/>
          </a:prstGeom>
        </p:spPr>
      </p:pic>
      <p:sp>
        <p:nvSpPr>
          <p:cNvPr id="6" name="TextBox 5"/>
          <p:cNvSpPr txBox="1"/>
          <p:nvPr/>
        </p:nvSpPr>
        <p:spPr>
          <a:xfrm>
            <a:off x="4518283" y="3643047"/>
            <a:ext cx="3108544" cy="923330"/>
          </a:xfrm>
          <a:prstGeom prst="rect">
            <a:avLst/>
          </a:prstGeom>
          <a:noFill/>
        </p:spPr>
        <p:txBody>
          <a:bodyPr wrap="none" rtlCol="0" anchor="ctr">
            <a:spAutoFit/>
            <a:scene3d>
              <a:camera prst="orthographicFront"/>
              <a:lightRig rig="threePt" dir="t"/>
            </a:scene3d>
            <a:sp3d extrusionH="31750" prstMaterial="powder">
              <a:bevelT w="69850" h="19050" prst="softRound"/>
            </a:sp3d>
          </a:bodyPr>
          <a:lstStyle/>
          <a:p>
            <a:pPr algn="ctr"/>
            <a:r>
              <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恭迎</a:t>
            </a:r>
            <a:r>
              <a:rPr lang="zh-CN" altLang="en-US" sz="5400" b="1"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贵宾</a:t>
            </a:r>
            <a:endParaRPr lang="zh-CN" altLang="en-US" sz="5400" b="1"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pic>
        <p:nvPicPr>
          <p:cNvPr id="7" name="图片 6"/>
          <p:cNvPicPr>
            <a:picLocks noChangeAspect="1"/>
          </p:cNvPicPr>
          <p:nvPr/>
        </p:nvPicPr>
        <p:blipFill rotWithShape="1">
          <a:blip r:embed="rId2" cstate="screen">
            <a:duotone>
              <a:schemeClr val="accent4">
                <a:shade val="45000"/>
                <a:satMod val="135000"/>
              </a:schemeClr>
              <a:prstClr val="white"/>
            </a:duotone>
          </a:blip>
          <a:srcRect/>
          <a:stretch>
            <a:fillRect/>
          </a:stretch>
        </p:blipFill>
        <p:spPr>
          <a:xfrm>
            <a:off x="4853354" y="1187728"/>
            <a:ext cx="2461846" cy="1925196"/>
          </a:xfrm>
          <a:prstGeom prst="rect">
            <a:avLst/>
          </a:prstGeom>
          <a:effectLst>
            <a:outerShdw blurRad="50800" dist="38100" dir="2700000" algn="tl" rotWithShape="0">
              <a:prstClr val="black">
                <a:alpha val="30000"/>
              </a:prstClr>
            </a:outerShdw>
          </a:effectLst>
        </p:spPr>
      </p:pic>
      <p:sp>
        <p:nvSpPr>
          <p:cNvPr id="8" name="TextBox 5"/>
          <p:cNvSpPr txBox="1"/>
          <p:nvPr/>
        </p:nvSpPr>
        <p:spPr>
          <a:xfrm>
            <a:off x="5599710" y="1728782"/>
            <a:ext cx="992580" cy="1015663"/>
          </a:xfrm>
          <a:prstGeom prst="rect">
            <a:avLst/>
          </a:prstGeom>
          <a:noFill/>
        </p:spPr>
        <p:txBody>
          <a:bodyPr wrap="none" rtlCol="0" anchor="ctr">
            <a:spAutoFit/>
            <a:scene3d>
              <a:camera prst="orthographicFront"/>
              <a:lightRig rig="threePt" dir="t"/>
            </a:scene3d>
            <a:sp3d extrusionH="31750" prstMaterial="powder"/>
          </a:bodyPr>
          <a:lstStyle/>
          <a:p>
            <a:pPr algn="ctr"/>
            <a:r>
              <a:rPr lang="zh-CN" altLang="en-US" sz="6000" spc="300" dirty="0" smtClean="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rPr>
              <a:t>壹</a:t>
            </a:r>
            <a:endParaRPr lang="zh-CN" altLang="en-US" sz="6000" spc="300" dirty="0">
              <a:gradFill>
                <a:gsLst>
                  <a:gs pos="1000">
                    <a:srgbClr val="FFFFA5"/>
                  </a:gs>
                  <a:gs pos="73000">
                    <a:srgbClr val="FAD482"/>
                  </a:gs>
                </a:gsLst>
                <a:lin ang="5400000" scaled="0"/>
              </a:gradFill>
              <a:effectLst>
                <a:outerShdw blurRad="38100" dist="38100" dir="2700000" algn="tl">
                  <a:srgbClr val="000000">
                    <a:alpha val="3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6"/>
                                        </p:tgtEl>
                                        <p:attrNameLst>
                                          <p:attrName>style.visibility</p:attrName>
                                        </p:attrNameLst>
                                      </p:cBhvr>
                                      <p:to>
                                        <p:strVal val="visible"/>
                                      </p:to>
                                    </p:set>
                                    <p:anim calcmode="lin" valueType="num">
                                      <p:cBhvr>
                                        <p:cTn id="22" dur="200" fill="hold"/>
                                        <p:tgtEl>
                                          <p:spTgt spid="6"/>
                                        </p:tgtEl>
                                        <p:attrNameLst>
                                          <p:attrName>ppt_w</p:attrName>
                                        </p:attrNameLst>
                                      </p:cBhvr>
                                      <p:tavLst>
                                        <p:tav tm="0">
                                          <p:val>
                                            <p:fltVal val="0"/>
                                          </p:val>
                                        </p:tav>
                                        <p:tav tm="100000">
                                          <p:val>
                                            <p:strVal val="#ppt_w"/>
                                          </p:val>
                                        </p:tav>
                                      </p:tavLst>
                                    </p:anim>
                                    <p:anim calcmode="lin" valueType="num">
                                      <p:cBhvr>
                                        <p:cTn id="23" dur="200" fill="hold"/>
                                        <p:tgtEl>
                                          <p:spTgt spid="6"/>
                                        </p:tgtEl>
                                        <p:attrNameLst>
                                          <p:attrName>ppt_h</p:attrName>
                                        </p:attrNameLst>
                                      </p:cBhvr>
                                      <p:tavLst>
                                        <p:tav tm="0">
                                          <p:val>
                                            <p:fltVal val="0"/>
                                          </p:val>
                                        </p:tav>
                                        <p:tav tm="100000">
                                          <p:val>
                                            <p:strVal val="#ppt_h"/>
                                          </p:val>
                                        </p:tav>
                                      </p:tavLst>
                                    </p:anim>
                                    <p:animEffect transition="in" filter="fade">
                                      <p:cBhvr>
                                        <p:cTn id="24" dur="200"/>
                                        <p:tgtEl>
                                          <p:spTgt spid="6"/>
                                        </p:tgtEl>
                                      </p:cBhvr>
                                    </p:animEffect>
                                  </p:childTnLst>
                                </p:cTn>
                              </p:par>
                              <p:par>
                                <p:cTn id="25" presetID="6" presetClass="emph" presetSubtype="0" fill="hold" grpId="1" nodeType="withEffect">
                                  <p:stCondLst>
                                    <p:cond delay="400"/>
                                  </p:stCondLst>
                                  <p:childTnLst>
                                    <p:animScale>
                                      <p:cBhvr>
                                        <p:cTn id="26" dur="3600" fill="hold"/>
                                        <p:tgtEl>
                                          <p:spTgt spid="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tags/tag1.xml><?xml version="1.0" encoding="utf-8"?>
<p:tagLst xmlns:p="http://schemas.openxmlformats.org/presentationml/2006/main">
  <p:tag name="MH" val="20160217203636"/>
  <p:tag name="MH_LIBRARY" val="GRAPHIC"/>
  <p:tag name="MH_TYPE" val="Other"/>
  <p:tag name="MH_ORDER" val="1"/>
</p:tagLst>
</file>

<file path=ppt/tags/tag10.xml><?xml version="1.0" encoding="utf-8"?>
<p:tagLst xmlns:p="http://schemas.openxmlformats.org/presentationml/2006/main">
  <p:tag name="MH" val="20160217203636"/>
  <p:tag name="MH_LIBRARY" val="GRAPHIC"/>
  <p:tag name="MH_TYPE" val="Other"/>
  <p:tag name="MH_ORDER" val="1"/>
</p:tagLst>
</file>

<file path=ppt/tags/tag11.xml><?xml version="1.0" encoding="utf-8"?>
<p:tagLst xmlns:p="http://schemas.openxmlformats.org/presentationml/2006/main">
  <p:tag name="MH" val="20160217203636"/>
  <p:tag name="MH_LIBRARY" val="GRAPHIC"/>
  <p:tag name="MH_TYPE" val="Other"/>
  <p:tag name="MH_ORDER" val="2"/>
</p:tagLst>
</file>

<file path=ppt/tags/tag12.xml><?xml version="1.0" encoding="utf-8"?>
<p:tagLst xmlns:p="http://schemas.openxmlformats.org/presentationml/2006/main">
  <p:tag name="MH" val="20160217203636"/>
  <p:tag name="MH_LIBRARY" val="GRAPHIC"/>
  <p:tag name="MH_TYPE" val="Other"/>
  <p:tag name="MH_ORDER" val="1"/>
</p:tagLst>
</file>

<file path=ppt/tags/tag13.xml><?xml version="1.0" encoding="utf-8"?>
<p:tagLst xmlns:p="http://schemas.openxmlformats.org/presentationml/2006/main">
  <p:tag name="ISLIDE.SMARTDIAGRAM" val="#525969;"/>
</p:tagLst>
</file>

<file path=ppt/tags/tag14.xml><?xml version="1.0" encoding="utf-8"?>
<p:tagLst xmlns:p="http://schemas.openxmlformats.org/presentationml/2006/main">
  <p:tag name="PA" val="v5.2.11"/>
</p:tagLst>
</file>

<file path=ppt/tags/tag2.xml><?xml version="1.0" encoding="utf-8"?>
<p:tagLst xmlns:p="http://schemas.openxmlformats.org/presentationml/2006/main">
  <p:tag name="MH" val="20160217203636"/>
  <p:tag name="MH_LIBRARY" val="GRAPHIC"/>
  <p:tag name="MH_TYPE" val="Other"/>
  <p:tag name="MH_ORDER" val="1"/>
</p:tagLst>
</file>

<file path=ppt/tags/tag3.xml><?xml version="1.0" encoding="utf-8"?>
<p:tagLst xmlns:p="http://schemas.openxmlformats.org/presentationml/2006/main">
  <p:tag name="MH" val="20160217203636"/>
  <p:tag name="MH_LIBRARY" val="GRAPHIC"/>
  <p:tag name="MH_TYPE" val="Other"/>
  <p:tag name="MH_ORDER" val="2"/>
</p:tagLst>
</file>

<file path=ppt/tags/tag4.xml><?xml version="1.0" encoding="utf-8"?>
<p:tagLst xmlns:p="http://schemas.openxmlformats.org/presentationml/2006/main">
  <p:tag name="MH" val="20160217203636"/>
  <p:tag name="MH_LIBRARY" val="GRAPHIC"/>
  <p:tag name="MH_TYPE" val="Other"/>
  <p:tag name="MH_ORDER" val="1"/>
</p:tagLst>
</file>

<file path=ppt/tags/tag5.xml><?xml version="1.0" encoding="utf-8"?>
<p:tagLst xmlns:p="http://schemas.openxmlformats.org/presentationml/2006/main">
  <p:tag name="MH" val="20160217203636"/>
  <p:tag name="MH_LIBRARY" val="GRAPHIC"/>
  <p:tag name="MH_TYPE" val="Other"/>
  <p:tag name="MH_ORDER" val="1"/>
</p:tagLst>
</file>

<file path=ppt/tags/tag6.xml><?xml version="1.0" encoding="utf-8"?>
<p:tagLst xmlns:p="http://schemas.openxmlformats.org/presentationml/2006/main">
  <p:tag name="MH" val="20160217203636"/>
  <p:tag name="MH_LIBRARY" val="GRAPHIC"/>
  <p:tag name="MH_TYPE" val="Other"/>
  <p:tag name="MH_ORDER" val="1"/>
</p:tagLst>
</file>

<file path=ppt/tags/tag7.xml><?xml version="1.0" encoding="utf-8"?>
<p:tagLst xmlns:p="http://schemas.openxmlformats.org/presentationml/2006/main">
  <p:tag name="MH" val="20160217203636"/>
  <p:tag name="MH_LIBRARY" val="GRAPHIC"/>
  <p:tag name="MH_TYPE" val="Other"/>
  <p:tag name="MH_ORDER" val="2"/>
</p:tagLst>
</file>

<file path=ppt/tags/tag8.xml><?xml version="1.0" encoding="utf-8"?>
<p:tagLst xmlns:p="http://schemas.openxmlformats.org/presentationml/2006/main">
  <p:tag name="MH" val="20160217203636"/>
  <p:tag name="MH_LIBRARY" val="GRAPHIC"/>
  <p:tag name="MH_TYPE" val="Other"/>
  <p:tag name="MH_ORDER" val="1"/>
</p:tagLst>
</file>

<file path=ppt/tags/tag9.xml><?xml version="1.0" encoding="utf-8"?>
<p:tagLst xmlns:p="http://schemas.openxmlformats.org/presentationml/2006/main">
  <p:tag name="MH" val="20160217203636"/>
  <p:tag name="MH_LIBRARY" val="GRAPHIC"/>
  <p:tag name="MH_TYPE" val="Other"/>
  <p:tag name="MH_ORDER" val="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uk4io2gd">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2536</Words>
  <Application>WPS 演示</Application>
  <PresentationFormat>自定义</PresentationFormat>
  <Paragraphs>351</Paragraphs>
  <Slides>38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38</vt:i4>
      </vt:variant>
    </vt:vector>
  </HeadingPairs>
  <TitlesOfParts>
    <vt:vector size="56" baseType="lpstr">
      <vt:lpstr>Arial</vt:lpstr>
      <vt:lpstr>宋体</vt:lpstr>
      <vt:lpstr>Wingdings</vt:lpstr>
      <vt:lpstr>思源黑体</vt:lpstr>
      <vt:lpstr>黑体</vt:lpstr>
      <vt:lpstr>叶根友古刻体</vt:lpstr>
      <vt:lpstr>Segoe Print</vt:lpstr>
      <vt:lpstr>微软雅黑</vt:lpstr>
      <vt:lpstr>Arial Unicode MS</vt:lpstr>
      <vt:lpstr>Calibri</vt:lpstr>
      <vt:lpstr>叶根友古刻体</vt:lpstr>
      <vt:lpstr>Helvetica Neue</vt:lpstr>
      <vt:lpstr>方正正粗黑简体</vt:lpstr>
      <vt:lpstr>Source Sans Pro Black</vt:lpstr>
      <vt:lpstr>等线</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感恩有你 一路同行</dc:title>
  <dc:creator>第一PPT</dc:creator>
  <cp:keywords>www.1ppt.com</cp:keywords>
  <dc:description>www.1ppt.com</dc:description>
  <cp:lastModifiedBy>Administrator</cp:lastModifiedBy>
  <cp:revision>52</cp:revision>
  <dcterms:created xsi:type="dcterms:W3CDTF">2021-12-09T06:58:00Z</dcterms:created>
  <dcterms:modified xsi:type="dcterms:W3CDTF">2023-01-13T01:18:56Z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2052-11.8.2.10154</vt:lpwstr>
  </property>
</Properties>
</file>