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8" r:id="rId4"/>
    <p:sldId id="257" r:id="rId6"/>
    <p:sldId id="262" r:id="rId7"/>
    <p:sldId id="264" r:id="rId8"/>
    <p:sldId id="269" r:id="rId9"/>
    <p:sldId id="270" r:id="rId10"/>
    <p:sldId id="271" r:id="rId11"/>
    <p:sldId id="295" r:id="rId12"/>
    <p:sldId id="266" r:id="rId13"/>
    <p:sldId id="292" r:id="rId14"/>
    <p:sldId id="272" r:id="rId15"/>
    <p:sldId id="293" r:id="rId16"/>
    <p:sldId id="285" r:id="rId17"/>
    <p:sldId id="294" r:id="rId18"/>
    <p:sldId id="287" r:id="rId19"/>
    <p:sldId id="267" r:id="rId20"/>
    <p:sldId id="278" r:id="rId21"/>
    <p:sldId id="281" r:id="rId22"/>
    <p:sldId id="279" r:id="rId23"/>
    <p:sldId id="280" r:id="rId24"/>
    <p:sldId id="268" r:id="rId25"/>
    <p:sldId id="282" r:id="rId26"/>
    <p:sldId id="284" r:id="rId27"/>
    <p:sldId id="26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C10"/>
    <a:srgbClr val="F7C45B"/>
    <a:srgbClr val="DE0611"/>
    <a:srgbClr val="C00113"/>
    <a:srgbClr val="D70A19"/>
    <a:srgbClr val="C20113"/>
    <a:srgbClr val="D91B0F"/>
    <a:srgbClr val="C40413"/>
    <a:srgbClr val="E12E0E"/>
    <a:srgbClr val="D11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5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8AC3E13C-704E-4A99-8CEC-0C434551B22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54CE5-0420-4B07-BA89-1DE83F50957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66304" y="671674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Rot="1" noChangeAspect="1" noMove="1" noResize="1" noEditPoints="1" noAdjustHandles="1" noChangeArrowheads="1" noChangeShapeType="1" noTextEdit="1"/>
          </p:cNvSpPr>
          <p:nvPr userDrawn="1"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E483-2EF3-4187-BA5D-AF4E888B3C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497-7674-4B95-B386-3CAE37B0B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E76AE483-2EF3-4187-BA5D-AF4E888B3C1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A9AEB497-7674-4B95-B386-3CAE37B0B92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.sv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pic>
        <p:nvPicPr>
          <p:cNvPr id="5" name="图片 4" descr="卡通人物&#10;&#10;中度可信度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4" t="11392" r="23947" b="23100"/>
          <a:stretch>
            <a:fillRect/>
          </a:stretch>
        </p:blipFill>
        <p:spPr>
          <a:xfrm>
            <a:off x="2703094" y="866274"/>
            <a:ext cx="6785812" cy="39944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9453" y="4604084"/>
            <a:ext cx="6513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202X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公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司年中盛典暨年中晚会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850232" y="737935"/>
            <a:ext cx="577517" cy="577517"/>
          </a:xfrm>
          <a:prstGeom prst="ellipse">
            <a:avLst/>
          </a:prstGeom>
          <a:gradFill>
            <a:gsLst>
              <a:gs pos="80000">
                <a:srgbClr val="D70A19"/>
              </a:gs>
              <a:gs pos="0">
                <a:srgbClr val="FFF2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" name="图片 2" descr="卡通人物&#10;&#10;低可信度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9011"/>
            <a:ext cx="8226150" cy="494898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572127" y="2875002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16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最佳团队奖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n w="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2776" y="1764633"/>
            <a:ext cx="11323975" cy="3743862"/>
            <a:chOff x="1809789" y="2315594"/>
            <a:chExt cx="8594563" cy="2841481"/>
          </a:xfrm>
        </p:grpSpPr>
        <p:grpSp>
          <p:nvGrpSpPr>
            <p:cNvPr id="15" name="组合 14"/>
            <p:cNvGrpSpPr/>
            <p:nvPr/>
          </p:nvGrpSpPr>
          <p:grpSpPr>
            <a:xfrm>
              <a:off x="1809789" y="2315594"/>
              <a:ext cx="2574369" cy="2841481"/>
              <a:chOff x="2941435" y="1627129"/>
              <a:chExt cx="4560790" cy="503401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941435" y="1627129"/>
                <a:ext cx="4560790" cy="5034010"/>
                <a:chOff x="2946712" y="1701723"/>
                <a:chExt cx="3934087" cy="4342279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3156369" y="1701723"/>
                  <a:ext cx="3724430" cy="3724430"/>
                  <a:chOff x="4564506" y="1743918"/>
                  <a:chExt cx="2818152" cy="2818152"/>
                </a:xfrm>
              </p:grpSpPr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4564506" y="1743918"/>
                    <a:ext cx="2818152" cy="2818152"/>
                  </a:xfrm>
                  <a:prstGeom prst="parallelogram">
                    <a:avLst/>
                  </a:prstGeom>
                  <a:noFill/>
                  <a:ln w="12700" cap="flat" cmpd="sng" algn="ctr">
                    <a:gradFill>
                      <a:gsLst>
                        <a:gs pos="0">
                          <a:srgbClr val="FFF26B">
                            <a:alpha val="0"/>
                          </a:srgbClr>
                        </a:gs>
                        <a:gs pos="47000">
                          <a:srgbClr val="FFF26B">
                            <a:alpha val="0"/>
                          </a:srgbClr>
                        </a:gs>
                        <a:gs pos="63000">
                          <a:srgbClr val="FFF26B">
                            <a:alpha val="0"/>
                          </a:srgbClr>
                        </a:gs>
                        <a:gs pos="100000">
                          <a:srgbClr val="FFF26B"/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 defTabSz="516255">
                      <a:defRPr/>
                    </a:pPr>
                    <a:endParaRPr lang="zh-CN" altLang="en-US" sz="1015" kern="0" dirty="0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4680027" y="1968686"/>
                    <a:ext cx="2550695" cy="2550695"/>
                  </a:xfrm>
                  <a:prstGeom prst="parallelogram">
                    <a:avLst/>
                  </a:prstGeom>
                  <a:gradFill>
                    <a:gsLst>
                      <a:gs pos="0">
                        <a:srgbClr val="FFF26B"/>
                      </a:gs>
                      <a:gs pos="100000">
                        <a:srgbClr val="FFF26B">
                          <a:alpha val="0"/>
                        </a:srgbClr>
                      </a:gs>
                    </a:gsLst>
                    <a:lin ang="16200000" scaled="0"/>
                  </a:gradFill>
                  <a:ln w="29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257810"/>
                    <a:endParaRPr lang="zh-CN" altLang="en-US" sz="1015" b="1" dirty="0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9" name="文本框 18"/>
                <p:cNvSpPr txBox="1"/>
                <p:nvPr/>
              </p:nvSpPr>
              <p:spPr>
                <a:xfrm>
                  <a:off x="2946712" y="5579939"/>
                  <a:ext cx="3188946" cy="4640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516255">
                    <a:defRPr/>
                  </a:pPr>
                  <a:r>
                    <a:rPr lang="zh-CN" altLang="en-US" sz="2000" b="1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市场部：地表最强战队</a:t>
                  </a:r>
                  <a:endPara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509511" y="2128653"/>
                <a:ext cx="3733499" cy="3733499"/>
              </a:xfrm>
              <a:prstGeom prst="parallelogram">
                <a:avLst/>
              </a:prstGeom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4037680" y="2697764"/>
              <a:ext cx="2427713" cy="2078140"/>
              <a:chOff x="7393723" y="2256061"/>
              <a:chExt cx="4300972" cy="3681663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393723" y="2256061"/>
                <a:ext cx="4300972" cy="3681663"/>
              </a:xfrm>
              <a:prstGeom prst="parallelogram">
                <a:avLst>
                  <a:gd name="adj" fmla="val 30229"/>
                </a:avLst>
              </a:prstGeom>
              <a:gradFill flip="none" rotWithShape="1">
                <a:gsLst>
                  <a:gs pos="0">
                    <a:srgbClr val="FFF26B"/>
                  </a:gs>
                  <a:gs pos="100000">
                    <a:srgbClr val="A40000">
                      <a:alpha val="0"/>
                    </a:srgbClr>
                  </a:gs>
                </a:gsLst>
                <a:lin ang="10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984372" y="2784767"/>
                <a:ext cx="3007892" cy="223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25781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25781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请单击此处输入文字内容加以解释说明，调整文字大小或颜色等属性。</a:t>
                </a:r>
                <a:endParaRPr kumimoji="0" lang="zh-CN" altLang="en-US" sz="12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007160" y="2697764"/>
              <a:ext cx="2427713" cy="2078140"/>
              <a:chOff x="11364145" y="2231998"/>
              <a:chExt cx="4300972" cy="3681663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11364145" y="2231998"/>
                <a:ext cx="4300972" cy="3681663"/>
              </a:xfrm>
              <a:prstGeom prst="parallelogram">
                <a:avLst>
                  <a:gd name="adj" fmla="val 30229"/>
                </a:avLst>
              </a:prstGeom>
              <a:gradFill flip="none" rotWithShape="1">
                <a:gsLst>
                  <a:gs pos="0">
                    <a:srgbClr val="FFF26B"/>
                  </a:gs>
                  <a:gs pos="100000">
                    <a:srgbClr val="A40000">
                      <a:alpha val="0"/>
                    </a:srgbClr>
                  </a:gs>
                </a:gsLst>
                <a:lin ang="10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1954794" y="2760704"/>
                <a:ext cx="3007892" cy="2731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请单击此处输入文字内容加以解释说明，调整文字大小或颜色等属性。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76639" y="2697764"/>
              <a:ext cx="2427713" cy="2078140"/>
              <a:chOff x="14853303" y="2231998"/>
              <a:chExt cx="4300972" cy="3681663"/>
            </a:xfrm>
          </p:grpSpPr>
          <p:sp>
            <p:nvSpPr>
              <p:cNvPr id="29" name="平行四边形 28"/>
              <p:cNvSpPr/>
              <p:nvPr/>
            </p:nvSpPr>
            <p:spPr>
              <a:xfrm>
                <a:off x="14853303" y="2231998"/>
                <a:ext cx="4300972" cy="3681663"/>
              </a:xfrm>
              <a:prstGeom prst="parallelogram">
                <a:avLst>
                  <a:gd name="adj" fmla="val 30229"/>
                </a:avLst>
              </a:prstGeom>
              <a:gradFill flip="none" rotWithShape="1">
                <a:gsLst>
                  <a:gs pos="0">
                    <a:srgbClr val="FFF26B"/>
                  </a:gs>
                  <a:gs pos="100000">
                    <a:srgbClr val="A40000">
                      <a:alpha val="0"/>
                    </a:srgbClr>
                  </a:gs>
                </a:gsLst>
                <a:lin ang="10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5443952" y="2760704"/>
                <a:ext cx="3007892" cy="223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请单击此处输入文字内容加以解释说明，调整文字大小或颜色等属性。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4" name="图片 13" descr="卡通人物&#10;&#10;低可信度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9011"/>
            <a:ext cx="8226150" cy="494898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72127" y="2875002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16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最佳</a:t>
            </a:r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贡献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奖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5318" y="1726940"/>
            <a:ext cx="10713449" cy="3642016"/>
            <a:chOff x="755318" y="1726940"/>
            <a:chExt cx="10713449" cy="3642016"/>
          </a:xfrm>
        </p:grpSpPr>
        <p:grpSp>
          <p:nvGrpSpPr>
            <p:cNvPr id="15" name="组合 14"/>
            <p:cNvGrpSpPr/>
            <p:nvPr/>
          </p:nvGrpSpPr>
          <p:grpSpPr>
            <a:xfrm>
              <a:off x="4414086" y="1726940"/>
              <a:ext cx="3395913" cy="3642016"/>
              <a:chOff x="13240894" y="2047309"/>
              <a:chExt cx="4301149" cy="461285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3697129" y="6153395"/>
                <a:ext cx="3388679" cy="50676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 defTabSz="516255">
                  <a:defRPr/>
                </a:pPr>
                <a:r>
                  <a:rPr lang="zh-CN" altLang="en-US" sz="2000" b="1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产品部</a:t>
                </a:r>
                <a:r>
                  <a:rPr lang="en-US" altLang="zh-CN" sz="2000" b="1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: Jasion</a:t>
                </a:r>
                <a:endParaRPr lang="en-US" altLang="zh-CN" sz="2000" b="1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3240894" y="2047309"/>
                <a:ext cx="4301149" cy="3910246"/>
                <a:chOff x="1931209" y="1756362"/>
                <a:chExt cx="5071151" cy="4610268"/>
              </a:xfrm>
            </p:grpSpPr>
            <p:sp>
              <p:nvSpPr>
                <p:cNvPr id="18" name="îṧḻiḍê"/>
                <p:cNvSpPr/>
                <p:nvPr/>
              </p:nvSpPr>
              <p:spPr bwMode="auto">
                <a:xfrm>
                  <a:off x="1931209" y="1756362"/>
                  <a:ext cx="4610268" cy="4610268"/>
                </a:xfrm>
                <a:custGeom>
                  <a:avLst/>
                  <a:gdLst>
                    <a:gd name="T0" fmla="*/ 12530 w 27240"/>
                    <a:gd name="T1" fmla="*/ 602 h 27241"/>
                    <a:gd name="T2" fmla="*/ 14710 w 27240"/>
                    <a:gd name="T3" fmla="*/ 602 h 27241"/>
                    <a:gd name="T4" fmla="*/ 26638 w 27240"/>
                    <a:gd name="T5" fmla="*/ 12531 h 27241"/>
                    <a:gd name="T6" fmla="*/ 26638 w 27240"/>
                    <a:gd name="T7" fmla="*/ 14710 h 27241"/>
                    <a:gd name="T8" fmla="*/ 14710 w 27240"/>
                    <a:gd name="T9" fmla="*/ 26639 h 27241"/>
                    <a:gd name="T10" fmla="*/ 12530 w 27240"/>
                    <a:gd name="T11" fmla="*/ 26639 h 27241"/>
                    <a:gd name="T12" fmla="*/ 601 w 27240"/>
                    <a:gd name="T13" fmla="*/ 14710 h 27241"/>
                    <a:gd name="T14" fmla="*/ 601 w 27240"/>
                    <a:gd name="T15" fmla="*/ 12531 h 27241"/>
                    <a:gd name="T16" fmla="*/ 12530 w 27240"/>
                    <a:gd name="T17" fmla="*/ 602 h 27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240" h="27241">
                      <a:moveTo>
                        <a:pt x="12530" y="602"/>
                      </a:moveTo>
                      <a:cubicBezTo>
                        <a:pt x="13132" y="0"/>
                        <a:pt x="14108" y="0"/>
                        <a:pt x="14710" y="602"/>
                      </a:cubicBezTo>
                      <a:lnTo>
                        <a:pt x="26638" y="12531"/>
                      </a:lnTo>
                      <a:cubicBezTo>
                        <a:pt x="27240" y="13132"/>
                        <a:pt x="27240" y="14108"/>
                        <a:pt x="26638" y="14710"/>
                      </a:cubicBezTo>
                      <a:lnTo>
                        <a:pt x="14710" y="26639"/>
                      </a:lnTo>
                      <a:cubicBezTo>
                        <a:pt x="14108" y="27241"/>
                        <a:pt x="13132" y="27241"/>
                        <a:pt x="12530" y="26639"/>
                      </a:cubicBezTo>
                      <a:lnTo>
                        <a:pt x="601" y="14710"/>
                      </a:lnTo>
                      <a:cubicBezTo>
                        <a:pt x="0" y="14108"/>
                        <a:pt x="0" y="13132"/>
                        <a:pt x="601" y="12531"/>
                      </a:cubicBezTo>
                      <a:lnTo>
                        <a:pt x="12530" y="60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26B"/>
                    </a:gs>
                    <a:gs pos="100000">
                      <a:srgbClr val="FFF26B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/>
                <a:lstStyle/>
                <a:p>
                  <a:pPr defTabSz="687705"/>
                  <a:endParaRPr lang="zh-CN" altLang="en-US" sz="1015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2486284" y="1756363"/>
                  <a:ext cx="4516076" cy="4516073"/>
                </a:xfrm>
                <a:custGeom>
                  <a:avLst/>
                  <a:gdLst>
                    <a:gd name="connsiteX0" fmla="*/ 3214688 w 6429315"/>
                    <a:gd name="connsiteY0" fmla="*/ 0 h 6429258"/>
                    <a:gd name="connsiteX1" fmla="*/ 3474827 w 6429315"/>
                    <a:gd name="connsiteY1" fmla="*/ 107751 h 6429258"/>
                    <a:gd name="connsiteX2" fmla="*/ 6321561 w 6429315"/>
                    <a:gd name="connsiteY2" fmla="*/ 2954619 h 6429258"/>
                    <a:gd name="connsiteX3" fmla="*/ 6321561 w 6429315"/>
                    <a:gd name="connsiteY3" fmla="*/ 3474639 h 6429258"/>
                    <a:gd name="connsiteX4" fmla="*/ 3474827 w 6429315"/>
                    <a:gd name="connsiteY4" fmla="*/ 6321507 h 6429258"/>
                    <a:gd name="connsiteX5" fmla="*/ 2954549 w 6429315"/>
                    <a:gd name="connsiteY5" fmla="*/ 6321507 h 6429258"/>
                    <a:gd name="connsiteX6" fmla="*/ 107577 w 6429315"/>
                    <a:gd name="connsiteY6" fmla="*/ 3474639 h 6429258"/>
                    <a:gd name="connsiteX7" fmla="*/ 107577 w 6429315"/>
                    <a:gd name="connsiteY7" fmla="*/ 2954619 h 6429258"/>
                    <a:gd name="connsiteX8" fmla="*/ 2954549 w 6429315"/>
                    <a:gd name="connsiteY8" fmla="*/ 107751 h 6429258"/>
                    <a:gd name="connsiteX9" fmla="*/ 3214688 w 6429315"/>
                    <a:gd name="connsiteY9" fmla="*/ 0 h 6429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29315" h="6429258">
                      <a:moveTo>
                        <a:pt x="3214688" y="0"/>
                      </a:moveTo>
                      <a:cubicBezTo>
                        <a:pt x="3308839" y="0"/>
                        <a:pt x="3402991" y="35917"/>
                        <a:pt x="3474827" y="107751"/>
                      </a:cubicBezTo>
                      <a:lnTo>
                        <a:pt x="6321561" y="2954619"/>
                      </a:lnTo>
                      <a:cubicBezTo>
                        <a:pt x="6465234" y="3098048"/>
                        <a:pt x="6465234" y="3330972"/>
                        <a:pt x="6321561" y="3474639"/>
                      </a:cubicBezTo>
                      <a:lnTo>
                        <a:pt x="3474827" y="6321507"/>
                      </a:lnTo>
                      <a:cubicBezTo>
                        <a:pt x="3331154" y="6465175"/>
                        <a:pt x="3098222" y="6465175"/>
                        <a:pt x="2954549" y="6321507"/>
                      </a:cubicBezTo>
                      <a:lnTo>
                        <a:pt x="107577" y="3474639"/>
                      </a:lnTo>
                      <a:cubicBezTo>
                        <a:pt x="-35858" y="3330972"/>
                        <a:pt x="-35858" y="3098048"/>
                        <a:pt x="107577" y="2954619"/>
                      </a:cubicBezTo>
                      <a:lnTo>
                        <a:pt x="2954549" y="107751"/>
                      </a:lnTo>
                      <a:cubicBezTo>
                        <a:pt x="3026386" y="35917"/>
                        <a:pt x="3120537" y="0"/>
                        <a:pt x="3214688" y="0"/>
                      </a:cubicBezTo>
                      <a:close/>
                    </a:path>
                  </a:pathLst>
                </a:custGeom>
              </p:spPr>
            </p:pic>
          </p:grpSp>
        </p:grpSp>
        <p:grpSp>
          <p:nvGrpSpPr>
            <p:cNvPr id="20" name="组合 19"/>
            <p:cNvGrpSpPr/>
            <p:nvPr/>
          </p:nvGrpSpPr>
          <p:grpSpPr>
            <a:xfrm>
              <a:off x="755318" y="1973529"/>
              <a:ext cx="3087281" cy="3087281"/>
              <a:chOff x="3652072" y="2127520"/>
              <a:chExt cx="3910246" cy="3910246"/>
            </a:xfrm>
          </p:grpSpPr>
          <p:sp>
            <p:nvSpPr>
              <p:cNvPr id="21" name="îṧḻiḍê"/>
              <p:cNvSpPr/>
              <p:nvPr/>
            </p:nvSpPr>
            <p:spPr bwMode="auto">
              <a:xfrm>
                <a:off x="3652072" y="2127520"/>
                <a:ext cx="3910246" cy="3910246"/>
              </a:xfrm>
              <a:custGeom>
                <a:avLst/>
                <a:gdLst>
                  <a:gd name="T0" fmla="*/ 12530 w 27240"/>
                  <a:gd name="T1" fmla="*/ 602 h 27241"/>
                  <a:gd name="T2" fmla="*/ 14710 w 27240"/>
                  <a:gd name="T3" fmla="*/ 602 h 27241"/>
                  <a:gd name="T4" fmla="*/ 26638 w 27240"/>
                  <a:gd name="T5" fmla="*/ 12531 h 27241"/>
                  <a:gd name="T6" fmla="*/ 26638 w 27240"/>
                  <a:gd name="T7" fmla="*/ 14710 h 27241"/>
                  <a:gd name="T8" fmla="*/ 14710 w 27240"/>
                  <a:gd name="T9" fmla="*/ 26639 h 27241"/>
                  <a:gd name="T10" fmla="*/ 12530 w 27240"/>
                  <a:gd name="T11" fmla="*/ 26639 h 27241"/>
                  <a:gd name="T12" fmla="*/ 601 w 27240"/>
                  <a:gd name="T13" fmla="*/ 14710 h 27241"/>
                  <a:gd name="T14" fmla="*/ 601 w 27240"/>
                  <a:gd name="T15" fmla="*/ 12531 h 27241"/>
                  <a:gd name="T16" fmla="*/ 12530 w 27240"/>
                  <a:gd name="T17" fmla="*/ 602 h 27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40" h="27241">
                    <a:moveTo>
                      <a:pt x="12530" y="602"/>
                    </a:moveTo>
                    <a:cubicBezTo>
                      <a:pt x="13132" y="0"/>
                      <a:pt x="14108" y="0"/>
                      <a:pt x="14710" y="602"/>
                    </a:cubicBezTo>
                    <a:lnTo>
                      <a:pt x="26638" y="12531"/>
                    </a:lnTo>
                    <a:cubicBezTo>
                      <a:pt x="27240" y="13132"/>
                      <a:pt x="27240" y="14108"/>
                      <a:pt x="26638" y="14710"/>
                    </a:cubicBezTo>
                    <a:lnTo>
                      <a:pt x="14710" y="26639"/>
                    </a:lnTo>
                    <a:cubicBezTo>
                      <a:pt x="14108" y="27241"/>
                      <a:pt x="13132" y="27241"/>
                      <a:pt x="12530" y="26639"/>
                    </a:cubicBezTo>
                    <a:lnTo>
                      <a:pt x="601" y="14710"/>
                    </a:lnTo>
                    <a:cubicBezTo>
                      <a:pt x="0" y="14108"/>
                      <a:pt x="0" y="13132"/>
                      <a:pt x="601" y="12531"/>
                    </a:cubicBezTo>
                    <a:lnTo>
                      <a:pt x="12530" y="6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F26B"/>
                  </a:gs>
                  <a:gs pos="100000">
                    <a:srgbClr val="FFF26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687705"/>
                <a:endParaRPr lang="zh-CN" altLang="en-US" sz="101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103248" y="2843624"/>
                <a:ext cx="3007894" cy="25728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257810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000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  <a:p>
                <a:pPr algn="ctr" defTabSz="257810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单击此处输入文字内容加以解释说明，调整文字大小或者颜色等属性。</a:t>
                </a:r>
                <a:endParaRPr lang="zh-CN" altLang="en-US" sz="1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381486" y="1973529"/>
              <a:ext cx="3087281" cy="3087281"/>
              <a:chOff x="3652072" y="2127520"/>
              <a:chExt cx="3910246" cy="3910246"/>
            </a:xfrm>
          </p:grpSpPr>
          <p:sp>
            <p:nvSpPr>
              <p:cNvPr id="24" name="îṧḻiḍê"/>
              <p:cNvSpPr/>
              <p:nvPr/>
            </p:nvSpPr>
            <p:spPr bwMode="auto">
              <a:xfrm>
                <a:off x="3652072" y="2127520"/>
                <a:ext cx="3910246" cy="3910246"/>
              </a:xfrm>
              <a:custGeom>
                <a:avLst/>
                <a:gdLst>
                  <a:gd name="T0" fmla="*/ 12530 w 27240"/>
                  <a:gd name="T1" fmla="*/ 602 h 27241"/>
                  <a:gd name="T2" fmla="*/ 14710 w 27240"/>
                  <a:gd name="T3" fmla="*/ 602 h 27241"/>
                  <a:gd name="T4" fmla="*/ 26638 w 27240"/>
                  <a:gd name="T5" fmla="*/ 12531 h 27241"/>
                  <a:gd name="T6" fmla="*/ 26638 w 27240"/>
                  <a:gd name="T7" fmla="*/ 14710 h 27241"/>
                  <a:gd name="T8" fmla="*/ 14710 w 27240"/>
                  <a:gd name="T9" fmla="*/ 26639 h 27241"/>
                  <a:gd name="T10" fmla="*/ 12530 w 27240"/>
                  <a:gd name="T11" fmla="*/ 26639 h 27241"/>
                  <a:gd name="T12" fmla="*/ 601 w 27240"/>
                  <a:gd name="T13" fmla="*/ 14710 h 27241"/>
                  <a:gd name="T14" fmla="*/ 601 w 27240"/>
                  <a:gd name="T15" fmla="*/ 12531 h 27241"/>
                  <a:gd name="T16" fmla="*/ 12530 w 27240"/>
                  <a:gd name="T17" fmla="*/ 602 h 27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40" h="27241">
                    <a:moveTo>
                      <a:pt x="12530" y="602"/>
                    </a:moveTo>
                    <a:cubicBezTo>
                      <a:pt x="13132" y="0"/>
                      <a:pt x="14108" y="0"/>
                      <a:pt x="14710" y="602"/>
                    </a:cubicBezTo>
                    <a:lnTo>
                      <a:pt x="26638" y="12531"/>
                    </a:lnTo>
                    <a:cubicBezTo>
                      <a:pt x="27240" y="13132"/>
                      <a:pt x="27240" y="14108"/>
                      <a:pt x="26638" y="14710"/>
                    </a:cubicBezTo>
                    <a:lnTo>
                      <a:pt x="14710" y="26639"/>
                    </a:lnTo>
                    <a:cubicBezTo>
                      <a:pt x="14108" y="27241"/>
                      <a:pt x="13132" y="27241"/>
                      <a:pt x="12530" y="26639"/>
                    </a:cubicBezTo>
                    <a:lnTo>
                      <a:pt x="601" y="14710"/>
                    </a:lnTo>
                    <a:cubicBezTo>
                      <a:pt x="0" y="14108"/>
                      <a:pt x="0" y="13132"/>
                      <a:pt x="601" y="12531"/>
                    </a:cubicBezTo>
                    <a:lnTo>
                      <a:pt x="12530" y="6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F26B"/>
                  </a:gs>
                  <a:gs pos="100000">
                    <a:srgbClr val="FFF26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687705"/>
                <a:endParaRPr lang="zh-CN" altLang="en-US" sz="1015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103248" y="2843624"/>
                <a:ext cx="3007894" cy="2105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25781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单击此处输入文字内容加以解释说明，调整文字大小或者颜色等属性。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4" name="图片 13" descr="卡通人物&#10;&#10;低可信度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9011"/>
            <a:ext cx="8226150" cy="494898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72127" y="2875002"/>
            <a:ext cx="44165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16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优秀个人奖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颁 奖 仪 式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48986" y="2055792"/>
            <a:ext cx="2276061" cy="2917387"/>
            <a:chOff x="5166085" y="2432006"/>
            <a:chExt cx="2818152" cy="3612222"/>
          </a:xfrm>
        </p:grpSpPr>
        <p:sp>
          <p:nvSpPr>
            <p:cNvPr id="16" name="八边形 15"/>
            <p:cNvSpPr/>
            <p:nvPr/>
          </p:nvSpPr>
          <p:spPr>
            <a:xfrm>
              <a:off x="5166085" y="2432006"/>
              <a:ext cx="2818152" cy="2818152"/>
            </a:xfrm>
            <a:prstGeom prst="octagon">
              <a:avLst/>
            </a:prstGeom>
            <a:noFill/>
            <a:ln w="12700" cap="flat" cmpd="sng" algn="ctr">
              <a:gradFill>
                <a:gsLst>
                  <a:gs pos="0">
                    <a:srgbClr val="FFF26B"/>
                  </a:gs>
                  <a:gs pos="47000">
                    <a:srgbClr val="A40000">
                      <a:alpha val="0"/>
                    </a:srgbClr>
                  </a:gs>
                  <a:gs pos="63000">
                    <a:srgbClr val="A40000">
                      <a:alpha val="0"/>
                    </a:srgbClr>
                  </a:gs>
                  <a:gs pos="100000">
                    <a:srgbClr val="FFF26B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6255">
                <a:defRPr/>
              </a:pPr>
              <a:endParaRPr lang="zh-CN" altLang="en-US" sz="105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269247" y="2535167"/>
              <a:ext cx="2611828" cy="2611827"/>
            </a:xfrm>
            <a:prstGeom prst="octagon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420202" y="5548824"/>
              <a:ext cx="2362300" cy="495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516255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运营部：</a:t>
              </a:r>
              <a:r>
                <a:rPr lang="en-US" altLang="zh-CN" sz="2000" b="1" dirty="0">
                  <a:solidFill>
                    <a:prstClr val="white"/>
                  </a:solidFill>
                  <a:cs typeface="+mn-ea"/>
                  <a:sym typeface="+mn-lt"/>
                </a:rPr>
                <a:t>Marry</a:t>
              </a:r>
              <a:endParaRPr lang="zh-CN" altLang="en-US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69447" y="2055792"/>
            <a:ext cx="2276061" cy="2917387"/>
            <a:chOff x="9401200" y="2432006"/>
            <a:chExt cx="2818152" cy="3612222"/>
          </a:xfrm>
        </p:grpSpPr>
        <p:sp>
          <p:nvSpPr>
            <p:cNvPr id="20" name="八边形 19"/>
            <p:cNvSpPr/>
            <p:nvPr/>
          </p:nvSpPr>
          <p:spPr>
            <a:xfrm>
              <a:off x="9401200" y="2432006"/>
              <a:ext cx="2818152" cy="2818152"/>
            </a:xfrm>
            <a:prstGeom prst="octagon">
              <a:avLst/>
            </a:prstGeom>
            <a:noFill/>
            <a:ln w="12700" cap="flat" cmpd="sng" algn="ctr">
              <a:gradFill>
                <a:gsLst>
                  <a:gs pos="0">
                    <a:srgbClr val="FFF26B"/>
                  </a:gs>
                  <a:gs pos="47000">
                    <a:srgbClr val="A40000">
                      <a:alpha val="0"/>
                    </a:srgbClr>
                  </a:gs>
                  <a:gs pos="63000">
                    <a:srgbClr val="A40000">
                      <a:alpha val="0"/>
                    </a:srgbClr>
                  </a:gs>
                  <a:gs pos="100000">
                    <a:srgbClr val="FFF26B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6255"/>
              <a:endParaRPr lang="zh-CN" altLang="en-US" sz="105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501318" y="2532124"/>
              <a:ext cx="2617916" cy="2617916"/>
            </a:xfrm>
            <a:prstGeom prst="octagon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9709906" y="5548824"/>
              <a:ext cx="2263456" cy="495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516255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市场部：</a:t>
              </a:r>
              <a:r>
                <a:rPr lang="en-US" altLang="zh-CN" sz="2000" b="1" dirty="0">
                  <a:solidFill>
                    <a:prstClr val="white"/>
                  </a:solidFill>
                  <a:cs typeface="+mn-ea"/>
                  <a:sym typeface="+mn-lt"/>
                </a:rPr>
                <a:t>Tony</a:t>
              </a:r>
              <a:endParaRPr lang="zh-CN" altLang="en-US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89907" y="2055792"/>
            <a:ext cx="2276060" cy="2917387"/>
            <a:chOff x="13636315" y="2432006"/>
            <a:chExt cx="2818152" cy="3612222"/>
          </a:xfrm>
        </p:grpSpPr>
        <p:sp>
          <p:nvSpPr>
            <p:cNvPr id="24" name="八边形 23"/>
            <p:cNvSpPr/>
            <p:nvPr/>
          </p:nvSpPr>
          <p:spPr>
            <a:xfrm>
              <a:off x="13636315" y="2432006"/>
              <a:ext cx="2818152" cy="2818152"/>
            </a:xfrm>
            <a:prstGeom prst="octagon">
              <a:avLst/>
            </a:prstGeom>
            <a:noFill/>
            <a:ln w="12700" cap="flat" cmpd="sng" algn="ctr">
              <a:gradFill>
                <a:gsLst>
                  <a:gs pos="0">
                    <a:srgbClr val="FFF26B"/>
                  </a:gs>
                  <a:gs pos="47000">
                    <a:srgbClr val="A40000">
                      <a:alpha val="0"/>
                    </a:srgbClr>
                  </a:gs>
                  <a:gs pos="63000">
                    <a:srgbClr val="A40000">
                      <a:alpha val="0"/>
                    </a:srgbClr>
                  </a:gs>
                  <a:gs pos="100000">
                    <a:srgbClr val="FFF26B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6255"/>
              <a:endParaRPr lang="zh-CN" altLang="en-US" sz="105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739749" y="2533784"/>
              <a:ext cx="2611282" cy="2614597"/>
            </a:xfrm>
            <a:prstGeom prst="octagon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3838843" y="5548824"/>
              <a:ext cx="2392073" cy="495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516255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产品部：</a:t>
              </a:r>
              <a:r>
                <a:rPr lang="en-US" altLang="zh-CN" sz="2000" b="1" dirty="0" err="1">
                  <a:solidFill>
                    <a:prstClr val="white"/>
                  </a:solidFill>
                  <a:cs typeface="+mn-ea"/>
                  <a:sym typeface="+mn-lt"/>
                </a:rPr>
                <a:t>Zhuly</a:t>
              </a:r>
              <a:endParaRPr lang="zh-CN" altLang="en-US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8100000">
            <a:off x="1761714" y="1789738"/>
            <a:ext cx="2767869" cy="2767873"/>
            <a:chOff x="3770734" y="1524192"/>
            <a:chExt cx="1181100" cy="1181100"/>
          </a:xfrm>
        </p:grpSpPr>
        <p:sp>
          <p:nvSpPr>
            <p:cNvPr id="6" name="泪滴形 5"/>
            <p:cNvSpPr/>
            <p:nvPr/>
          </p:nvSpPr>
          <p:spPr>
            <a:xfrm rot="18900000">
              <a:off x="3770734" y="1524192"/>
              <a:ext cx="1181100" cy="1181100"/>
            </a:xfrm>
            <a:prstGeom prst="teardrop">
              <a:avLst/>
            </a:prstGeom>
            <a:gradFill>
              <a:gsLst>
                <a:gs pos="8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49265" y="1605753"/>
              <a:ext cx="1024038" cy="1017977"/>
              <a:chOff x="8059315" y="1910553"/>
              <a:chExt cx="1024038" cy="101797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59315" y="1910553"/>
                <a:ext cx="1024038" cy="1017977"/>
              </a:xfrm>
              <a:prstGeom prst="ellipse">
                <a:avLst/>
              </a:prstGeom>
              <a:solidFill>
                <a:srgbClr val="E1030A"/>
              </a:solidFill>
              <a:ln w="158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46968" y="2097095"/>
                <a:ext cx="648732" cy="644893"/>
              </a:xfrm>
              <a:prstGeom prst="ellipse">
                <a:avLst/>
              </a:prstGeom>
              <a:solidFill>
                <a:schemeClr val="bg1"/>
              </a:solidFill>
              <a:ln w="158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 rot="13500000">
                <a:off x="8142827" y="2141415"/>
                <a:ext cx="842978" cy="51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1030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E1030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082906" y="2598003"/>
            <a:ext cx="3195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 艺 汇 演</a:t>
            </a:r>
            <a:endParaRPr kumimoji="0" lang="en-US" altLang="zh-CN" sz="4800" b="1" i="0" u="none" strike="noStrike" kern="1200" cap="none" spc="0" normalizeH="0" baseline="0" noProof="0" dirty="0">
              <a:ln w="0"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9800" y="3421176"/>
            <a:ext cx="5301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文 艺 汇 演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362673" y="862399"/>
            <a:ext cx="54666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6255"/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516255"/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舞蹈</a:t>
            </a: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《Super star</a:t>
            </a:r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  表演者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: 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人事行政部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710053" y="2128845"/>
            <a:ext cx="4968600" cy="3598187"/>
            <a:chOff x="7568427" y="2561778"/>
            <a:chExt cx="3669755" cy="2657583"/>
          </a:xfrm>
        </p:grpSpPr>
        <p:sp>
          <p:nvSpPr>
            <p:cNvPr id="33" name="椭圆 32"/>
            <p:cNvSpPr/>
            <p:nvPr/>
          </p:nvSpPr>
          <p:spPr>
            <a:xfrm>
              <a:off x="7790600" y="2561778"/>
              <a:ext cx="2165457" cy="2165457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>
                <a:defRPr/>
              </a:pPr>
              <a:endParaRPr lang="zh-CN" altLang="en-US" sz="1355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230681" y="4617199"/>
              <a:ext cx="602163" cy="602162"/>
            </a:xfrm>
            <a:prstGeom prst="ellipse">
              <a:avLst/>
            </a:prstGeom>
            <a:gradFill>
              <a:gsLst>
                <a:gs pos="1000">
                  <a:srgbClr val="FFF26B"/>
                </a:gs>
                <a:gs pos="100000">
                  <a:srgbClr val="FB321D">
                    <a:alpha val="79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 defTabSz="516255"/>
              <a:endParaRPr lang="zh-CN" altLang="en-US" sz="101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6300000" flipH="1">
              <a:off x="9783053" y="3999545"/>
              <a:ext cx="351994" cy="351995"/>
            </a:xfrm>
            <a:prstGeom prst="ellipse">
              <a:avLst/>
            </a:prstGeom>
            <a:gradFill>
              <a:gsLst>
                <a:gs pos="1000">
                  <a:srgbClr val="FFF26B"/>
                </a:gs>
                <a:gs pos="100000">
                  <a:srgbClr val="FB321D">
                    <a:alpha val="79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 defTabSz="516255"/>
              <a:endParaRPr lang="zh-CN" altLang="en-US" sz="101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6300000" flipH="1">
              <a:off x="10158093" y="4546255"/>
              <a:ext cx="199241" cy="199241"/>
            </a:xfrm>
            <a:prstGeom prst="ellipse">
              <a:avLst/>
            </a:prstGeom>
            <a:gradFill>
              <a:gsLst>
                <a:gs pos="1000">
                  <a:srgbClr val="FFF26B"/>
                </a:gs>
                <a:gs pos="100000">
                  <a:srgbClr val="FB321D">
                    <a:alpha val="79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 defTabSz="516255"/>
              <a:endParaRPr lang="zh-CN" altLang="en-US" sz="101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6300000" flipH="1">
              <a:off x="10920246" y="4093471"/>
              <a:ext cx="317935" cy="317936"/>
            </a:xfrm>
            <a:prstGeom prst="ellipse">
              <a:avLst/>
            </a:prstGeom>
            <a:gradFill>
              <a:gsLst>
                <a:gs pos="1000">
                  <a:srgbClr val="FFF26B"/>
                </a:gs>
                <a:gs pos="100000">
                  <a:srgbClr val="FB321D">
                    <a:alpha val="79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127000" dir="54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 defTabSz="516255"/>
              <a:endParaRPr lang="zh-CN" altLang="en-US" sz="101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568427" y="4113994"/>
              <a:ext cx="755776" cy="755776"/>
              <a:chOff x="12758629" y="4356005"/>
              <a:chExt cx="1338943" cy="1338943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2758629" y="4356005"/>
                <a:ext cx="1338943" cy="1338943"/>
              </a:xfrm>
              <a:prstGeom prst="ellipse">
                <a:avLst/>
              </a:prstGeom>
              <a:gradFill>
                <a:gsLst>
                  <a:gs pos="29000">
                    <a:srgbClr val="FB321D"/>
                  </a:gs>
                  <a:gs pos="100000">
                    <a:srgbClr val="FFF26B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57810">
                  <a:defRPr/>
                </a:pPr>
                <a:endParaRPr lang="zh-CN" altLang="en-US" sz="1355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44"/>
              <p:cNvSpPr/>
              <p:nvPr/>
            </p:nvSpPr>
            <p:spPr bwMode="auto">
              <a:xfrm>
                <a:off x="13107458" y="4740460"/>
                <a:ext cx="641285" cy="570033"/>
              </a:xfrm>
              <a:custGeom>
                <a:avLst/>
                <a:gdLst>
                  <a:gd name="T0" fmla="*/ 86459455 w 444"/>
                  <a:gd name="T1" fmla="*/ 0 h 399"/>
                  <a:gd name="T2" fmla="*/ 86459455 w 444"/>
                  <a:gd name="T3" fmla="*/ 0 h 399"/>
                  <a:gd name="T4" fmla="*/ 1826805 w 444"/>
                  <a:gd name="T5" fmla="*/ 0 h 399"/>
                  <a:gd name="T6" fmla="*/ 0 w 444"/>
                  <a:gd name="T7" fmla="*/ 3375526 h 399"/>
                  <a:gd name="T8" fmla="*/ 0 w 444"/>
                  <a:gd name="T9" fmla="*/ 13900039 h 399"/>
                  <a:gd name="T10" fmla="*/ 89909435 w 444"/>
                  <a:gd name="T11" fmla="*/ 13900039 h 399"/>
                  <a:gd name="T12" fmla="*/ 89909435 w 444"/>
                  <a:gd name="T13" fmla="*/ 3375526 h 399"/>
                  <a:gd name="T14" fmla="*/ 86459455 w 444"/>
                  <a:gd name="T15" fmla="*/ 0 h 399"/>
                  <a:gd name="T16" fmla="*/ 5479964 w 444"/>
                  <a:gd name="T17" fmla="*/ 72081635 h 399"/>
                  <a:gd name="T18" fmla="*/ 5479964 w 444"/>
                  <a:gd name="T19" fmla="*/ 72081635 h 399"/>
                  <a:gd name="T20" fmla="*/ 10959478 w 444"/>
                  <a:gd name="T21" fmla="*/ 79031432 h 399"/>
                  <a:gd name="T22" fmla="*/ 77326331 w 444"/>
                  <a:gd name="T23" fmla="*/ 79031432 h 399"/>
                  <a:gd name="T24" fmla="*/ 84632650 w 444"/>
                  <a:gd name="T25" fmla="*/ 72081635 h 399"/>
                  <a:gd name="T26" fmla="*/ 84632650 w 444"/>
                  <a:gd name="T27" fmla="*/ 19261667 h 399"/>
                  <a:gd name="T28" fmla="*/ 5479964 w 444"/>
                  <a:gd name="T29" fmla="*/ 19261667 h 399"/>
                  <a:gd name="T30" fmla="*/ 5479964 w 444"/>
                  <a:gd name="T31" fmla="*/ 72081635 h 399"/>
                  <a:gd name="T32" fmla="*/ 30646623 w 444"/>
                  <a:gd name="T33" fmla="*/ 29785733 h 399"/>
                  <a:gd name="T34" fmla="*/ 30646623 w 444"/>
                  <a:gd name="T35" fmla="*/ 29785733 h 399"/>
                  <a:gd name="T36" fmla="*/ 59465991 w 444"/>
                  <a:gd name="T37" fmla="*/ 29785733 h 399"/>
                  <a:gd name="T38" fmla="*/ 59465991 w 444"/>
                  <a:gd name="T39" fmla="*/ 38522888 h 399"/>
                  <a:gd name="T40" fmla="*/ 30646623 w 444"/>
                  <a:gd name="T41" fmla="*/ 38522888 h 399"/>
                  <a:gd name="T42" fmla="*/ 30646623 w 444"/>
                  <a:gd name="T43" fmla="*/ 29785733 h 39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44" h="399">
                    <a:moveTo>
                      <a:pt x="426" y="0"/>
                    </a:moveTo>
                    <a:lnTo>
                      <a:pt x="426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8"/>
                      <a:pt x="0" y="1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43" y="70"/>
                      <a:pt x="443" y="70"/>
                      <a:pt x="443" y="70"/>
                    </a:cubicBezTo>
                    <a:cubicBezTo>
                      <a:pt x="443" y="17"/>
                      <a:pt x="443" y="17"/>
                      <a:pt x="443" y="17"/>
                    </a:cubicBezTo>
                    <a:cubicBezTo>
                      <a:pt x="443" y="8"/>
                      <a:pt x="434" y="0"/>
                      <a:pt x="426" y="0"/>
                    </a:cubicBezTo>
                    <a:close/>
                    <a:moveTo>
                      <a:pt x="27" y="363"/>
                    </a:moveTo>
                    <a:lnTo>
                      <a:pt x="27" y="363"/>
                    </a:lnTo>
                    <a:cubicBezTo>
                      <a:pt x="27" y="380"/>
                      <a:pt x="36" y="398"/>
                      <a:pt x="54" y="398"/>
                    </a:cubicBezTo>
                    <a:cubicBezTo>
                      <a:pt x="381" y="398"/>
                      <a:pt x="381" y="398"/>
                      <a:pt x="381" y="398"/>
                    </a:cubicBezTo>
                    <a:cubicBezTo>
                      <a:pt x="408" y="398"/>
                      <a:pt x="417" y="380"/>
                      <a:pt x="417" y="363"/>
                    </a:cubicBezTo>
                    <a:cubicBezTo>
                      <a:pt x="417" y="97"/>
                      <a:pt x="417" y="97"/>
                      <a:pt x="417" y="97"/>
                    </a:cubicBezTo>
                    <a:cubicBezTo>
                      <a:pt x="27" y="97"/>
                      <a:pt x="27" y="97"/>
                      <a:pt x="27" y="97"/>
                    </a:cubicBezTo>
                    <a:lnTo>
                      <a:pt x="27" y="363"/>
                    </a:lnTo>
                    <a:close/>
                    <a:moveTo>
                      <a:pt x="151" y="150"/>
                    </a:moveTo>
                    <a:lnTo>
                      <a:pt x="151" y="150"/>
                    </a:lnTo>
                    <a:cubicBezTo>
                      <a:pt x="293" y="150"/>
                      <a:pt x="293" y="150"/>
                      <a:pt x="293" y="150"/>
                    </a:cubicBezTo>
                    <a:cubicBezTo>
                      <a:pt x="293" y="194"/>
                      <a:pt x="293" y="194"/>
                      <a:pt x="293" y="194"/>
                    </a:cubicBezTo>
                    <a:cubicBezTo>
                      <a:pt x="151" y="194"/>
                      <a:pt x="151" y="194"/>
                      <a:pt x="151" y="194"/>
                    </a:cubicBezTo>
                    <a:lnTo>
                      <a:pt x="151" y="1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lIns="25807" tIns="12903" rIns="25807" bIns="12903" anchor="ctr"/>
              <a:lstStyle/>
              <a:p>
                <a:pPr defTabSz="257810">
                  <a:defRPr/>
                </a:pPr>
                <a:endParaRPr lang="zh-CN" altLang="en-US" sz="158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82497" y="1937305"/>
            <a:ext cx="5814555" cy="1292662"/>
            <a:chOff x="2959765" y="2419460"/>
            <a:chExt cx="6856309" cy="1524260"/>
          </a:xfrm>
        </p:grpSpPr>
        <p:sp>
          <p:nvSpPr>
            <p:cNvPr id="51" name="椭圆 50"/>
            <p:cNvSpPr/>
            <p:nvPr/>
          </p:nvSpPr>
          <p:spPr>
            <a:xfrm>
              <a:off x="2959765" y="2489167"/>
              <a:ext cx="914400" cy="914400"/>
            </a:xfrm>
            <a:prstGeom prst="ellipse">
              <a:avLst/>
            </a:prstGeom>
            <a:gradFill>
              <a:gsLst>
                <a:gs pos="29000">
                  <a:srgbClr val="FB321D"/>
                </a:gs>
                <a:gs pos="10000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r>
                <a:rPr lang="en-US" altLang="zh-CN" sz="158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158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149387" y="2419460"/>
              <a:ext cx="5666687" cy="1524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25781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en-US" altLang="zh-CN" sz="2000" b="1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defTabSz="25781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2497" y="3274804"/>
            <a:ext cx="5686219" cy="1292662"/>
            <a:chOff x="2959765" y="2419460"/>
            <a:chExt cx="6704979" cy="1524258"/>
          </a:xfrm>
        </p:grpSpPr>
        <p:sp>
          <p:nvSpPr>
            <p:cNvPr id="54" name="椭圆 53"/>
            <p:cNvSpPr/>
            <p:nvPr/>
          </p:nvSpPr>
          <p:spPr>
            <a:xfrm>
              <a:off x="2959765" y="2489167"/>
              <a:ext cx="914400" cy="914400"/>
            </a:xfrm>
            <a:prstGeom prst="ellipse">
              <a:avLst/>
            </a:prstGeom>
            <a:gradFill>
              <a:gsLst>
                <a:gs pos="29000">
                  <a:srgbClr val="FB321D"/>
                </a:gs>
                <a:gs pos="10000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r>
                <a:rPr lang="en-US" altLang="zh-CN" sz="158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158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149387" y="2419460"/>
              <a:ext cx="5515357" cy="1524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25781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25781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2497" y="4612304"/>
            <a:ext cx="5718302" cy="1292662"/>
            <a:chOff x="2959765" y="2419460"/>
            <a:chExt cx="6742811" cy="1524258"/>
          </a:xfrm>
        </p:grpSpPr>
        <p:sp>
          <p:nvSpPr>
            <p:cNvPr id="57" name="椭圆 56"/>
            <p:cNvSpPr/>
            <p:nvPr/>
          </p:nvSpPr>
          <p:spPr>
            <a:xfrm>
              <a:off x="2959765" y="2489167"/>
              <a:ext cx="914400" cy="914400"/>
            </a:xfrm>
            <a:prstGeom prst="ellipse">
              <a:avLst/>
            </a:prstGeom>
            <a:gradFill>
              <a:gsLst>
                <a:gs pos="29000">
                  <a:srgbClr val="FB321D"/>
                </a:gs>
                <a:gs pos="10000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r>
                <a:rPr lang="en-US" altLang="zh-CN" sz="158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158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149387" y="2419460"/>
              <a:ext cx="5553189" cy="1524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25781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25781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文 艺 汇 演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597135" y="862399"/>
            <a:ext cx="4997730" cy="897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16255"/>
            <a:r>
              <a:rPr lang="zh-CN" altLang="en-US" sz="203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lang="zh-CN" altLang="en-US" sz="2030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 defTabSz="516255"/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歌曲</a:t>
            </a: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光辉岁月</a:t>
            </a: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  表演者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: Anny</a:t>
            </a:r>
            <a:endParaRPr lang="en-US" altLang="zh-CN" sz="13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6734" y="1557216"/>
            <a:ext cx="10138532" cy="3803178"/>
            <a:chOff x="1026734" y="1557216"/>
            <a:chExt cx="10138532" cy="3803178"/>
          </a:xfrm>
        </p:grpSpPr>
        <p:grpSp>
          <p:nvGrpSpPr>
            <p:cNvPr id="31" name="组合 30"/>
            <p:cNvGrpSpPr/>
            <p:nvPr/>
          </p:nvGrpSpPr>
          <p:grpSpPr>
            <a:xfrm>
              <a:off x="3997022" y="1557216"/>
              <a:ext cx="3652529" cy="3803178"/>
              <a:chOff x="8125250" y="2045369"/>
              <a:chExt cx="4252236" cy="4427620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9144000" y="3239503"/>
                <a:ext cx="3233486" cy="3233486"/>
                <a:chOff x="9144000" y="3239503"/>
                <a:chExt cx="3233486" cy="3233486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9144000" y="3239503"/>
                  <a:ext cx="3233486" cy="3233486"/>
                </a:xfrm>
                <a:prstGeom prst="ellipse">
                  <a:avLst/>
                </a:prstGeom>
                <a:gradFill>
                  <a:gsLst>
                    <a:gs pos="0">
                      <a:srgbClr val="F7C45B"/>
                    </a:gs>
                    <a:gs pos="100000">
                      <a:srgbClr val="F7C45B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257810">
                    <a:defRPr/>
                  </a:pPr>
                  <a:endParaRPr lang="zh-CN" altLang="en-US" sz="1015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853" t="26511" r="38973" b="1701"/>
                <a:stretch>
                  <a:fillRect/>
                </a:stretch>
              </p:blipFill>
              <p:spPr>
                <a:xfrm flipH="1">
                  <a:off x="9144000" y="3239503"/>
                  <a:ext cx="3119638" cy="3233486"/>
                </a:xfrm>
                <a:custGeom>
                  <a:avLst/>
                  <a:gdLst>
                    <a:gd name="connsiteX0" fmla="*/ 1502895 w 3119638"/>
                    <a:gd name="connsiteY0" fmla="*/ 0 h 3233486"/>
                    <a:gd name="connsiteX1" fmla="*/ 13204 w 3119638"/>
                    <a:gd name="connsiteY1" fmla="*/ 987434 h 3233486"/>
                    <a:gd name="connsiteX2" fmla="*/ 0 w 3119638"/>
                    <a:gd name="connsiteY2" fmla="*/ 1023509 h 3233486"/>
                    <a:gd name="connsiteX3" fmla="*/ 0 w 3119638"/>
                    <a:gd name="connsiteY3" fmla="*/ 2209978 h 3233486"/>
                    <a:gd name="connsiteX4" fmla="*/ 13204 w 3119638"/>
                    <a:gd name="connsiteY4" fmla="*/ 2246053 h 3233486"/>
                    <a:gd name="connsiteX5" fmla="*/ 1502895 w 3119638"/>
                    <a:gd name="connsiteY5" fmla="*/ 3233486 h 3233486"/>
                    <a:gd name="connsiteX6" fmla="*/ 3119638 w 3119638"/>
                    <a:gd name="connsiteY6" fmla="*/ 1616743 h 3233486"/>
                    <a:gd name="connsiteX7" fmla="*/ 1502895 w 3119638"/>
                    <a:gd name="connsiteY7" fmla="*/ 0 h 323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19638" h="3233486">
                      <a:moveTo>
                        <a:pt x="1502895" y="0"/>
                      </a:moveTo>
                      <a:cubicBezTo>
                        <a:pt x="833218" y="0"/>
                        <a:pt x="258638" y="407160"/>
                        <a:pt x="13204" y="987434"/>
                      </a:cubicBezTo>
                      <a:lnTo>
                        <a:pt x="0" y="1023509"/>
                      </a:lnTo>
                      <a:lnTo>
                        <a:pt x="0" y="2209978"/>
                      </a:lnTo>
                      <a:lnTo>
                        <a:pt x="13204" y="2246053"/>
                      </a:lnTo>
                      <a:cubicBezTo>
                        <a:pt x="258638" y="2826326"/>
                        <a:pt x="833218" y="3233486"/>
                        <a:pt x="1502895" y="3233486"/>
                      </a:cubicBezTo>
                      <a:cubicBezTo>
                        <a:pt x="2395798" y="3233486"/>
                        <a:pt x="3119638" y="2509646"/>
                        <a:pt x="3119638" y="1616743"/>
                      </a:cubicBezTo>
                      <a:cubicBezTo>
                        <a:pt x="3119638" y="723840"/>
                        <a:pt x="2395798" y="0"/>
                        <a:pt x="1502895" y="0"/>
                      </a:cubicBezTo>
                      <a:close/>
                    </a:path>
                  </a:pathLst>
                </a:custGeom>
              </p:spPr>
            </p:pic>
          </p:grp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853" r="23895" b="7577"/>
              <a:stretch>
                <a:fillRect/>
              </a:stretch>
            </p:blipFill>
            <p:spPr>
              <a:xfrm flipH="1">
                <a:off x="8125250" y="2045369"/>
                <a:ext cx="4138387" cy="4162926"/>
              </a:xfrm>
              <a:prstGeom prst="rect">
                <a:avLst/>
              </a:prstGeom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1026734" y="2514084"/>
              <a:ext cx="2776593" cy="2776593"/>
              <a:chOff x="3946358" y="2815390"/>
              <a:chExt cx="3765600" cy="37656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946358" y="2815390"/>
                <a:ext cx="3765600" cy="3765600"/>
              </a:xfrm>
              <a:prstGeom prst="ellipse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57810"/>
                <a:endParaRPr lang="zh-CN" altLang="en-US" sz="101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542751" y="3451592"/>
                <a:ext cx="2572815" cy="2672918"/>
                <a:chOff x="3294418" y="2580456"/>
                <a:chExt cx="2572815" cy="2672918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3294418" y="3249830"/>
                  <a:ext cx="2572815" cy="20035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defTabSz="516255">
                    <a:lnSpc>
                      <a:spcPct val="150000"/>
                    </a:lnSpc>
                    <a:defRPr/>
                  </a:pPr>
                  <a:r>
                    <a:rPr lang="zh-CN" altLang="en-US" sz="1600" dirty="0">
                      <a:solidFill>
                        <a:prstClr val="white">
                          <a:lumMod val="95000"/>
                        </a:prstClr>
                      </a:solidFill>
                      <a:cs typeface="+mn-ea"/>
                      <a:sym typeface="+mn-lt"/>
                    </a:rPr>
                    <a:t>单击此处输入文字内容加以解释说明，调整文字大小或者颜色等属性。</a:t>
                  </a:r>
                  <a:endParaRPr lang="en-US" altLang="zh-CN" sz="1600" dirty="0">
                    <a:solidFill>
                      <a:prstClr val="white">
                        <a:lumMod val="9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3496026" y="2580456"/>
                  <a:ext cx="2169597" cy="5523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defTabSz="257810" hangingPunct="0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8388673" y="2514084"/>
              <a:ext cx="2776593" cy="2776593"/>
              <a:chOff x="3946358" y="2815390"/>
              <a:chExt cx="3765600" cy="37656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946358" y="2815390"/>
                <a:ext cx="3765600" cy="3765600"/>
              </a:xfrm>
              <a:prstGeom prst="ellipse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57810"/>
                <a:endParaRPr lang="zh-CN" altLang="en-US" sz="101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4542751" y="3451592"/>
                <a:ext cx="2572815" cy="2672918"/>
                <a:chOff x="3294418" y="2580456"/>
                <a:chExt cx="2572815" cy="2672918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3294418" y="3249830"/>
                  <a:ext cx="2572815" cy="20035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51625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单击此处输入文字内容加以解释说明，调整文字大小或者颜色等属性。</a:t>
                  </a:r>
                  <a:endPara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3496026" y="2580456"/>
                  <a:ext cx="2169597" cy="5523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 defTabSz="257810" hangingPunct="0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添加标题</a:t>
                  </a:r>
                  <a:endPara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文 艺 汇 演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298505" y="894483"/>
            <a:ext cx="5594991" cy="897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16255"/>
            <a:r>
              <a:rPr lang="zh-CN" altLang="en-US" sz="203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endParaRPr lang="zh-CN" altLang="en-US" sz="2030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ctr" defTabSz="516255"/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小品</a:t>
            </a:r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租个女友</a:t>
            </a:r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  表演者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: Jhon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、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Merry</a:t>
            </a:r>
            <a:endParaRPr lang="en-US" altLang="zh-CN" sz="13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71317" y="2249798"/>
            <a:ext cx="2603263" cy="3019786"/>
            <a:chOff x="2750805" y="2225360"/>
            <a:chExt cx="3568815" cy="4139826"/>
          </a:xfrm>
        </p:grpSpPr>
        <p:sp>
          <p:nvSpPr>
            <p:cNvPr id="62" name="六边形 61"/>
            <p:cNvSpPr/>
            <p:nvPr/>
          </p:nvSpPr>
          <p:spPr>
            <a:xfrm rot="16200000">
              <a:off x="2465300" y="2510865"/>
              <a:ext cx="4139826" cy="3568815"/>
            </a:xfrm>
            <a:prstGeom prst="hexagon">
              <a:avLst/>
            </a:prstGeom>
            <a:noFill/>
            <a:ln w="12700" cap="flat" cmpd="sng" algn="ctr">
              <a:gradFill>
                <a:gsLst>
                  <a:gs pos="0">
                    <a:srgbClr val="F7C45B"/>
                  </a:gs>
                  <a:gs pos="47000">
                    <a:srgbClr val="F7C45B">
                      <a:alpha val="0"/>
                    </a:srgbClr>
                  </a:gs>
                  <a:gs pos="63000">
                    <a:srgbClr val="F7C45B">
                      <a:alpha val="0"/>
                    </a:srgbClr>
                  </a:gs>
                  <a:gs pos="99000">
                    <a:srgbClr val="F7C45B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16255"/>
              <a:endParaRPr lang="zh-CN" altLang="en-US" sz="101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" b="17"/>
            <a:stretch>
              <a:fillRect/>
            </a:stretch>
          </p:blipFill>
          <p:spPr>
            <a:xfrm>
              <a:off x="3012015" y="2528362"/>
              <a:ext cx="3046396" cy="3533821"/>
            </a:xfrm>
            <a:custGeom>
              <a:avLst/>
              <a:gdLst>
                <a:gd name="connsiteX0" fmla="*/ 2033338 w 4066675"/>
                <a:gd name="connsiteY0" fmla="*/ 0 h 4717345"/>
                <a:gd name="connsiteX1" fmla="*/ 4066675 w 4066675"/>
                <a:gd name="connsiteY1" fmla="*/ 1016669 h 4717345"/>
                <a:gd name="connsiteX2" fmla="*/ 4066675 w 4066675"/>
                <a:gd name="connsiteY2" fmla="*/ 3700676 h 4717345"/>
                <a:gd name="connsiteX3" fmla="*/ 2033338 w 4066675"/>
                <a:gd name="connsiteY3" fmla="*/ 4717345 h 4717345"/>
                <a:gd name="connsiteX4" fmla="*/ 0 w 4066675"/>
                <a:gd name="connsiteY4" fmla="*/ 3700676 h 4717345"/>
                <a:gd name="connsiteX5" fmla="*/ 0 w 4066675"/>
                <a:gd name="connsiteY5" fmla="*/ 1016669 h 471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6675" h="4717345">
                  <a:moveTo>
                    <a:pt x="2033338" y="0"/>
                  </a:moveTo>
                  <a:lnTo>
                    <a:pt x="4066675" y="1016669"/>
                  </a:lnTo>
                  <a:lnTo>
                    <a:pt x="4066675" y="3700676"/>
                  </a:lnTo>
                  <a:lnTo>
                    <a:pt x="2033338" y="4717345"/>
                  </a:lnTo>
                  <a:lnTo>
                    <a:pt x="0" y="3700676"/>
                  </a:lnTo>
                  <a:lnTo>
                    <a:pt x="0" y="1016669"/>
                  </a:lnTo>
                  <a:close/>
                </a:path>
              </a:pathLst>
            </a:custGeom>
          </p:spPr>
        </p:pic>
      </p:grpSp>
      <p:grpSp>
        <p:nvGrpSpPr>
          <p:cNvPr id="79" name="组合 78"/>
          <p:cNvGrpSpPr/>
          <p:nvPr/>
        </p:nvGrpSpPr>
        <p:grpSpPr>
          <a:xfrm>
            <a:off x="3447425" y="2297425"/>
            <a:ext cx="2521147" cy="2924532"/>
            <a:chOff x="7039745" y="2290653"/>
            <a:chExt cx="3456242" cy="4009241"/>
          </a:xfrm>
        </p:grpSpPr>
        <p:grpSp>
          <p:nvGrpSpPr>
            <p:cNvPr id="80" name="组合 79"/>
            <p:cNvGrpSpPr/>
            <p:nvPr/>
          </p:nvGrpSpPr>
          <p:grpSpPr>
            <a:xfrm>
              <a:off x="7039745" y="2290653"/>
              <a:ext cx="3456242" cy="4009241"/>
              <a:chOff x="9015355" y="2199054"/>
              <a:chExt cx="3738122" cy="4336222"/>
            </a:xfrm>
          </p:grpSpPr>
          <p:sp>
            <p:nvSpPr>
              <p:cNvPr id="82" name="六边形 81"/>
              <p:cNvSpPr/>
              <p:nvPr/>
            </p:nvSpPr>
            <p:spPr>
              <a:xfrm rot="16200000">
                <a:off x="8958401" y="2706806"/>
                <a:ext cx="3852031" cy="3320716"/>
              </a:xfrm>
              <a:prstGeom prst="hexagon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1"/>
              </a:gradFill>
              <a:ln w="2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1614" tIns="25807" rIns="51614" bIns="25807" numCol="1" spcCol="0" rtlCol="0" fromWordArt="0" anchor="ctr" anchorCtr="0" forceAA="0" compatLnSpc="1">
                <a:noAutofit/>
              </a:bodyPr>
              <a:lstStyle/>
              <a:p>
                <a:pPr defTabSz="257810"/>
                <a:endParaRPr lang="zh-CN" altLang="en-US" sz="1015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六边形 82"/>
              <p:cNvSpPr/>
              <p:nvPr/>
            </p:nvSpPr>
            <p:spPr>
              <a:xfrm rot="16200000">
                <a:off x="8716305" y="2498104"/>
                <a:ext cx="4336222" cy="3738122"/>
              </a:xfrm>
              <a:prstGeom prst="hexagon">
                <a:avLst/>
              </a:prstGeom>
              <a:noFill/>
              <a:ln w="12700" cap="flat" cmpd="sng" algn="ctr">
                <a:gradFill>
                  <a:gsLst>
                    <a:gs pos="0">
                      <a:srgbClr val="F7C45B"/>
                    </a:gs>
                    <a:gs pos="47000">
                      <a:srgbClr val="F7C45B">
                        <a:alpha val="0"/>
                      </a:srgbClr>
                    </a:gs>
                    <a:gs pos="63000">
                      <a:srgbClr val="F7C45B">
                        <a:alpha val="0"/>
                      </a:srgbClr>
                    </a:gs>
                    <a:gs pos="100000">
                      <a:srgbClr val="F7C45B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516255"/>
                <a:endParaRPr lang="zh-CN" altLang="en-US" sz="1015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7263920" y="2973018"/>
              <a:ext cx="3007894" cy="2784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5781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  <a:p>
              <a:pPr algn="ctr" defTabSz="25781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241417" y="2297425"/>
            <a:ext cx="2521147" cy="2924532"/>
            <a:chOff x="7039745" y="2290653"/>
            <a:chExt cx="3456242" cy="4009241"/>
          </a:xfrm>
        </p:grpSpPr>
        <p:grpSp>
          <p:nvGrpSpPr>
            <p:cNvPr id="85" name="组合 84"/>
            <p:cNvGrpSpPr/>
            <p:nvPr/>
          </p:nvGrpSpPr>
          <p:grpSpPr>
            <a:xfrm>
              <a:off x="7039745" y="2290653"/>
              <a:ext cx="3456242" cy="4009241"/>
              <a:chOff x="9015355" y="2199054"/>
              <a:chExt cx="3738122" cy="4336222"/>
            </a:xfrm>
          </p:grpSpPr>
          <p:sp>
            <p:nvSpPr>
              <p:cNvPr id="87" name="六边形 86"/>
              <p:cNvSpPr/>
              <p:nvPr/>
            </p:nvSpPr>
            <p:spPr>
              <a:xfrm rot="16200000">
                <a:off x="8958401" y="2706806"/>
                <a:ext cx="3852031" cy="3320716"/>
              </a:xfrm>
              <a:prstGeom prst="hexagon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1"/>
              </a:gradFill>
              <a:ln w="2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1614" tIns="25807" rIns="51614" bIns="25807" numCol="1" spcCol="0" rtlCol="0" fromWordArt="0" anchor="ctr" anchorCtr="0" forceAA="0" compatLnSpc="1">
                <a:noAutofit/>
              </a:bodyPr>
              <a:lstStyle/>
              <a:p>
                <a:pPr defTabSz="257810"/>
                <a:endParaRPr lang="zh-CN" altLang="en-US" sz="1015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六边形 87"/>
              <p:cNvSpPr/>
              <p:nvPr/>
            </p:nvSpPr>
            <p:spPr>
              <a:xfrm rot="16200000">
                <a:off x="8716305" y="2498104"/>
                <a:ext cx="4336222" cy="3738122"/>
              </a:xfrm>
              <a:prstGeom prst="hexagon">
                <a:avLst/>
              </a:prstGeom>
              <a:noFill/>
              <a:ln w="12700" cap="flat" cmpd="sng" algn="ctr">
                <a:gradFill>
                  <a:gsLst>
                    <a:gs pos="0">
                      <a:srgbClr val="F7C45B"/>
                    </a:gs>
                    <a:gs pos="47000">
                      <a:srgbClr val="F7C45B">
                        <a:alpha val="0"/>
                      </a:srgbClr>
                    </a:gs>
                    <a:gs pos="63000">
                      <a:srgbClr val="F7C45B">
                        <a:alpha val="0"/>
                      </a:srgbClr>
                    </a:gs>
                    <a:gs pos="100000">
                      <a:srgbClr val="F7C45B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516255"/>
                <a:endParaRPr lang="zh-CN" altLang="en-US" sz="1015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7263920" y="2973018"/>
              <a:ext cx="3007894" cy="2784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5781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  <a:p>
              <a:pPr algn="ctr" defTabSz="25781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035410" y="2297425"/>
            <a:ext cx="2521147" cy="2924532"/>
            <a:chOff x="7039745" y="2290653"/>
            <a:chExt cx="3456242" cy="4009241"/>
          </a:xfrm>
        </p:grpSpPr>
        <p:grpSp>
          <p:nvGrpSpPr>
            <p:cNvPr id="90" name="组合 89"/>
            <p:cNvGrpSpPr/>
            <p:nvPr/>
          </p:nvGrpSpPr>
          <p:grpSpPr>
            <a:xfrm>
              <a:off x="7039745" y="2290653"/>
              <a:ext cx="3456242" cy="4009241"/>
              <a:chOff x="9015355" y="2199054"/>
              <a:chExt cx="3738122" cy="4336222"/>
            </a:xfrm>
          </p:grpSpPr>
          <p:sp>
            <p:nvSpPr>
              <p:cNvPr id="92" name="六边形 91"/>
              <p:cNvSpPr/>
              <p:nvPr/>
            </p:nvSpPr>
            <p:spPr>
              <a:xfrm rot="16200000">
                <a:off x="8958401" y="2706806"/>
                <a:ext cx="3852031" cy="3320716"/>
              </a:xfrm>
              <a:prstGeom prst="hexagon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1"/>
              </a:gradFill>
              <a:ln w="2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1614" tIns="25807" rIns="51614" bIns="25807" numCol="1" spcCol="0" rtlCol="0" fromWordArt="0" anchor="ctr" anchorCtr="0" forceAA="0" compatLnSpc="1">
                <a:noAutofit/>
              </a:bodyPr>
              <a:lstStyle/>
              <a:p>
                <a:pPr defTabSz="257810"/>
                <a:endParaRPr lang="zh-CN" altLang="en-US" sz="1015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六边形 92"/>
              <p:cNvSpPr/>
              <p:nvPr/>
            </p:nvSpPr>
            <p:spPr>
              <a:xfrm rot="16200000">
                <a:off x="8716305" y="2498104"/>
                <a:ext cx="4336222" cy="3738122"/>
              </a:xfrm>
              <a:prstGeom prst="hexagon">
                <a:avLst/>
              </a:prstGeom>
              <a:noFill/>
              <a:ln w="12700" cap="flat" cmpd="sng" algn="ctr">
                <a:gradFill>
                  <a:gsLst>
                    <a:gs pos="0">
                      <a:srgbClr val="F7C45B"/>
                    </a:gs>
                    <a:gs pos="47000">
                      <a:srgbClr val="F7C45B">
                        <a:alpha val="0"/>
                      </a:srgbClr>
                    </a:gs>
                    <a:gs pos="63000">
                      <a:srgbClr val="F7C45B">
                        <a:alpha val="0"/>
                      </a:srgbClr>
                    </a:gs>
                    <a:gs pos="100000">
                      <a:srgbClr val="F7C45B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516255"/>
                <a:endParaRPr lang="zh-CN" altLang="en-US" sz="1015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7263920" y="2973018"/>
              <a:ext cx="3007894" cy="2784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5781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  <a:p>
              <a:pPr algn="ctr" defTabSz="25781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2687" y="471139"/>
            <a:ext cx="38170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目 录 </a:t>
            </a:r>
            <a:r>
              <a:rPr kumimoji="0" lang="en-US" altLang="zh-CN" sz="3600" b="1" i="0" u="none" strike="noStrike" kern="1200" cap="none" spc="0" normalizeH="0" baseline="0" noProof="1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content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76925" y="2408358"/>
            <a:ext cx="2946331" cy="857401"/>
            <a:chOff x="6729584" y="1989727"/>
            <a:chExt cx="3168665" cy="922101"/>
          </a:xfrm>
        </p:grpSpPr>
        <p:grpSp>
          <p:nvGrpSpPr>
            <p:cNvPr id="11" name="组合 10"/>
            <p:cNvGrpSpPr/>
            <p:nvPr/>
          </p:nvGrpSpPr>
          <p:grpSpPr>
            <a:xfrm rot="8100000">
              <a:off x="6729584" y="1989727"/>
              <a:ext cx="887790" cy="887790"/>
              <a:chOff x="3770734" y="1524191"/>
              <a:chExt cx="1181100" cy="1181100"/>
            </a:xfrm>
          </p:grpSpPr>
          <p:sp>
            <p:nvSpPr>
              <p:cNvPr id="13" name="泪滴形 12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rgbClr val="F7C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 rot="13500000">
                  <a:off x="8166231" y="2072885"/>
                  <a:ext cx="842978" cy="6605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7706742" y="2018123"/>
              <a:ext cx="2191507" cy="893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工 作 汇 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Please </a:t>
              </a:r>
              <a:r>
                <a:rPr kumimoji="0" lang="en-US" altLang="zh-CN" sz="1200" b="0" i="0" u="none" strike="noStrike" kern="1200" cap="none" spc="0" normalizeH="0" baseline="0" noProof="1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title here.</a:t>
              </a: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76927" y="4011799"/>
            <a:ext cx="2946534" cy="857401"/>
            <a:chOff x="6729584" y="1989727"/>
            <a:chExt cx="3168883" cy="922101"/>
          </a:xfrm>
        </p:grpSpPr>
        <p:grpSp>
          <p:nvGrpSpPr>
            <p:cNvPr id="19" name="组合 18"/>
            <p:cNvGrpSpPr/>
            <p:nvPr/>
          </p:nvGrpSpPr>
          <p:grpSpPr>
            <a:xfrm rot="8100000">
              <a:off x="6729584" y="1989727"/>
              <a:ext cx="887790" cy="887790"/>
              <a:chOff x="3770734" y="1524191"/>
              <a:chExt cx="1181100" cy="1181100"/>
            </a:xfrm>
          </p:grpSpPr>
          <p:sp>
            <p:nvSpPr>
              <p:cNvPr id="21" name="泪滴形 20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rgbClr val="F7C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 rot="13500000">
                  <a:off x="8166231" y="2072885"/>
                  <a:ext cx="842978" cy="6605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7706960" y="2018123"/>
              <a:ext cx="2191507" cy="893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颁 奖 仪 式 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Please </a:t>
              </a:r>
              <a:r>
                <a:rPr kumimoji="0" lang="en-US" altLang="zh-CN" sz="1200" b="0" i="0" u="none" strike="noStrike" kern="1200" cap="none" spc="0" normalizeH="0" baseline="0" noProof="1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title here.</a:t>
              </a: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90610" y="2408358"/>
            <a:ext cx="2946329" cy="857401"/>
            <a:chOff x="6729584" y="1989727"/>
            <a:chExt cx="3168662" cy="922101"/>
          </a:xfrm>
        </p:grpSpPr>
        <p:grpSp>
          <p:nvGrpSpPr>
            <p:cNvPr id="27" name="组合 26"/>
            <p:cNvGrpSpPr/>
            <p:nvPr/>
          </p:nvGrpSpPr>
          <p:grpSpPr>
            <a:xfrm rot="8100000">
              <a:off x="6729584" y="1989727"/>
              <a:ext cx="887790" cy="887790"/>
              <a:chOff x="3770734" y="1524191"/>
              <a:chExt cx="1181100" cy="1181100"/>
            </a:xfrm>
          </p:grpSpPr>
          <p:sp>
            <p:nvSpPr>
              <p:cNvPr id="29" name="泪滴形 28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rgbClr val="F7C4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noFill/>
                </a:ln>
                <a:effectLst>
                  <a:outerShdw blurRad="1092200" dist="12700" dir="8100000" algn="tr" rotWithShape="0">
                    <a:schemeClr val="bg1">
                      <a:lumMod val="75000"/>
                      <a:alpha val="21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 rot="13500000">
                  <a:off x="8166231" y="2072885"/>
                  <a:ext cx="842978" cy="6605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矩形 27"/>
            <p:cNvSpPr/>
            <p:nvPr/>
          </p:nvSpPr>
          <p:spPr>
            <a:xfrm>
              <a:off x="7706739" y="2018123"/>
              <a:ext cx="2191507" cy="893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文 艺 汇 演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Please </a:t>
              </a:r>
              <a:r>
                <a:rPr kumimoji="0" lang="en-US" altLang="zh-CN" sz="1200" b="0" i="0" u="none" strike="noStrike" kern="1200" cap="none" spc="0" normalizeH="0" baseline="0" noProof="1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title here.</a:t>
              </a: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90610" y="4011799"/>
            <a:ext cx="2946329" cy="857401"/>
            <a:chOff x="6729584" y="1989727"/>
            <a:chExt cx="3168662" cy="922101"/>
          </a:xfrm>
        </p:grpSpPr>
        <p:grpSp>
          <p:nvGrpSpPr>
            <p:cNvPr id="35" name="组合 34"/>
            <p:cNvGrpSpPr/>
            <p:nvPr/>
          </p:nvGrpSpPr>
          <p:grpSpPr>
            <a:xfrm rot="8100000">
              <a:off x="6729584" y="1989727"/>
              <a:ext cx="887790" cy="887790"/>
              <a:chOff x="3770734" y="1524191"/>
              <a:chExt cx="1181100" cy="1181100"/>
            </a:xfrm>
          </p:grpSpPr>
          <p:sp>
            <p:nvSpPr>
              <p:cNvPr id="37" name="泪滴形 3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rgbClr val="F7C45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 rot="13500000">
                  <a:off x="8166231" y="2072885"/>
                  <a:ext cx="842978" cy="6605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04</a:t>
                  </a:r>
                  <a:endPara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7706739" y="2018123"/>
              <a:ext cx="2191507" cy="893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展 望 未 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Please </a:t>
              </a:r>
              <a:r>
                <a:rPr kumimoji="0" lang="en-US" altLang="zh-CN" sz="1200" b="0" i="0" u="none" strike="noStrike" kern="1200" cap="none" spc="0" normalizeH="0" baseline="0" noProof="1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add your title here.</a:t>
              </a: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7000" decel="7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文 艺 汇 演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597135" y="862399"/>
            <a:ext cx="499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16255"/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  <a:p>
            <a:pPr lvl="0" algn="ctr" defTabSz="516255"/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歌曲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我的梦</a:t>
            </a:r>
            <a:r>
              <a:rPr lang="en-US" altLang="zh-CN" sz="28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 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  表演者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: Jerry</a:t>
            </a:r>
            <a:endParaRPr lang="en-US" altLang="zh-CN" sz="1400" dirty="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5655" y="983729"/>
            <a:ext cx="10420690" cy="5048103"/>
            <a:chOff x="2308290" y="1456278"/>
            <a:chExt cx="8266554" cy="4004573"/>
          </a:xfrm>
        </p:grpSpPr>
        <p:grpSp>
          <p:nvGrpSpPr>
            <p:cNvPr id="22" name="组合 21"/>
            <p:cNvGrpSpPr/>
            <p:nvPr/>
          </p:nvGrpSpPr>
          <p:grpSpPr>
            <a:xfrm>
              <a:off x="2308290" y="2755411"/>
              <a:ext cx="6761123" cy="2499201"/>
              <a:chOff x="3783263" y="2141621"/>
              <a:chExt cx="11978104" cy="4812632"/>
            </a:xfrm>
          </p:grpSpPr>
          <p:sp>
            <p:nvSpPr>
              <p:cNvPr id="24" name="矩形: 剪去对角 23"/>
              <p:cNvSpPr/>
              <p:nvPr/>
            </p:nvSpPr>
            <p:spPr>
              <a:xfrm>
                <a:off x="3783263" y="2141621"/>
                <a:ext cx="11978104" cy="4812632"/>
              </a:xfrm>
              <a:prstGeom prst="snip2DiagRect">
                <a:avLst/>
              </a:prstGeom>
              <a:gradFill>
                <a:gsLst>
                  <a:gs pos="0">
                    <a:srgbClr val="FFF26B"/>
                  </a:gs>
                  <a:gs pos="100000">
                    <a:srgbClr val="FFF26B">
                      <a:alpha val="0"/>
                    </a:srgbClr>
                  </a:gs>
                </a:gsLst>
                <a:lin ang="5400000" scaled="1"/>
              </a:gradFill>
              <a:ln w="2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1614" tIns="25807" rIns="51614" bIns="25807" numCol="1" spcCol="0" rtlCol="0" fromWordArt="0" anchor="ctr" anchorCtr="0" forceAA="0" compatLnSpc="1">
                <a:noAutofit/>
              </a:bodyPr>
              <a:lstStyle/>
              <a:p>
                <a:pPr marL="0" marR="0" lvl="0" indent="0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500025" y="3228487"/>
                <a:ext cx="9559264" cy="2346475"/>
              </a:xfrm>
              <a:prstGeom prst="rect">
                <a:avLst/>
              </a:prstGeom>
              <a:noFill/>
              <a:ln w="29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1614" tIns="25807" rIns="51614" bIns="25807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>
                  <a:defRPr b="1">
                    <a:latin typeface="思源宋体 CN" panose="02020400000000000000" pitchFamily="18" charset="-122"/>
                    <a:ea typeface="思源宋体 CN" panose="02020400000000000000" pitchFamily="18" charset="-122"/>
                  </a:defRPr>
                </a:lvl1pPr>
              </a:lstStyle>
              <a:p>
                <a:pPr marL="193675" marR="0" lvl="0" indent="-193675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u"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请单击此处输入文字内容加以解释说明，调整文字大小或者颜色等属性。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193675" marR="0" lvl="0" indent="-193675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u"/>
                  <a:defRPr/>
                </a:pP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193675" marR="0" lvl="0" indent="-193675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u"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请单击此处输入文字内容加以解释说明，调整文字大小或者颜色等属性。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193675" marR="0" lvl="0" indent="-193675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u"/>
                  <a:defRPr/>
                </a:pP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193675" marR="0" lvl="0" indent="-193675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u"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请单击此处输入文字内容加以解释说明，调整文字大小或者颜色等属性。</a:t>
                </a:r>
                <a:endPara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905129" y="1456278"/>
              <a:ext cx="2669715" cy="4004573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8100000">
            <a:off x="1761714" y="1789738"/>
            <a:ext cx="2767869" cy="2767873"/>
            <a:chOff x="3770734" y="1524192"/>
            <a:chExt cx="1181100" cy="1181100"/>
          </a:xfrm>
        </p:grpSpPr>
        <p:sp>
          <p:nvSpPr>
            <p:cNvPr id="6" name="泪滴形 5"/>
            <p:cNvSpPr/>
            <p:nvPr/>
          </p:nvSpPr>
          <p:spPr>
            <a:xfrm rot="18900000">
              <a:off x="3770734" y="1524192"/>
              <a:ext cx="1181100" cy="1181100"/>
            </a:xfrm>
            <a:prstGeom prst="teardrop">
              <a:avLst/>
            </a:prstGeom>
            <a:gradFill>
              <a:gsLst>
                <a:gs pos="8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49265" y="1605753"/>
              <a:ext cx="1024038" cy="1017977"/>
              <a:chOff x="8059315" y="1910553"/>
              <a:chExt cx="1024038" cy="101797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59315" y="1910553"/>
                <a:ext cx="1024038" cy="1017977"/>
              </a:xfrm>
              <a:prstGeom prst="ellipse">
                <a:avLst/>
              </a:prstGeom>
              <a:solidFill>
                <a:srgbClr val="E1030A"/>
              </a:solidFill>
              <a:ln w="158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46968" y="2097095"/>
                <a:ext cx="648732" cy="644893"/>
              </a:xfrm>
              <a:prstGeom prst="ellipse">
                <a:avLst/>
              </a:prstGeom>
              <a:solidFill>
                <a:schemeClr val="bg1"/>
              </a:solidFill>
              <a:ln w="158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 rot="13500000">
                <a:off x="8142827" y="2141415"/>
                <a:ext cx="842978" cy="51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1030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E1030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082906" y="2598003"/>
            <a:ext cx="3195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ln w="0">
                  <a:noFill/>
                </a:ln>
                <a:solidFill>
                  <a:prstClr val="white"/>
                </a:solidFill>
                <a:cs typeface="+mn-ea"/>
                <a:sym typeface="+mn-lt"/>
              </a:rPr>
              <a:t>展 望 未 来</a:t>
            </a:r>
            <a:endParaRPr kumimoji="0" lang="en-US" altLang="zh-CN" sz="4800" b="1" i="0" u="none" strike="noStrike" kern="1200" cap="none" spc="0" normalizeH="0" baseline="0" noProof="0" dirty="0">
              <a:ln w="0"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9800" y="3421176"/>
            <a:ext cx="5301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04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展 望 未 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5781" y="1481381"/>
            <a:ext cx="3188494" cy="4229608"/>
            <a:chOff x="725781" y="1481381"/>
            <a:chExt cx="3188494" cy="422960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33925" y="1481381"/>
              <a:ext cx="3172206" cy="4229608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725781" y="2425112"/>
              <a:ext cx="3188494" cy="2342147"/>
              <a:chOff x="7399296" y="2594386"/>
              <a:chExt cx="4122821" cy="23421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399296" y="2594386"/>
                <a:ext cx="4122821" cy="2342147"/>
              </a:xfrm>
              <a:prstGeom prst="rect">
                <a:avLst/>
              </a:prstGeom>
              <a:solidFill>
                <a:srgbClr val="F7C45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604214" y="2956135"/>
                <a:ext cx="3712986" cy="16619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541655" rtl="0" eaLnBrk="1" fontAlgn="auto" latinLnBrk="0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请单击此处输入文本内容，可根据自己的需要适当地调整文字的颜色或大小等属性。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170950" y="1892321"/>
            <a:ext cx="2181728" cy="3659529"/>
            <a:chOff x="4491790" y="2116259"/>
            <a:chExt cx="2181728" cy="3659529"/>
          </a:xfrm>
        </p:grpSpPr>
        <p:grpSp>
          <p:nvGrpSpPr>
            <p:cNvPr id="20" name="组合 19"/>
            <p:cNvGrpSpPr/>
            <p:nvPr/>
          </p:nvGrpSpPr>
          <p:grpSpPr>
            <a:xfrm>
              <a:off x="4893909" y="2116259"/>
              <a:ext cx="1377490" cy="1377490"/>
              <a:chOff x="8760584" y="1855034"/>
              <a:chExt cx="2161944" cy="2161944"/>
            </a:xfrm>
          </p:grpSpPr>
          <p:sp>
            <p:nvSpPr>
              <p:cNvPr id="24" name="îṧḻiḍê"/>
              <p:cNvSpPr/>
              <p:nvPr/>
            </p:nvSpPr>
            <p:spPr bwMode="auto">
              <a:xfrm>
                <a:off x="8760584" y="1855034"/>
                <a:ext cx="2161944" cy="2161944"/>
              </a:xfrm>
              <a:prstGeom prst="ellipse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/>
              <a:lstStyle/>
              <a:p>
                <a:pPr defTabSz="687705"/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图标"/>
              <p:cNvSpPr/>
              <p:nvPr/>
            </p:nvSpPr>
            <p:spPr>
              <a:xfrm>
                <a:off x="9454295" y="2534165"/>
                <a:ext cx="774522" cy="803682"/>
              </a:xfrm>
              <a:custGeom>
                <a:avLst/>
                <a:gdLst>
                  <a:gd name="connsiteX0" fmla="*/ 533304 w 585797"/>
                  <a:gd name="connsiteY0" fmla="*/ 452325 h 607851"/>
                  <a:gd name="connsiteX1" fmla="*/ 568750 w 585797"/>
                  <a:gd name="connsiteY1" fmla="*/ 460265 h 607851"/>
                  <a:gd name="connsiteX2" fmla="*/ 585772 w 585797"/>
                  <a:gd name="connsiteY2" fmla="*/ 480255 h 607851"/>
                  <a:gd name="connsiteX3" fmla="*/ 571088 w 585797"/>
                  <a:gd name="connsiteY3" fmla="*/ 502112 h 607851"/>
                  <a:gd name="connsiteX4" fmla="*/ 273212 w 585797"/>
                  <a:gd name="connsiteY4" fmla="*/ 604395 h 607851"/>
                  <a:gd name="connsiteX5" fmla="*/ 252917 w 585797"/>
                  <a:gd name="connsiteY5" fmla="*/ 607851 h 607851"/>
                  <a:gd name="connsiteX6" fmla="*/ 236924 w 585797"/>
                  <a:gd name="connsiteY6" fmla="*/ 605703 h 607851"/>
                  <a:gd name="connsiteX7" fmla="*/ 16205 w 585797"/>
                  <a:gd name="connsiteY7" fmla="*/ 547322 h 607851"/>
                  <a:gd name="connsiteX8" fmla="*/ 25 w 585797"/>
                  <a:gd name="connsiteY8" fmla="*/ 527239 h 607851"/>
                  <a:gd name="connsiteX9" fmla="*/ 14428 w 585797"/>
                  <a:gd name="connsiteY9" fmla="*/ 505755 h 607851"/>
                  <a:gd name="connsiteX10" fmla="*/ 50716 w 585797"/>
                  <a:gd name="connsiteY10" fmla="*/ 492678 h 607851"/>
                  <a:gd name="connsiteX11" fmla="*/ 226449 w 585797"/>
                  <a:gd name="connsiteY11" fmla="*/ 539196 h 607851"/>
                  <a:gd name="connsiteX12" fmla="*/ 252917 w 585797"/>
                  <a:gd name="connsiteY12" fmla="*/ 542652 h 607851"/>
                  <a:gd name="connsiteX13" fmla="*/ 286492 w 585797"/>
                  <a:gd name="connsiteY13" fmla="*/ 537047 h 607851"/>
                  <a:gd name="connsiteX14" fmla="*/ 533215 w 585797"/>
                  <a:gd name="connsiteY14" fmla="*/ 346476 h 607851"/>
                  <a:gd name="connsiteX15" fmla="*/ 568751 w 585797"/>
                  <a:gd name="connsiteY15" fmla="*/ 354414 h 607851"/>
                  <a:gd name="connsiteX16" fmla="*/ 585772 w 585797"/>
                  <a:gd name="connsiteY16" fmla="*/ 374490 h 607851"/>
                  <a:gd name="connsiteX17" fmla="*/ 571089 w 585797"/>
                  <a:gd name="connsiteY17" fmla="*/ 396248 h 607851"/>
                  <a:gd name="connsiteX18" fmla="*/ 273237 w 585797"/>
                  <a:gd name="connsiteY18" fmla="*/ 498500 h 607851"/>
                  <a:gd name="connsiteX19" fmla="*/ 252944 w 585797"/>
                  <a:gd name="connsiteY19" fmla="*/ 501861 h 607851"/>
                  <a:gd name="connsiteX20" fmla="*/ 236952 w 585797"/>
                  <a:gd name="connsiteY20" fmla="*/ 499807 h 607851"/>
                  <a:gd name="connsiteX21" fmla="*/ 16251 w 585797"/>
                  <a:gd name="connsiteY21" fmla="*/ 441444 h 607851"/>
                  <a:gd name="connsiteX22" fmla="*/ 73 w 585797"/>
                  <a:gd name="connsiteY22" fmla="*/ 421367 h 607851"/>
                  <a:gd name="connsiteX23" fmla="*/ 14474 w 585797"/>
                  <a:gd name="connsiteY23" fmla="*/ 399983 h 607851"/>
                  <a:gd name="connsiteX24" fmla="*/ 50759 w 585797"/>
                  <a:gd name="connsiteY24" fmla="*/ 386910 h 607851"/>
                  <a:gd name="connsiteX25" fmla="*/ 226478 w 585797"/>
                  <a:gd name="connsiteY25" fmla="*/ 433413 h 607851"/>
                  <a:gd name="connsiteX26" fmla="*/ 252944 w 585797"/>
                  <a:gd name="connsiteY26" fmla="*/ 436775 h 607851"/>
                  <a:gd name="connsiteX27" fmla="*/ 286517 w 585797"/>
                  <a:gd name="connsiteY27" fmla="*/ 431172 h 607851"/>
                  <a:gd name="connsiteX28" fmla="*/ 463638 w 585797"/>
                  <a:gd name="connsiteY28" fmla="*/ 224963 h 607851"/>
                  <a:gd name="connsiteX29" fmla="*/ 568751 w 585797"/>
                  <a:gd name="connsiteY29" fmla="*/ 248492 h 607851"/>
                  <a:gd name="connsiteX30" fmla="*/ 585772 w 585797"/>
                  <a:gd name="connsiteY30" fmla="*/ 268566 h 607851"/>
                  <a:gd name="connsiteX31" fmla="*/ 571089 w 585797"/>
                  <a:gd name="connsiteY31" fmla="*/ 290321 h 607851"/>
                  <a:gd name="connsiteX32" fmla="*/ 273237 w 585797"/>
                  <a:gd name="connsiteY32" fmla="*/ 392560 h 607851"/>
                  <a:gd name="connsiteX33" fmla="*/ 252944 w 585797"/>
                  <a:gd name="connsiteY33" fmla="*/ 396014 h 607851"/>
                  <a:gd name="connsiteX34" fmla="*/ 236952 w 585797"/>
                  <a:gd name="connsiteY34" fmla="*/ 393960 h 607851"/>
                  <a:gd name="connsiteX35" fmla="*/ 16251 w 585797"/>
                  <a:gd name="connsiteY35" fmla="*/ 335511 h 607851"/>
                  <a:gd name="connsiteX36" fmla="*/ 73 w 585797"/>
                  <a:gd name="connsiteY36" fmla="*/ 315437 h 607851"/>
                  <a:gd name="connsiteX37" fmla="*/ 14474 w 585797"/>
                  <a:gd name="connsiteY37" fmla="*/ 294056 h 607851"/>
                  <a:gd name="connsiteX38" fmla="*/ 138011 w 585797"/>
                  <a:gd name="connsiteY38" fmla="*/ 249613 h 607851"/>
                  <a:gd name="connsiteX39" fmla="*/ 180094 w 585797"/>
                  <a:gd name="connsiteY39" fmla="*/ 263618 h 607851"/>
                  <a:gd name="connsiteX40" fmla="*/ 181497 w 585797"/>
                  <a:gd name="connsiteY40" fmla="*/ 263711 h 607851"/>
                  <a:gd name="connsiteX41" fmla="*/ 182806 w 585797"/>
                  <a:gd name="connsiteY41" fmla="*/ 263711 h 607851"/>
                  <a:gd name="connsiteX42" fmla="*/ 378444 w 585797"/>
                  <a:gd name="connsiteY42" fmla="*/ 263711 h 607851"/>
                  <a:gd name="connsiteX43" fmla="*/ 463638 w 585797"/>
                  <a:gd name="connsiteY43" fmla="*/ 224963 h 607851"/>
                  <a:gd name="connsiteX44" fmla="*/ 282669 w 585797"/>
                  <a:gd name="connsiteY44" fmla="*/ 0 h 607851"/>
                  <a:gd name="connsiteX45" fmla="*/ 376661 w 585797"/>
                  <a:gd name="connsiteY45" fmla="*/ 77792 h 607851"/>
                  <a:gd name="connsiteX46" fmla="*/ 378438 w 585797"/>
                  <a:gd name="connsiteY46" fmla="*/ 77699 h 607851"/>
                  <a:gd name="connsiteX47" fmla="*/ 451106 w 585797"/>
                  <a:gd name="connsiteY47" fmla="*/ 150354 h 607851"/>
                  <a:gd name="connsiteX48" fmla="*/ 378438 w 585797"/>
                  <a:gd name="connsiteY48" fmla="*/ 222916 h 607851"/>
                  <a:gd name="connsiteX49" fmla="*/ 182785 w 585797"/>
                  <a:gd name="connsiteY49" fmla="*/ 222916 h 607851"/>
                  <a:gd name="connsiteX50" fmla="*/ 134620 w 585797"/>
                  <a:gd name="connsiteY50" fmla="*/ 170806 h 607851"/>
                  <a:gd name="connsiteX51" fmla="*/ 186900 w 585797"/>
                  <a:gd name="connsiteY51" fmla="*/ 118602 h 607851"/>
                  <a:gd name="connsiteX52" fmla="*/ 189893 w 585797"/>
                  <a:gd name="connsiteY52" fmla="*/ 118976 h 607851"/>
                  <a:gd name="connsiteX53" fmla="*/ 186900 w 585797"/>
                  <a:gd name="connsiteY53" fmla="*/ 95629 h 607851"/>
                  <a:gd name="connsiteX54" fmla="*/ 282669 w 585797"/>
                  <a:gd name="connsiteY54" fmla="*/ 0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85797" h="607851">
                    <a:moveTo>
                      <a:pt x="533304" y="452325"/>
                    </a:moveTo>
                    <a:lnTo>
                      <a:pt x="568750" y="460265"/>
                    </a:lnTo>
                    <a:cubicBezTo>
                      <a:pt x="578290" y="462413"/>
                      <a:pt x="585210" y="470540"/>
                      <a:pt x="585772" y="480255"/>
                    </a:cubicBezTo>
                    <a:cubicBezTo>
                      <a:pt x="586239" y="489969"/>
                      <a:pt x="580254" y="498936"/>
                      <a:pt x="571088" y="502112"/>
                    </a:cubicBezTo>
                    <a:lnTo>
                      <a:pt x="273212" y="604395"/>
                    </a:lnTo>
                    <a:cubicBezTo>
                      <a:pt x="266665" y="606730"/>
                      <a:pt x="259838" y="607851"/>
                      <a:pt x="252917" y="607851"/>
                    </a:cubicBezTo>
                    <a:cubicBezTo>
                      <a:pt x="247586" y="607851"/>
                      <a:pt x="242162" y="607104"/>
                      <a:pt x="236924" y="605703"/>
                    </a:cubicBezTo>
                    <a:lnTo>
                      <a:pt x="16205" y="547322"/>
                    </a:lnTo>
                    <a:cubicBezTo>
                      <a:pt x="6946" y="544894"/>
                      <a:pt x="399" y="536674"/>
                      <a:pt x="25" y="527239"/>
                    </a:cubicBezTo>
                    <a:cubicBezTo>
                      <a:pt x="-442" y="517712"/>
                      <a:pt x="5450" y="509025"/>
                      <a:pt x="14428" y="505755"/>
                    </a:cubicBezTo>
                    <a:lnTo>
                      <a:pt x="50716" y="492678"/>
                    </a:lnTo>
                    <a:lnTo>
                      <a:pt x="226449" y="539196"/>
                    </a:lnTo>
                    <a:cubicBezTo>
                      <a:pt x="235147" y="541531"/>
                      <a:pt x="244032" y="542652"/>
                      <a:pt x="252917" y="542652"/>
                    </a:cubicBezTo>
                    <a:cubicBezTo>
                      <a:pt x="264420" y="542652"/>
                      <a:pt x="275643" y="540784"/>
                      <a:pt x="286492" y="537047"/>
                    </a:cubicBezTo>
                    <a:close/>
                    <a:moveTo>
                      <a:pt x="533215" y="346476"/>
                    </a:moveTo>
                    <a:lnTo>
                      <a:pt x="568751" y="354414"/>
                    </a:lnTo>
                    <a:cubicBezTo>
                      <a:pt x="578290" y="356561"/>
                      <a:pt x="585211" y="364779"/>
                      <a:pt x="585772" y="374490"/>
                    </a:cubicBezTo>
                    <a:cubicBezTo>
                      <a:pt x="586239" y="384202"/>
                      <a:pt x="580254" y="393073"/>
                      <a:pt x="571089" y="396248"/>
                    </a:cubicBezTo>
                    <a:lnTo>
                      <a:pt x="273237" y="498500"/>
                    </a:lnTo>
                    <a:cubicBezTo>
                      <a:pt x="266691" y="500741"/>
                      <a:pt x="259864" y="501861"/>
                      <a:pt x="252944" y="501861"/>
                    </a:cubicBezTo>
                    <a:cubicBezTo>
                      <a:pt x="247613" y="501861"/>
                      <a:pt x="242189" y="501208"/>
                      <a:pt x="236952" y="499807"/>
                    </a:cubicBezTo>
                    <a:lnTo>
                      <a:pt x="16251" y="441444"/>
                    </a:lnTo>
                    <a:cubicBezTo>
                      <a:pt x="7087" y="439016"/>
                      <a:pt x="447" y="430892"/>
                      <a:pt x="73" y="421367"/>
                    </a:cubicBezTo>
                    <a:cubicBezTo>
                      <a:pt x="-301" y="411843"/>
                      <a:pt x="5497" y="403158"/>
                      <a:pt x="14474" y="399983"/>
                    </a:cubicBezTo>
                    <a:lnTo>
                      <a:pt x="50759" y="386910"/>
                    </a:lnTo>
                    <a:lnTo>
                      <a:pt x="226478" y="433413"/>
                    </a:lnTo>
                    <a:cubicBezTo>
                      <a:pt x="235176" y="435655"/>
                      <a:pt x="244060" y="436775"/>
                      <a:pt x="252944" y="436775"/>
                    </a:cubicBezTo>
                    <a:cubicBezTo>
                      <a:pt x="264446" y="436775"/>
                      <a:pt x="275762" y="434907"/>
                      <a:pt x="286517" y="431172"/>
                    </a:cubicBezTo>
                    <a:close/>
                    <a:moveTo>
                      <a:pt x="463638" y="224963"/>
                    </a:moveTo>
                    <a:lnTo>
                      <a:pt x="568751" y="248492"/>
                    </a:lnTo>
                    <a:cubicBezTo>
                      <a:pt x="578290" y="250640"/>
                      <a:pt x="585211" y="258856"/>
                      <a:pt x="585772" y="268566"/>
                    </a:cubicBezTo>
                    <a:cubicBezTo>
                      <a:pt x="586239" y="278277"/>
                      <a:pt x="580254" y="287147"/>
                      <a:pt x="571089" y="290321"/>
                    </a:cubicBezTo>
                    <a:lnTo>
                      <a:pt x="273237" y="392560"/>
                    </a:lnTo>
                    <a:cubicBezTo>
                      <a:pt x="266691" y="394894"/>
                      <a:pt x="259864" y="396014"/>
                      <a:pt x="252944" y="396014"/>
                    </a:cubicBezTo>
                    <a:cubicBezTo>
                      <a:pt x="247613" y="396014"/>
                      <a:pt x="242189" y="395267"/>
                      <a:pt x="236952" y="393960"/>
                    </a:cubicBezTo>
                    <a:lnTo>
                      <a:pt x="16251" y="335511"/>
                    </a:lnTo>
                    <a:cubicBezTo>
                      <a:pt x="7087" y="333084"/>
                      <a:pt x="447" y="324961"/>
                      <a:pt x="73" y="315437"/>
                    </a:cubicBezTo>
                    <a:cubicBezTo>
                      <a:pt x="-301" y="305914"/>
                      <a:pt x="5497" y="297230"/>
                      <a:pt x="14474" y="294056"/>
                    </a:cubicBezTo>
                    <a:lnTo>
                      <a:pt x="138011" y="249613"/>
                    </a:lnTo>
                    <a:cubicBezTo>
                      <a:pt x="150449" y="257362"/>
                      <a:pt x="164570" y="262591"/>
                      <a:pt x="180094" y="263618"/>
                    </a:cubicBezTo>
                    <a:lnTo>
                      <a:pt x="181497" y="263711"/>
                    </a:lnTo>
                    <a:lnTo>
                      <a:pt x="182806" y="263711"/>
                    </a:lnTo>
                    <a:lnTo>
                      <a:pt x="378444" y="263711"/>
                    </a:lnTo>
                    <a:cubicBezTo>
                      <a:pt x="412391" y="263711"/>
                      <a:pt x="442784" y="248679"/>
                      <a:pt x="463638" y="224963"/>
                    </a:cubicBezTo>
                    <a:close/>
                    <a:moveTo>
                      <a:pt x="282669" y="0"/>
                    </a:moveTo>
                    <a:cubicBezTo>
                      <a:pt x="329431" y="0"/>
                      <a:pt x="368337" y="33526"/>
                      <a:pt x="376661" y="77792"/>
                    </a:cubicBezTo>
                    <a:cubicBezTo>
                      <a:pt x="377222" y="77792"/>
                      <a:pt x="377877" y="77699"/>
                      <a:pt x="378438" y="77699"/>
                    </a:cubicBezTo>
                    <a:cubicBezTo>
                      <a:pt x="418560" y="77699"/>
                      <a:pt x="451106" y="110198"/>
                      <a:pt x="451106" y="150354"/>
                    </a:cubicBezTo>
                    <a:cubicBezTo>
                      <a:pt x="451106" y="190417"/>
                      <a:pt x="418560" y="222916"/>
                      <a:pt x="378438" y="222916"/>
                    </a:cubicBezTo>
                    <a:lnTo>
                      <a:pt x="182785" y="222916"/>
                    </a:lnTo>
                    <a:cubicBezTo>
                      <a:pt x="155570" y="221142"/>
                      <a:pt x="134620" y="198449"/>
                      <a:pt x="134620" y="170806"/>
                    </a:cubicBezTo>
                    <a:cubicBezTo>
                      <a:pt x="134620" y="141949"/>
                      <a:pt x="158095" y="118602"/>
                      <a:pt x="186900" y="118602"/>
                    </a:cubicBezTo>
                    <a:cubicBezTo>
                      <a:pt x="187929" y="118602"/>
                      <a:pt x="188864" y="118883"/>
                      <a:pt x="189893" y="118976"/>
                    </a:cubicBezTo>
                    <a:cubicBezTo>
                      <a:pt x="188023" y="111505"/>
                      <a:pt x="186900" y="103660"/>
                      <a:pt x="186900" y="95629"/>
                    </a:cubicBezTo>
                    <a:cubicBezTo>
                      <a:pt x="186900" y="42772"/>
                      <a:pt x="229734" y="0"/>
                      <a:pt x="28266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51614" tIns="25807" rIns="203204" bIns="25807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 defTabSz="516255">
                  <a:defRPr/>
                </a:pPr>
                <a:endParaRPr lang="zh-CN" altLang="en-US" sz="1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491790" y="3663669"/>
              <a:ext cx="2181728" cy="2112119"/>
              <a:chOff x="8414666" y="4355860"/>
              <a:chExt cx="2890235" cy="249132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8414666" y="5104621"/>
                <a:ext cx="2890235" cy="17425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单击此处添加合适的文字加以说明，可根据自己的需要适当地调整文字大小或者颜色等属性。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: 圆角 22"/>
              <p:cNvSpPr/>
              <p:nvPr/>
            </p:nvSpPr>
            <p:spPr>
              <a:xfrm>
                <a:off x="8779784" y="4355860"/>
                <a:ext cx="2159999" cy="540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721646" y="1892321"/>
            <a:ext cx="2101515" cy="3659529"/>
            <a:chOff x="7058526" y="2116259"/>
            <a:chExt cx="2101515" cy="3659529"/>
          </a:xfrm>
        </p:grpSpPr>
        <p:grpSp>
          <p:nvGrpSpPr>
            <p:cNvPr id="27" name="组合 26"/>
            <p:cNvGrpSpPr/>
            <p:nvPr/>
          </p:nvGrpSpPr>
          <p:grpSpPr>
            <a:xfrm>
              <a:off x="7420538" y="2116259"/>
              <a:ext cx="1377490" cy="1377490"/>
              <a:chOff x="12719970" y="1855034"/>
              <a:chExt cx="2161944" cy="2161944"/>
            </a:xfrm>
          </p:grpSpPr>
          <p:sp>
            <p:nvSpPr>
              <p:cNvPr id="31" name="îṥḻîḓê"/>
              <p:cNvSpPr/>
              <p:nvPr/>
            </p:nvSpPr>
            <p:spPr bwMode="auto">
              <a:xfrm>
                <a:off x="12719970" y="1855034"/>
                <a:ext cx="2161944" cy="2161944"/>
              </a:xfrm>
              <a:prstGeom prst="ellipse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defTabSz="6877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íśḷiḍé"/>
              <p:cNvSpPr/>
              <p:nvPr/>
            </p:nvSpPr>
            <p:spPr>
              <a:xfrm>
                <a:off x="13401303" y="2568801"/>
                <a:ext cx="799278" cy="734411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wrap="square" lIns="51614" tIns="25807" rIns="51614" bIns="25807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51562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058526" y="3663669"/>
              <a:ext cx="2101515" cy="2112119"/>
              <a:chOff x="8534733" y="4355860"/>
              <a:chExt cx="2783974" cy="249132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8534733" y="5104621"/>
                <a:ext cx="2783974" cy="17425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单击此处添加合适的文字加以说明，可根据自己的需要适当地调整文字大小或者颜色等属性。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: 圆角 29"/>
              <p:cNvSpPr/>
              <p:nvPr/>
            </p:nvSpPr>
            <p:spPr>
              <a:xfrm>
                <a:off x="8846720" y="4355860"/>
                <a:ext cx="2160000" cy="540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9192129" y="1892321"/>
            <a:ext cx="2213812" cy="3659529"/>
            <a:chOff x="9512969" y="2116259"/>
            <a:chExt cx="2213812" cy="3659529"/>
          </a:xfrm>
        </p:grpSpPr>
        <p:grpSp>
          <p:nvGrpSpPr>
            <p:cNvPr id="34" name="组合 33"/>
            <p:cNvGrpSpPr/>
            <p:nvPr/>
          </p:nvGrpSpPr>
          <p:grpSpPr>
            <a:xfrm>
              <a:off x="9931130" y="2116259"/>
              <a:ext cx="1377490" cy="1377490"/>
              <a:chOff x="16563228" y="1855034"/>
              <a:chExt cx="2161944" cy="2161944"/>
            </a:xfrm>
          </p:grpSpPr>
          <p:sp>
            <p:nvSpPr>
              <p:cNvPr id="38" name="išlíďé"/>
              <p:cNvSpPr/>
              <p:nvPr/>
            </p:nvSpPr>
            <p:spPr bwMode="auto">
              <a:xfrm>
                <a:off x="16563228" y="1855034"/>
                <a:ext cx="2161944" cy="2161944"/>
              </a:xfrm>
              <a:prstGeom prst="ellipse">
                <a:avLst/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/>
              <a:lstStyle/>
              <a:p>
                <a:pPr defTabSz="687705"/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7289668" y="2574756"/>
                <a:ext cx="776847" cy="776847"/>
              </a:xfrm>
              <a:prstGeom prst="rect">
                <a:avLst/>
              </a:prstGeom>
            </p:spPr>
          </p:pic>
        </p:grpSp>
        <p:grpSp>
          <p:nvGrpSpPr>
            <p:cNvPr id="35" name="组合 34"/>
            <p:cNvGrpSpPr/>
            <p:nvPr/>
          </p:nvGrpSpPr>
          <p:grpSpPr>
            <a:xfrm>
              <a:off x="9512969" y="3663669"/>
              <a:ext cx="2213812" cy="2112119"/>
              <a:chOff x="8506030" y="4355860"/>
              <a:chExt cx="2932738" cy="249132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506030" y="5104621"/>
                <a:ext cx="2932738" cy="17425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单击此处添加合适的文字加以说明，可根据自己的需要适当地调整文字大小或者颜色等属性。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: 圆角 36"/>
              <p:cNvSpPr/>
              <p:nvPr/>
            </p:nvSpPr>
            <p:spPr>
              <a:xfrm>
                <a:off x="8892399" y="4355860"/>
                <a:ext cx="2160001" cy="540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7C45B"/>
                  </a:gs>
                  <a:gs pos="100000">
                    <a:srgbClr val="F7C45B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2578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3000" decel="7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accel="23000" decel="7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23000" decel="7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accel="23000" decel="7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04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展 望 未 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03316" y="1569782"/>
            <a:ext cx="6822408" cy="4173292"/>
            <a:chOff x="733426" y="1666034"/>
            <a:chExt cx="6822408" cy="4173292"/>
          </a:xfrm>
        </p:grpSpPr>
        <p:sp>
          <p:nvSpPr>
            <p:cNvPr id="15" name="Rectangle 6"/>
            <p:cNvSpPr/>
            <p:nvPr/>
          </p:nvSpPr>
          <p:spPr>
            <a:xfrm>
              <a:off x="733426" y="3850108"/>
              <a:ext cx="6822408" cy="1989218"/>
            </a:xfrm>
            <a:prstGeom prst="rect">
              <a:avLst/>
            </a:prstGeom>
            <a:gradFill>
              <a:gsLst>
                <a:gs pos="8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7F7F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1"/>
            <p:cNvSpPr txBox="1"/>
            <p:nvPr/>
          </p:nvSpPr>
          <p:spPr>
            <a:xfrm flipH="1">
              <a:off x="1011606" y="4185762"/>
              <a:ext cx="6527834" cy="12003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单击此处添加合适的文字加以说明，可调整文字大小或者颜色等属性。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单击此处添加合适的文字加以说明，可调整文字大小或者颜色等属性。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占位符 2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35927" y="1666147"/>
              <a:ext cx="3362897" cy="2102434"/>
            </a:xfrm>
            <a:prstGeom prst="rect">
              <a:avLst/>
            </a:prstGeom>
          </p:spPr>
        </p:pic>
        <p:pic>
          <p:nvPicPr>
            <p:cNvPr id="18" name="图片占位符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174217" y="1666034"/>
              <a:ext cx="3362304" cy="2100193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05922" y="1566176"/>
            <a:ext cx="3821530" cy="4176900"/>
            <a:chOff x="7696702" y="1662428"/>
            <a:chExt cx="3821530" cy="4176900"/>
          </a:xfrm>
          <a:effectLst>
            <a:outerShdw blurRad="762000" algn="ctr" rotWithShape="0">
              <a:prstClr val="black">
                <a:alpha val="15000"/>
              </a:prstClr>
            </a:outerShdw>
          </a:effectLst>
        </p:grpSpPr>
        <p:sp>
          <p:nvSpPr>
            <p:cNvPr id="20" name="Rectangle 6"/>
            <p:cNvSpPr/>
            <p:nvPr/>
          </p:nvSpPr>
          <p:spPr>
            <a:xfrm>
              <a:off x="7696702" y="1662428"/>
              <a:ext cx="3821530" cy="4176900"/>
            </a:xfrm>
            <a:prstGeom prst="rect">
              <a:avLst/>
            </a:prstGeom>
            <a:gradFill>
              <a:gsLst>
                <a:gs pos="70000">
                  <a:srgbClr val="D70A19"/>
                </a:gs>
                <a:gs pos="0">
                  <a:srgbClr val="FFF26B"/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794709" y="2127006"/>
              <a:ext cx="3625517" cy="1556826"/>
              <a:chOff x="7794709" y="2127006"/>
              <a:chExt cx="3625517" cy="1556826"/>
            </a:xfrm>
          </p:grpSpPr>
          <p:sp>
            <p:nvSpPr>
              <p:cNvPr id="27" name="TextBox 11"/>
              <p:cNvSpPr txBox="1"/>
              <p:nvPr/>
            </p:nvSpPr>
            <p:spPr>
              <a:xfrm flipH="1">
                <a:off x="7794709" y="2619310"/>
                <a:ext cx="3625517" cy="10645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ct val="0"/>
                  </a:spcAft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请您单击此处添加合适文字加以说明，可根据自己的需要适当地调整文字大小或者颜色等属性。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8852466" y="2127006"/>
                <a:ext cx="1510002" cy="400110"/>
                <a:chOff x="1976462" y="4003934"/>
                <a:chExt cx="1510002" cy="400110"/>
              </a:xfrm>
            </p:grpSpPr>
            <p:sp>
              <p:nvSpPr>
                <p:cNvPr id="29" name="矩形: 圆角 28"/>
                <p:cNvSpPr/>
                <p:nvPr/>
              </p:nvSpPr>
              <p:spPr>
                <a:xfrm>
                  <a:off x="2010783" y="4003934"/>
                  <a:ext cx="1475681" cy="3881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C4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1976462" y="4003934"/>
                  <a:ext cx="149257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添加标题</a:t>
                  </a:r>
                  <a:endParaRPr kumimoji="1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7794709" y="4003931"/>
              <a:ext cx="3625517" cy="1572868"/>
              <a:chOff x="7794709" y="2319510"/>
              <a:chExt cx="3625517" cy="1572868"/>
            </a:xfrm>
          </p:grpSpPr>
          <p:sp>
            <p:nvSpPr>
              <p:cNvPr id="23" name="TextBox 11"/>
              <p:cNvSpPr txBox="1"/>
              <p:nvPr/>
            </p:nvSpPr>
            <p:spPr>
              <a:xfrm flipH="1">
                <a:off x="7794709" y="2827856"/>
                <a:ext cx="3625517" cy="10645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ct val="0"/>
                  </a:spcAft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请您单击此处添加合适文字加以说明，可根据自己的需要适当地调整文字大小或者颜色等属性。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8852466" y="2319510"/>
                <a:ext cx="1510002" cy="416152"/>
                <a:chOff x="1976462" y="4196438"/>
                <a:chExt cx="1510002" cy="416152"/>
              </a:xfrm>
            </p:grpSpPr>
            <p:sp>
              <p:nvSpPr>
                <p:cNvPr id="25" name="矩形: 圆角 24"/>
                <p:cNvSpPr/>
                <p:nvPr/>
              </p:nvSpPr>
              <p:spPr>
                <a:xfrm>
                  <a:off x="2010783" y="4196438"/>
                  <a:ext cx="1475681" cy="3881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C4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976462" y="4212480"/>
                  <a:ext cx="149257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添加标题</a:t>
                  </a:r>
                  <a:endParaRPr kumimoji="1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dir="r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297694" y="885970"/>
            <a:ext cx="5596613" cy="444436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39453" y="4604084"/>
            <a:ext cx="6513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202X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公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司年中盛典暨年中晚会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8100000">
            <a:off x="1761714" y="1789738"/>
            <a:ext cx="2767869" cy="2767873"/>
            <a:chOff x="3770734" y="1524192"/>
            <a:chExt cx="1181100" cy="1181100"/>
          </a:xfrm>
        </p:grpSpPr>
        <p:sp>
          <p:nvSpPr>
            <p:cNvPr id="6" name="泪滴形 5"/>
            <p:cNvSpPr/>
            <p:nvPr/>
          </p:nvSpPr>
          <p:spPr>
            <a:xfrm rot="18900000">
              <a:off x="3770734" y="1524192"/>
              <a:ext cx="1181100" cy="1181100"/>
            </a:xfrm>
            <a:prstGeom prst="teardrop">
              <a:avLst/>
            </a:prstGeom>
            <a:gradFill>
              <a:gsLst>
                <a:gs pos="8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49265" y="1605753"/>
              <a:ext cx="1024038" cy="1017977"/>
              <a:chOff x="8059315" y="1910553"/>
              <a:chExt cx="1024038" cy="101797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59315" y="1910553"/>
                <a:ext cx="1024038" cy="1017977"/>
              </a:xfrm>
              <a:prstGeom prst="ellipse">
                <a:avLst/>
              </a:prstGeom>
              <a:solidFill>
                <a:srgbClr val="E1030A"/>
              </a:solidFill>
              <a:ln w="158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46968" y="2097095"/>
                <a:ext cx="648732" cy="644893"/>
              </a:xfrm>
              <a:prstGeom prst="ellipse">
                <a:avLst/>
              </a:prstGeom>
              <a:solidFill>
                <a:schemeClr val="bg1"/>
              </a:solidFill>
              <a:ln w="158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 rot="13500000">
                <a:off x="8142827" y="2141415"/>
                <a:ext cx="842978" cy="51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1030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E1030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082906" y="2598003"/>
            <a:ext cx="3195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工 作 汇 报</a:t>
            </a:r>
            <a:endParaRPr kumimoji="0" lang="en-US" altLang="zh-CN" sz="4800" b="1" i="0" u="none" strike="noStrike" kern="1200" cap="none" spc="0" normalizeH="0" baseline="0" noProof="0" dirty="0">
              <a:ln w="0"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9800" y="3421176"/>
            <a:ext cx="5301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领 导 致 辞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3505" y="1347536"/>
            <a:ext cx="3525990" cy="4823183"/>
            <a:chOff x="7257169" y="1371601"/>
            <a:chExt cx="4389399" cy="6004236"/>
          </a:xfrm>
        </p:grpSpPr>
        <p:sp>
          <p:nvSpPr>
            <p:cNvPr id="15" name="Freeform 6"/>
            <p:cNvSpPr/>
            <p:nvPr/>
          </p:nvSpPr>
          <p:spPr bwMode="auto">
            <a:xfrm>
              <a:off x="7257169" y="3235770"/>
              <a:ext cx="4389399" cy="4140067"/>
            </a:xfrm>
            <a:custGeom>
              <a:avLst/>
              <a:gdLst>
                <a:gd name="T0" fmla="*/ 1470 w 2358"/>
                <a:gd name="T1" fmla="*/ 464 h 2213"/>
                <a:gd name="T2" fmla="*/ 2220 w 2358"/>
                <a:gd name="T3" fmla="*/ 840 h 2213"/>
                <a:gd name="T4" fmla="*/ 2070 w 2358"/>
                <a:gd name="T5" fmla="*/ 1542 h 2213"/>
                <a:gd name="T6" fmla="*/ 1260 w 2358"/>
                <a:gd name="T7" fmla="*/ 1873 h 2213"/>
                <a:gd name="T8" fmla="*/ 457 w 2358"/>
                <a:gd name="T9" fmla="*/ 2187 h 2213"/>
                <a:gd name="T10" fmla="*/ 12 w 2358"/>
                <a:gd name="T11" fmla="*/ 1633 h 2213"/>
                <a:gd name="T12" fmla="*/ 217 w 2358"/>
                <a:gd name="T13" fmla="*/ 845 h 2213"/>
                <a:gd name="T14" fmla="*/ 275 w 2358"/>
                <a:gd name="T15" fmla="*/ 129 h 2213"/>
                <a:gd name="T16" fmla="*/ 873 w 2358"/>
                <a:gd name="T17" fmla="*/ 141 h 2213"/>
                <a:gd name="T18" fmla="*/ 1470 w 2358"/>
                <a:gd name="T19" fmla="*/ 464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213">
                  <a:moveTo>
                    <a:pt x="1470" y="464"/>
                  </a:moveTo>
                  <a:cubicBezTo>
                    <a:pt x="1720" y="566"/>
                    <a:pt x="2083" y="640"/>
                    <a:pt x="2220" y="840"/>
                  </a:cubicBezTo>
                  <a:cubicBezTo>
                    <a:pt x="2358" y="1038"/>
                    <a:pt x="2270" y="1365"/>
                    <a:pt x="2070" y="1542"/>
                  </a:cubicBezTo>
                  <a:cubicBezTo>
                    <a:pt x="1868" y="1720"/>
                    <a:pt x="1555" y="1750"/>
                    <a:pt x="1260" y="1873"/>
                  </a:cubicBezTo>
                  <a:cubicBezTo>
                    <a:pt x="968" y="1997"/>
                    <a:pt x="694" y="2213"/>
                    <a:pt x="457" y="2187"/>
                  </a:cubicBezTo>
                  <a:cubicBezTo>
                    <a:pt x="222" y="2160"/>
                    <a:pt x="24" y="1893"/>
                    <a:pt x="12" y="1633"/>
                  </a:cubicBezTo>
                  <a:cubicBezTo>
                    <a:pt x="0" y="1374"/>
                    <a:pt x="174" y="1123"/>
                    <a:pt x="217" y="845"/>
                  </a:cubicBezTo>
                  <a:cubicBezTo>
                    <a:pt x="260" y="565"/>
                    <a:pt x="174" y="257"/>
                    <a:pt x="275" y="129"/>
                  </a:cubicBezTo>
                  <a:cubicBezTo>
                    <a:pt x="374" y="0"/>
                    <a:pt x="662" y="49"/>
                    <a:pt x="873" y="141"/>
                  </a:cubicBezTo>
                  <a:cubicBezTo>
                    <a:pt x="1084" y="230"/>
                    <a:pt x="1220" y="361"/>
                    <a:pt x="1470" y="464"/>
                  </a:cubicBezTo>
                </a:path>
              </a:pathLst>
            </a:custGeom>
            <a:gradFill>
              <a:gsLst>
                <a:gs pos="7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 descr="男人站在那里&#10;&#10;描述已自动生成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61" t="27595" r="21174" b="36534"/>
            <a:stretch>
              <a:fillRect/>
            </a:stretch>
          </p:blipFill>
          <p:spPr>
            <a:xfrm>
              <a:off x="7413171" y="3330410"/>
              <a:ext cx="3886200" cy="4000808"/>
            </a:xfrm>
            <a:custGeom>
              <a:avLst/>
              <a:gdLst>
                <a:gd name="connsiteX0" fmla="*/ 685546 w 3886200"/>
                <a:gd name="connsiteY0" fmla="*/ 2360 h 4000808"/>
                <a:gd name="connsiteX1" fmla="*/ 1469081 w 3886200"/>
                <a:gd name="connsiteY1" fmla="*/ 169142 h 4000808"/>
                <a:gd name="connsiteX2" fmla="*/ 2580392 w 3886200"/>
                <a:gd name="connsiteY2" fmla="*/ 773409 h 4000808"/>
                <a:gd name="connsiteX3" fmla="*/ 3862389 w 3886200"/>
                <a:gd name="connsiteY3" fmla="*/ 1347004 h 4000808"/>
                <a:gd name="connsiteX4" fmla="*/ 3886200 w 3886200"/>
                <a:gd name="connsiteY4" fmla="*/ 1371137 h 4000808"/>
                <a:gd name="connsiteX5" fmla="*/ 3886200 w 3886200"/>
                <a:gd name="connsiteY5" fmla="*/ 2567125 h 4000808"/>
                <a:gd name="connsiteX6" fmla="*/ 3826711 w 3886200"/>
                <a:gd name="connsiteY6" fmla="*/ 2653816 h 4000808"/>
                <a:gd name="connsiteX7" fmla="*/ 3697287 w 3886200"/>
                <a:gd name="connsiteY7" fmla="*/ 2790124 h 4000808"/>
                <a:gd name="connsiteX8" fmla="*/ 2189479 w 3886200"/>
                <a:gd name="connsiteY8" fmla="*/ 3409357 h 4000808"/>
                <a:gd name="connsiteX9" fmla="*/ 694700 w 3886200"/>
                <a:gd name="connsiteY9" fmla="*/ 3996786 h 4000808"/>
                <a:gd name="connsiteX10" fmla="*/ 22909 w 3886200"/>
                <a:gd name="connsiteY10" fmla="*/ 3488731 h 4000808"/>
                <a:gd name="connsiteX11" fmla="*/ 0 w 3886200"/>
                <a:gd name="connsiteY11" fmla="*/ 3440064 h 4000808"/>
                <a:gd name="connsiteX12" fmla="*/ 0 w 3886200"/>
                <a:gd name="connsiteY12" fmla="*/ 2290970 h 4000808"/>
                <a:gd name="connsiteX13" fmla="*/ 18746 w 3886200"/>
                <a:gd name="connsiteY13" fmla="*/ 2236603 h 4000808"/>
                <a:gd name="connsiteX14" fmla="*/ 247942 w 3886200"/>
                <a:gd name="connsiteY14" fmla="*/ 1486181 h 4000808"/>
                <a:gd name="connsiteX15" fmla="*/ 355909 w 3886200"/>
                <a:gd name="connsiteY15" fmla="*/ 146693 h 4000808"/>
                <a:gd name="connsiteX16" fmla="*/ 685546 w 3886200"/>
                <a:gd name="connsiteY16" fmla="*/ 2360 h 400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6200" h="4000808">
                  <a:moveTo>
                    <a:pt x="685546" y="2360"/>
                  </a:moveTo>
                  <a:cubicBezTo>
                    <a:pt x="922122" y="-14576"/>
                    <a:pt x="1223597" y="61572"/>
                    <a:pt x="1469081" y="169142"/>
                  </a:cubicBezTo>
                  <a:cubicBezTo>
                    <a:pt x="1861856" y="335643"/>
                    <a:pt x="2115019" y="580717"/>
                    <a:pt x="2580392" y="773409"/>
                  </a:cubicBezTo>
                  <a:cubicBezTo>
                    <a:pt x="2987593" y="940377"/>
                    <a:pt x="3555843" y="1067240"/>
                    <a:pt x="3862389" y="1347004"/>
                  </a:cubicBezTo>
                  <a:lnTo>
                    <a:pt x="3886200" y="1371137"/>
                  </a:lnTo>
                  <a:lnTo>
                    <a:pt x="3886200" y="2567125"/>
                  </a:lnTo>
                  <a:lnTo>
                    <a:pt x="3826711" y="2653816"/>
                  </a:lnTo>
                  <a:cubicBezTo>
                    <a:pt x="3787104" y="2702957"/>
                    <a:pt x="3743824" y="2748733"/>
                    <a:pt x="3697287" y="2790124"/>
                  </a:cubicBezTo>
                  <a:cubicBezTo>
                    <a:pt x="3321266" y="3123126"/>
                    <a:pt x="2738619" y="3179250"/>
                    <a:pt x="2189479" y="3409357"/>
                  </a:cubicBezTo>
                  <a:cubicBezTo>
                    <a:pt x="1645923" y="3641336"/>
                    <a:pt x="1135874" y="4045427"/>
                    <a:pt x="694700" y="3996786"/>
                  </a:cubicBezTo>
                  <a:cubicBezTo>
                    <a:pt x="421294" y="3965217"/>
                    <a:pt x="174791" y="3758260"/>
                    <a:pt x="22909" y="3488731"/>
                  </a:cubicBezTo>
                  <a:lnTo>
                    <a:pt x="0" y="3440064"/>
                  </a:lnTo>
                  <a:lnTo>
                    <a:pt x="0" y="2290970"/>
                  </a:lnTo>
                  <a:lnTo>
                    <a:pt x="18746" y="2236603"/>
                  </a:lnTo>
                  <a:cubicBezTo>
                    <a:pt x="106934" y="1993634"/>
                    <a:pt x="207920" y="1746221"/>
                    <a:pt x="247942" y="1486181"/>
                  </a:cubicBezTo>
                  <a:cubicBezTo>
                    <a:pt x="327986" y="962359"/>
                    <a:pt x="167898" y="386154"/>
                    <a:pt x="355909" y="146693"/>
                  </a:cubicBezTo>
                  <a:cubicBezTo>
                    <a:pt x="425017" y="56193"/>
                    <a:pt x="543599" y="12522"/>
                    <a:pt x="685546" y="2360"/>
                  </a:cubicBezTo>
                  <a:close/>
                </a:path>
              </a:pathLst>
            </a:custGeom>
          </p:spPr>
        </p:pic>
        <p:pic>
          <p:nvPicPr>
            <p:cNvPr id="17" name="图片 16" descr="男人站在那里&#10;&#10;描述已自动生成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61" t="10033" r="21174" b="54245"/>
            <a:stretch>
              <a:fillRect/>
            </a:stretch>
          </p:blipFill>
          <p:spPr>
            <a:xfrm>
              <a:off x="7413171" y="1371601"/>
              <a:ext cx="3886200" cy="398417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248924" y="1844843"/>
            <a:ext cx="7509939" cy="3642567"/>
            <a:chOff x="9442087" y="1609575"/>
            <a:chExt cx="8821850" cy="4278887"/>
          </a:xfrm>
        </p:grpSpPr>
        <p:sp>
          <p:nvSpPr>
            <p:cNvPr id="20" name="left-quotes-sign_39711"/>
            <p:cNvSpPr>
              <a:spLocks noChangeAspect="1"/>
            </p:cNvSpPr>
            <p:nvPr/>
          </p:nvSpPr>
          <p:spPr bwMode="auto">
            <a:xfrm>
              <a:off x="9442087" y="1609575"/>
              <a:ext cx="521323" cy="449727"/>
            </a:xfrm>
            <a:custGeom>
              <a:avLst/>
              <a:gdLst>
                <a:gd name="connsiteX0" fmla="*/ 513606 w 607058"/>
                <a:gd name="connsiteY0" fmla="*/ 6 h 523687"/>
                <a:gd name="connsiteX1" fmla="*/ 415721 w 607058"/>
                <a:gd name="connsiteY1" fmla="*/ 242967 h 523687"/>
                <a:gd name="connsiteX2" fmla="*/ 462502 w 607058"/>
                <a:gd name="connsiteY2" fmla="*/ 235092 h 523687"/>
                <a:gd name="connsiteX3" fmla="*/ 607058 w 607058"/>
                <a:gd name="connsiteY3" fmla="*/ 379345 h 523687"/>
                <a:gd name="connsiteX4" fmla="*/ 462502 w 607058"/>
                <a:gd name="connsiteY4" fmla="*/ 523687 h 523687"/>
                <a:gd name="connsiteX5" fmla="*/ 318036 w 607058"/>
                <a:gd name="connsiteY5" fmla="*/ 379345 h 523687"/>
                <a:gd name="connsiteX6" fmla="*/ 318036 w 607058"/>
                <a:gd name="connsiteY6" fmla="*/ 379166 h 523687"/>
                <a:gd name="connsiteX7" fmla="*/ 458918 w 607058"/>
                <a:gd name="connsiteY7" fmla="*/ 35447 h 523687"/>
                <a:gd name="connsiteX8" fmla="*/ 513606 w 607058"/>
                <a:gd name="connsiteY8" fmla="*/ 6 h 523687"/>
                <a:gd name="connsiteX9" fmla="*/ 195685 w 607058"/>
                <a:gd name="connsiteY9" fmla="*/ 6 h 523687"/>
                <a:gd name="connsiteX10" fmla="*/ 97831 w 607058"/>
                <a:gd name="connsiteY10" fmla="*/ 242967 h 523687"/>
                <a:gd name="connsiteX11" fmla="*/ 144615 w 607058"/>
                <a:gd name="connsiteY11" fmla="*/ 235092 h 523687"/>
                <a:gd name="connsiteX12" fmla="*/ 289091 w 607058"/>
                <a:gd name="connsiteY12" fmla="*/ 379345 h 523687"/>
                <a:gd name="connsiteX13" fmla="*/ 144615 w 607058"/>
                <a:gd name="connsiteY13" fmla="*/ 523687 h 523687"/>
                <a:gd name="connsiteX14" fmla="*/ 50 w 607058"/>
                <a:gd name="connsiteY14" fmla="*/ 379345 h 523687"/>
                <a:gd name="connsiteX15" fmla="*/ 140 w 607058"/>
                <a:gd name="connsiteY15" fmla="*/ 379166 h 523687"/>
                <a:gd name="connsiteX16" fmla="*/ 140941 w 607058"/>
                <a:gd name="connsiteY16" fmla="*/ 35447 h 523687"/>
                <a:gd name="connsiteX17" fmla="*/ 195685 w 607058"/>
                <a:gd name="connsiteY17" fmla="*/ 6 h 5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7058" h="523687">
                  <a:moveTo>
                    <a:pt x="513606" y="6"/>
                  </a:moveTo>
                  <a:cubicBezTo>
                    <a:pt x="528036" y="832"/>
                    <a:pt x="440120" y="103300"/>
                    <a:pt x="415721" y="242967"/>
                  </a:cubicBezTo>
                  <a:cubicBezTo>
                    <a:pt x="430419" y="237955"/>
                    <a:pt x="446102" y="235092"/>
                    <a:pt x="462502" y="235092"/>
                  </a:cubicBezTo>
                  <a:cubicBezTo>
                    <a:pt x="542353" y="235092"/>
                    <a:pt x="607058" y="299701"/>
                    <a:pt x="607058" y="379345"/>
                  </a:cubicBezTo>
                  <a:cubicBezTo>
                    <a:pt x="607058" y="459077"/>
                    <a:pt x="542353" y="523687"/>
                    <a:pt x="462502" y="523687"/>
                  </a:cubicBezTo>
                  <a:cubicBezTo>
                    <a:pt x="382741" y="523687"/>
                    <a:pt x="318036" y="459077"/>
                    <a:pt x="318036" y="379345"/>
                  </a:cubicBezTo>
                  <a:cubicBezTo>
                    <a:pt x="318036" y="379345"/>
                    <a:pt x="318036" y="379255"/>
                    <a:pt x="318036" y="379166"/>
                  </a:cubicBezTo>
                  <a:cubicBezTo>
                    <a:pt x="317857" y="374960"/>
                    <a:pt x="309343" y="145068"/>
                    <a:pt x="458918" y="35447"/>
                  </a:cubicBezTo>
                  <a:cubicBezTo>
                    <a:pt x="492614" y="10748"/>
                    <a:pt x="508796" y="-270"/>
                    <a:pt x="513606" y="6"/>
                  </a:cubicBezTo>
                  <a:close/>
                  <a:moveTo>
                    <a:pt x="195685" y="6"/>
                  </a:moveTo>
                  <a:cubicBezTo>
                    <a:pt x="210154" y="832"/>
                    <a:pt x="122231" y="103300"/>
                    <a:pt x="97831" y="242967"/>
                  </a:cubicBezTo>
                  <a:cubicBezTo>
                    <a:pt x="112529" y="237955"/>
                    <a:pt x="128214" y="235092"/>
                    <a:pt x="144615" y="235092"/>
                  </a:cubicBezTo>
                  <a:cubicBezTo>
                    <a:pt x="224471" y="235092"/>
                    <a:pt x="289091" y="299701"/>
                    <a:pt x="289091" y="379345"/>
                  </a:cubicBezTo>
                  <a:cubicBezTo>
                    <a:pt x="289091" y="459077"/>
                    <a:pt x="224471" y="523687"/>
                    <a:pt x="144615" y="523687"/>
                  </a:cubicBezTo>
                  <a:cubicBezTo>
                    <a:pt x="64759" y="523687"/>
                    <a:pt x="50" y="459077"/>
                    <a:pt x="50" y="379345"/>
                  </a:cubicBezTo>
                  <a:cubicBezTo>
                    <a:pt x="50" y="379345"/>
                    <a:pt x="140" y="379255"/>
                    <a:pt x="140" y="379166"/>
                  </a:cubicBezTo>
                  <a:cubicBezTo>
                    <a:pt x="-40" y="374960"/>
                    <a:pt x="-8554" y="145068"/>
                    <a:pt x="140941" y="35447"/>
                  </a:cubicBezTo>
                  <a:cubicBezTo>
                    <a:pt x="174662" y="10748"/>
                    <a:pt x="190862" y="-270"/>
                    <a:pt x="195685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eft-quotes-sign_39711"/>
            <p:cNvSpPr>
              <a:spLocks noChangeAspect="1"/>
            </p:cNvSpPr>
            <p:nvPr/>
          </p:nvSpPr>
          <p:spPr bwMode="auto">
            <a:xfrm flipH="1">
              <a:off x="17235554" y="5438735"/>
              <a:ext cx="521323" cy="449727"/>
            </a:xfrm>
            <a:custGeom>
              <a:avLst/>
              <a:gdLst>
                <a:gd name="connsiteX0" fmla="*/ 513606 w 607058"/>
                <a:gd name="connsiteY0" fmla="*/ 6 h 523687"/>
                <a:gd name="connsiteX1" fmla="*/ 415721 w 607058"/>
                <a:gd name="connsiteY1" fmla="*/ 242967 h 523687"/>
                <a:gd name="connsiteX2" fmla="*/ 462502 w 607058"/>
                <a:gd name="connsiteY2" fmla="*/ 235092 h 523687"/>
                <a:gd name="connsiteX3" fmla="*/ 607058 w 607058"/>
                <a:gd name="connsiteY3" fmla="*/ 379345 h 523687"/>
                <a:gd name="connsiteX4" fmla="*/ 462502 w 607058"/>
                <a:gd name="connsiteY4" fmla="*/ 523687 h 523687"/>
                <a:gd name="connsiteX5" fmla="*/ 318036 w 607058"/>
                <a:gd name="connsiteY5" fmla="*/ 379345 h 523687"/>
                <a:gd name="connsiteX6" fmla="*/ 318036 w 607058"/>
                <a:gd name="connsiteY6" fmla="*/ 379166 h 523687"/>
                <a:gd name="connsiteX7" fmla="*/ 458918 w 607058"/>
                <a:gd name="connsiteY7" fmla="*/ 35447 h 523687"/>
                <a:gd name="connsiteX8" fmla="*/ 513606 w 607058"/>
                <a:gd name="connsiteY8" fmla="*/ 6 h 523687"/>
                <a:gd name="connsiteX9" fmla="*/ 195685 w 607058"/>
                <a:gd name="connsiteY9" fmla="*/ 6 h 523687"/>
                <a:gd name="connsiteX10" fmla="*/ 97831 w 607058"/>
                <a:gd name="connsiteY10" fmla="*/ 242967 h 523687"/>
                <a:gd name="connsiteX11" fmla="*/ 144615 w 607058"/>
                <a:gd name="connsiteY11" fmla="*/ 235092 h 523687"/>
                <a:gd name="connsiteX12" fmla="*/ 289091 w 607058"/>
                <a:gd name="connsiteY12" fmla="*/ 379345 h 523687"/>
                <a:gd name="connsiteX13" fmla="*/ 144615 w 607058"/>
                <a:gd name="connsiteY13" fmla="*/ 523687 h 523687"/>
                <a:gd name="connsiteX14" fmla="*/ 50 w 607058"/>
                <a:gd name="connsiteY14" fmla="*/ 379345 h 523687"/>
                <a:gd name="connsiteX15" fmla="*/ 140 w 607058"/>
                <a:gd name="connsiteY15" fmla="*/ 379166 h 523687"/>
                <a:gd name="connsiteX16" fmla="*/ 140941 w 607058"/>
                <a:gd name="connsiteY16" fmla="*/ 35447 h 523687"/>
                <a:gd name="connsiteX17" fmla="*/ 195685 w 607058"/>
                <a:gd name="connsiteY17" fmla="*/ 6 h 52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7058" h="523687">
                  <a:moveTo>
                    <a:pt x="513606" y="6"/>
                  </a:moveTo>
                  <a:cubicBezTo>
                    <a:pt x="528036" y="832"/>
                    <a:pt x="440120" y="103300"/>
                    <a:pt x="415721" y="242967"/>
                  </a:cubicBezTo>
                  <a:cubicBezTo>
                    <a:pt x="430419" y="237955"/>
                    <a:pt x="446102" y="235092"/>
                    <a:pt x="462502" y="235092"/>
                  </a:cubicBezTo>
                  <a:cubicBezTo>
                    <a:pt x="542353" y="235092"/>
                    <a:pt x="607058" y="299701"/>
                    <a:pt x="607058" y="379345"/>
                  </a:cubicBezTo>
                  <a:cubicBezTo>
                    <a:pt x="607058" y="459077"/>
                    <a:pt x="542353" y="523687"/>
                    <a:pt x="462502" y="523687"/>
                  </a:cubicBezTo>
                  <a:cubicBezTo>
                    <a:pt x="382741" y="523687"/>
                    <a:pt x="318036" y="459077"/>
                    <a:pt x="318036" y="379345"/>
                  </a:cubicBezTo>
                  <a:cubicBezTo>
                    <a:pt x="318036" y="379345"/>
                    <a:pt x="318036" y="379255"/>
                    <a:pt x="318036" y="379166"/>
                  </a:cubicBezTo>
                  <a:cubicBezTo>
                    <a:pt x="317857" y="374960"/>
                    <a:pt x="309343" y="145068"/>
                    <a:pt x="458918" y="35447"/>
                  </a:cubicBezTo>
                  <a:cubicBezTo>
                    <a:pt x="492614" y="10748"/>
                    <a:pt x="508796" y="-270"/>
                    <a:pt x="513606" y="6"/>
                  </a:cubicBezTo>
                  <a:close/>
                  <a:moveTo>
                    <a:pt x="195685" y="6"/>
                  </a:moveTo>
                  <a:cubicBezTo>
                    <a:pt x="210154" y="832"/>
                    <a:pt x="122231" y="103300"/>
                    <a:pt x="97831" y="242967"/>
                  </a:cubicBezTo>
                  <a:cubicBezTo>
                    <a:pt x="112529" y="237955"/>
                    <a:pt x="128214" y="235092"/>
                    <a:pt x="144615" y="235092"/>
                  </a:cubicBezTo>
                  <a:cubicBezTo>
                    <a:pt x="224471" y="235092"/>
                    <a:pt x="289091" y="299701"/>
                    <a:pt x="289091" y="379345"/>
                  </a:cubicBezTo>
                  <a:cubicBezTo>
                    <a:pt x="289091" y="459077"/>
                    <a:pt x="224471" y="523687"/>
                    <a:pt x="144615" y="523687"/>
                  </a:cubicBezTo>
                  <a:cubicBezTo>
                    <a:pt x="64759" y="523687"/>
                    <a:pt x="50" y="459077"/>
                    <a:pt x="50" y="379345"/>
                  </a:cubicBezTo>
                  <a:cubicBezTo>
                    <a:pt x="50" y="379345"/>
                    <a:pt x="140" y="379255"/>
                    <a:pt x="140" y="379166"/>
                  </a:cubicBezTo>
                  <a:cubicBezTo>
                    <a:pt x="-40" y="374960"/>
                    <a:pt x="-8554" y="145068"/>
                    <a:pt x="140941" y="35447"/>
                  </a:cubicBezTo>
                  <a:cubicBezTo>
                    <a:pt x="174662" y="10748"/>
                    <a:pt x="190862" y="-270"/>
                    <a:pt x="195685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46269" y="2675034"/>
              <a:ext cx="8517668" cy="227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defTabSz="91440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342900" indent="-342900" defTabSz="91440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342900" indent="-342900" defTabSz="91440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342900" indent="-342900" defTabSz="91440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342900" indent="-342900" defTabSz="91440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请单击此处输入文字内容加以解释说明，调整文字大小或者颜色等属性。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0044466" y="2057284"/>
              <a:ext cx="5594606" cy="0"/>
            </a:xfrm>
            <a:prstGeom prst="line">
              <a:avLst/>
            </a:prstGeom>
            <a:gradFill>
              <a:gsLst>
                <a:gs pos="0">
                  <a:srgbClr val="FFC23F"/>
                </a:gs>
                <a:gs pos="100000">
                  <a:srgbClr val="F69835"/>
                </a:gs>
              </a:gsLst>
              <a:lin ang="2700000" scaled="0"/>
            </a:gradFill>
            <a:ln>
              <a:gradFill>
                <a:gsLst>
                  <a:gs pos="100000">
                    <a:srgbClr val="F7C45B">
                      <a:alpha val="0"/>
                    </a:srgbClr>
                  </a:gs>
                  <a:gs pos="0">
                    <a:srgbClr val="F7C45B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335867" y="5775448"/>
              <a:ext cx="5594606" cy="0"/>
            </a:xfrm>
            <a:prstGeom prst="line">
              <a:avLst/>
            </a:prstGeom>
            <a:gradFill>
              <a:gsLst>
                <a:gs pos="0">
                  <a:srgbClr val="FFC23F"/>
                </a:gs>
                <a:gs pos="100000">
                  <a:srgbClr val="F6983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íṡḻïḍê"/>
            <p:cNvSpPr/>
            <p:nvPr/>
          </p:nvSpPr>
          <p:spPr bwMode="auto">
            <a:xfrm>
              <a:off x="15224842" y="1708485"/>
              <a:ext cx="2598950" cy="67376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7C45B">
                    <a:alpha val="0"/>
                  </a:srgbClr>
                </a:gs>
                <a:gs pos="0">
                  <a:srgbClr val="F7C45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领导致辞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1000" decel="7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工 作 汇 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平行四边形 22"/>
          <p:cNvSpPr/>
          <p:nvPr/>
        </p:nvSpPr>
        <p:spPr>
          <a:xfrm>
            <a:off x="920095" y="1982718"/>
            <a:ext cx="2448747" cy="486507"/>
          </a:xfrm>
          <a:prstGeom prst="parallelogram">
            <a:avLst>
              <a:gd name="adj" fmla="val 75000"/>
            </a:avLst>
          </a:prstGeom>
          <a:gradFill>
            <a:gsLst>
              <a:gs pos="100000">
                <a:srgbClr val="FFF26B"/>
              </a:gs>
              <a:gs pos="13000">
                <a:srgbClr val="FFF26B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810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095" y="2632354"/>
            <a:ext cx="3555653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3675" indent="-193675" defTabSz="25781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点击这里，输入您的文本文字，更改文字的颜色或者大小属性。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0095" y="3574837"/>
            <a:ext cx="3555653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3675" indent="-193675" defTabSz="25781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点击这里，输入您的文本文字，更改文字的颜色或者大小属性。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0095" y="4517321"/>
            <a:ext cx="3555653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3675" indent="-193675" defTabSz="257810" hangingPunct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点击这里，输入您的文本文字，更改文字的颜色或者大小属性。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80986" y="2137555"/>
            <a:ext cx="2612565" cy="3059597"/>
            <a:chOff x="8463424" y="1699619"/>
            <a:chExt cx="3975612" cy="4655872"/>
          </a:xfrm>
        </p:grpSpPr>
        <p:sp>
          <p:nvSpPr>
            <p:cNvPr id="28" name="平行四边形 27"/>
            <p:cNvSpPr/>
            <p:nvPr/>
          </p:nvSpPr>
          <p:spPr>
            <a:xfrm>
              <a:off x="8463424" y="1699619"/>
              <a:ext cx="3975612" cy="3975612"/>
            </a:xfrm>
            <a:prstGeom prst="parallelogram">
              <a:avLst/>
            </a:prstGeom>
            <a:blipFill dpi="0" rotWithShape="1">
              <a:blip r:embed="rId1"/>
              <a:srcRect/>
              <a:stretch>
                <a:fillRect l="-747" r="-7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42672" y="5840304"/>
              <a:ext cx="2009733" cy="51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257810"/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标题文本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93326" y="2137555"/>
            <a:ext cx="2612565" cy="3059597"/>
            <a:chOff x="12091995" y="1699619"/>
            <a:chExt cx="3975612" cy="4655872"/>
          </a:xfrm>
        </p:grpSpPr>
        <p:sp>
          <p:nvSpPr>
            <p:cNvPr id="31" name="平行四边形 30"/>
            <p:cNvSpPr/>
            <p:nvPr/>
          </p:nvSpPr>
          <p:spPr>
            <a:xfrm>
              <a:off x="12091995" y="1699619"/>
              <a:ext cx="3975612" cy="3975612"/>
            </a:xfrm>
            <a:prstGeom prst="parallelogram">
              <a:avLst/>
            </a:prstGeom>
            <a:blipFill dpi="0" rotWithShape="1">
              <a:blip r:embed="rId2"/>
              <a:srcRect/>
              <a:stretch>
                <a:fillRect l="-747" r="-7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536848" y="5840304"/>
              <a:ext cx="2009733" cy="51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257810"/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标题文本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05666" y="2137555"/>
            <a:ext cx="2612565" cy="3059597"/>
            <a:chOff x="15720566" y="1699619"/>
            <a:chExt cx="3975612" cy="4655872"/>
          </a:xfrm>
        </p:grpSpPr>
        <p:sp>
          <p:nvSpPr>
            <p:cNvPr id="34" name="平行四边形 33"/>
            <p:cNvSpPr/>
            <p:nvPr/>
          </p:nvSpPr>
          <p:spPr>
            <a:xfrm>
              <a:off x="15720566" y="1699619"/>
              <a:ext cx="3975612" cy="3975612"/>
            </a:xfrm>
            <a:prstGeom prst="parallelogram">
              <a:avLst/>
            </a:prstGeom>
            <a:blipFill dpi="0" rotWithShape="1">
              <a:blip r:embed="rId3"/>
              <a:srcRect/>
              <a:stretch>
                <a:fillRect l="-747" r="-7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57810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194446" y="5840304"/>
              <a:ext cx="2009733" cy="515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257810"/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标题文本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06182" y="6634548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DA1C10"/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DA1C10"/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DA1C1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DA1C10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DA1C10"/>
                </a:solidFill>
                <a:latin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DA1C1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accel="21000" decel="7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21000" decel="7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27000" decel="7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工 作 汇 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五边形 2"/>
          <p:cNvSpPr/>
          <p:nvPr/>
        </p:nvSpPr>
        <p:spPr>
          <a:xfrm flipH="1">
            <a:off x="2592419" y="3654872"/>
            <a:ext cx="3003175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五边形 3"/>
          <p:cNvSpPr/>
          <p:nvPr/>
        </p:nvSpPr>
        <p:spPr>
          <a:xfrm flipH="1">
            <a:off x="3748646" y="4261281"/>
            <a:ext cx="1846947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五边形 4"/>
          <p:cNvSpPr/>
          <p:nvPr/>
        </p:nvSpPr>
        <p:spPr>
          <a:xfrm flipH="1">
            <a:off x="3046023" y="4867691"/>
            <a:ext cx="2549568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五边形 5"/>
          <p:cNvSpPr/>
          <p:nvPr/>
        </p:nvSpPr>
        <p:spPr>
          <a:xfrm flipH="1">
            <a:off x="1919415" y="5474100"/>
            <a:ext cx="3676176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59"/>
          <p:cNvSpPr txBox="1"/>
          <p:nvPr/>
        </p:nvSpPr>
        <p:spPr>
          <a:xfrm>
            <a:off x="4777018" y="3705421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4767399" y="4316654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32%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61"/>
          <p:cNvSpPr txBox="1"/>
          <p:nvPr/>
        </p:nvSpPr>
        <p:spPr>
          <a:xfrm>
            <a:off x="4767400" y="4923143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51%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162"/>
          <p:cNvSpPr txBox="1"/>
          <p:nvPr/>
        </p:nvSpPr>
        <p:spPr>
          <a:xfrm>
            <a:off x="4793050" y="5535483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76%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五边形 11"/>
          <p:cNvSpPr/>
          <p:nvPr/>
        </p:nvSpPr>
        <p:spPr>
          <a:xfrm>
            <a:off x="6564442" y="3657527"/>
            <a:ext cx="1532885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五边形 12"/>
          <p:cNvSpPr/>
          <p:nvPr/>
        </p:nvSpPr>
        <p:spPr>
          <a:xfrm>
            <a:off x="6564444" y="4263936"/>
            <a:ext cx="2893703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五边形 13"/>
          <p:cNvSpPr/>
          <p:nvPr/>
        </p:nvSpPr>
        <p:spPr>
          <a:xfrm>
            <a:off x="6564443" y="4870347"/>
            <a:ext cx="1814423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五边形 14"/>
          <p:cNvSpPr/>
          <p:nvPr/>
        </p:nvSpPr>
        <p:spPr>
          <a:xfrm>
            <a:off x="6564443" y="5476755"/>
            <a:ext cx="3867975" cy="510691"/>
          </a:xfrm>
          <a:prstGeom prst="homePlate">
            <a:avLst/>
          </a:prstGeom>
          <a:solidFill>
            <a:srgbClr val="F7C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65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173"/>
          <p:cNvSpPr txBox="1"/>
          <p:nvPr/>
        </p:nvSpPr>
        <p:spPr>
          <a:xfrm>
            <a:off x="6679787" y="3714047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29%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174"/>
          <p:cNvSpPr txBox="1"/>
          <p:nvPr/>
        </p:nvSpPr>
        <p:spPr>
          <a:xfrm>
            <a:off x="6679786" y="4310605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58%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175"/>
          <p:cNvSpPr txBox="1"/>
          <p:nvPr/>
        </p:nvSpPr>
        <p:spPr>
          <a:xfrm>
            <a:off x="6679788" y="4923141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176"/>
          <p:cNvSpPr txBox="1"/>
          <p:nvPr/>
        </p:nvSpPr>
        <p:spPr>
          <a:xfrm>
            <a:off x="6696764" y="5532207"/>
            <a:ext cx="73289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78%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180"/>
          <p:cNvSpPr txBox="1"/>
          <p:nvPr/>
        </p:nvSpPr>
        <p:spPr>
          <a:xfrm>
            <a:off x="5680280" y="3760626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181"/>
          <p:cNvSpPr txBox="1"/>
          <p:nvPr/>
        </p:nvSpPr>
        <p:spPr>
          <a:xfrm>
            <a:off x="5680280" y="4362738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项目二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182"/>
          <p:cNvSpPr txBox="1"/>
          <p:nvPr/>
        </p:nvSpPr>
        <p:spPr>
          <a:xfrm>
            <a:off x="5680512" y="4969147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183"/>
          <p:cNvSpPr txBox="1"/>
          <p:nvPr/>
        </p:nvSpPr>
        <p:spPr>
          <a:xfrm>
            <a:off x="5680512" y="5578213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项目四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Oval 4"/>
          <p:cNvSpPr/>
          <p:nvPr/>
        </p:nvSpPr>
        <p:spPr>
          <a:xfrm>
            <a:off x="6561935" y="1380451"/>
            <a:ext cx="1118120" cy="1054600"/>
          </a:xfrm>
          <a:prstGeom prst="ellipse">
            <a:avLst/>
          </a:prstGeom>
          <a:gradFill>
            <a:gsLst>
              <a:gs pos="80000">
                <a:srgbClr val="D70A19"/>
              </a:gs>
              <a:gs pos="0">
                <a:srgbClr val="FFF2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2029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Oval 5"/>
          <p:cNvSpPr/>
          <p:nvPr/>
        </p:nvSpPr>
        <p:spPr>
          <a:xfrm>
            <a:off x="4500030" y="1380451"/>
            <a:ext cx="1118120" cy="1054600"/>
          </a:xfrm>
          <a:prstGeom prst="ellipse">
            <a:avLst/>
          </a:prstGeom>
          <a:gradFill>
            <a:gsLst>
              <a:gs pos="80000">
                <a:srgbClr val="D70A19"/>
              </a:gs>
              <a:gs pos="0">
                <a:srgbClr val="FFF26B"/>
              </a:gs>
            </a:gsLst>
            <a:lin ang="2700000" scaled="0"/>
          </a:gra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2025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6564442" y="2564761"/>
            <a:ext cx="4956040" cy="10864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l" defTabSz="108775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108775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此处输入文本内容，可更改文字的颜色或大小等属性。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767288" y="2564759"/>
            <a:ext cx="4842463" cy="735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r" defTabSz="108775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108775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此处输入文本内容，可更改文字的颜色或大小等属性。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5" name="组合 4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7" name="泪滴形 6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矩形 11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工 作 汇 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Group 6"/>
          <p:cNvGrpSpPr/>
          <p:nvPr/>
        </p:nvGrpSpPr>
        <p:grpSpPr>
          <a:xfrm>
            <a:off x="1075946" y="3976400"/>
            <a:ext cx="2349849" cy="1451202"/>
            <a:chOff x="1285040" y="5139879"/>
            <a:chExt cx="2349849" cy="1451202"/>
          </a:xfrm>
        </p:grpSpPr>
        <p:sp>
          <p:nvSpPr>
            <p:cNvPr id="15" name="TextBox 8"/>
            <p:cNvSpPr txBox="1"/>
            <p:nvPr/>
          </p:nvSpPr>
          <p:spPr>
            <a:xfrm>
              <a:off x="1735148" y="5139879"/>
              <a:ext cx="1449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9"/>
            <p:cNvSpPr/>
            <p:nvPr/>
          </p:nvSpPr>
          <p:spPr>
            <a:xfrm>
              <a:off x="1285040" y="5526559"/>
              <a:ext cx="2349849" cy="10645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>
            <a:off x="3804554" y="3976400"/>
            <a:ext cx="2349849" cy="1451202"/>
            <a:chOff x="1285040" y="5139879"/>
            <a:chExt cx="2349849" cy="1451202"/>
          </a:xfrm>
        </p:grpSpPr>
        <p:sp>
          <p:nvSpPr>
            <p:cNvPr id="18" name="TextBox 14"/>
            <p:cNvSpPr txBox="1"/>
            <p:nvPr/>
          </p:nvSpPr>
          <p:spPr>
            <a:xfrm>
              <a:off x="1735148" y="5139879"/>
              <a:ext cx="1449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15"/>
            <p:cNvSpPr/>
            <p:nvPr/>
          </p:nvSpPr>
          <p:spPr>
            <a:xfrm>
              <a:off x="1285040" y="5526559"/>
              <a:ext cx="2349849" cy="10645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椭圆 1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1395549" y="2044444"/>
            <a:ext cx="1710642" cy="1710642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76200" cap="flat" cmpd="sng" algn="ctr">
            <a:gradFill flip="none" rotWithShape="1">
              <a:gsLst>
                <a:gs pos="0">
                  <a:srgbClr val="C00000"/>
                </a:gs>
                <a:gs pos="100000">
                  <a:srgbClr val="F7C45B"/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406400" dist="1651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4139163" y="2044444"/>
            <a:ext cx="1710642" cy="171064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 cap="flat" cmpd="sng" algn="ctr">
            <a:gradFill flip="none" rotWithShape="1">
              <a:gsLst>
                <a:gs pos="0">
                  <a:srgbClr val="C00000"/>
                </a:gs>
                <a:gs pos="100000">
                  <a:srgbClr val="F7C45B"/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406400" dist="1651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818610" y="1883010"/>
            <a:ext cx="44750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请单击此处输入您的文本内容，可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根据需要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更改文字的颜色或者大小等属性。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82778" y="3372150"/>
            <a:ext cx="4209357" cy="2117663"/>
            <a:chOff x="6882778" y="3372150"/>
            <a:chExt cx="4209357" cy="2117663"/>
          </a:xfrm>
        </p:grpSpPr>
        <p:grpSp>
          <p:nvGrpSpPr>
            <p:cNvPr id="24" name="组合 23"/>
            <p:cNvGrpSpPr/>
            <p:nvPr/>
          </p:nvGrpSpPr>
          <p:grpSpPr>
            <a:xfrm>
              <a:off x="6972115" y="3372150"/>
              <a:ext cx="4120020" cy="310323"/>
              <a:chOff x="6891905" y="3885502"/>
              <a:chExt cx="4120020" cy="310323"/>
            </a:xfrm>
          </p:grpSpPr>
          <p:sp>
            <p:nvSpPr>
              <p:cNvPr id="40" name="TextBox 27"/>
              <p:cNvSpPr txBox="1"/>
              <p:nvPr/>
            </p:nvSpPr>
            <p:spPr>
              <a:xfrm>
                <a:off x="10242880" y="3885502"/>
                <a:ext cx="769045" cy="310323"/>
              </a:xfrm>
              <a:prstGeom prst="rect">
                <a:avLst/>
              </a:prstGeom>
              <a:noFill/>
            </p:spPr>
            <p:txBody>
              <a:bodyPr wrap="square" lIns="91422" tIns="45711" rIns="91422" bIns="45711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80%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891905" y="3971064"/>
                <a:ext cx="3428358" cy="157497"/>
                <a:chOff x="6802567" y="3847677"/>
                <a:chExt cx="3428358" cy="157497"/>
              </a:xfrm>
            </p:grpSpPr>
            <p:sp>
              <p:nvSpPr>
                <p:cNvPr id="42" name="Rectangle 31"/>
                <p:cNvSpPr/>
                <p:nvPr/>
              </p:nvSpPr>
              <p:spPr>
                <a:xfrm>
                  <a:off x="6802567" y="3877324"/>
                  <a:ext cx="3428358" cy="9000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91422" tIns="45711" rIns="91422" bIns="4571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29"/>
                <p:cNvSpPr/>
                <p:nvPr/>
              </p:nvSpPr>
              <p:spPr>
                <a:xfrm>
                  <a:off x="6802567" y="3873724"/>
                  <a:ext cx="2796738" cy="97200"/>
                </a:xfrm>
                <a:prstGeom prst="rect">
                  <a:avLst/>
                </a:prstGeom>
                <a:solidFill>
                  <a:srgbClr val="F7C4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32"/>
                <p:cNvSpPr/>
                <p:nvPr/>
              </p:nvSpPr>
              <p:spPr>
                <a:xfrm>
                  <a:off x="9535187" y="3847677"/>
                  <a:ext cx="159321" cy="15749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glow rad="266700">
                    <a:srgbClr val="C60C0C">
                      <a:satMod val="175000"/>
                      <a:alpha val="11000"/>
                    </a:srgbClr>
                  </a:glow>
                </a:effectLst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5" name="Rectangle 34"/>
            <p:cNvSpPr/>
            <p:nvPr/>
          </p:nvSpPr>
          <p:spPr>
            <a:xfrm>
              <a:off x="6882778" y="366744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972115" y="4125923"/>
              <a:ext cx="4120020" cy="310323"/>
              <a:chOff x="6891905" y="4639275"/>
              <a:chExt cx="4120020" cy="310323"/>
            </a:xfrm>
          </p:grpSpPr>
          <p:sp>
            <p:nvSpPr>
              <p:cNvPr id="35" name="TextBox 27"/>
              <p:cNvSpPr txBox="1"/>
              <p:nvPr/>
            </p:nvSpPr>
            <p:spPr>
              <a:xfrm>
                <a:off x="10242880" y="4639275"/>
                <a:ext cx="769045" cy="310323"/>
              </a:xfrm>
              <a:prstGeom prst="rect">
                <a:avLst/>
              </a:prstGeom>
              <a:noFill/>
            </p:spPr>
            <p:txBody>
              <a:bodyPr wrap="square" lIns="91422" tIns="45711" rIns="91422" bIns="45711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75%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891905" y="4724837"/>
                <a:ext cx="3428358" cy="157497"/>
                <a:chOff x="6802567" y="3847677"/>
                <a:chExt cx="3428358" cy="157497"/>
              </a:xfrm>
            </p:grpSpPr>
            <p:sp>
              <p:nvSpPr>
                <p:cNvPr id="37" name="Rectangle 31"/>
                <p:cNvSpPr/>
                <p:nvPr/>
              </p:nvSpPr>
              <p:spPr>
                <a:xfrm>
                  <a:off x="6802567" y="3877324"/>
                  <a:ext cx="3428358" cy="90000"/>
                </a:xfrm>
                <a:prstGeom prst="rect">
                  <a:avLst/>
                </a:prstGeom>
                <a:solidFill>
                  <a:srgbClr val="BFBFB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91422" tIns="45711" rIns="91422" bIns="4571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29"/>
                <p:cNvSpPr/>
                <p:nvPr/>
              </p:nvSpPr>
              <p:spPr>
                <a:xfrm>
                  <a:off x="6802567" y="3877592"/>
                  <a:ext cx="2493833" cy="97200"/>
                </a:xfrm>
                <a:prstGeom prst="rect">
                  <a:avLst/>
                </a:prstGeom>
                <a:solidFill>
                  <a:srgbClr val="F7C4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32"/>
                <p:cNvSpPr/>
                <p:nvPr/>
              </p:nvSpPr>
              <p:spPr>
                <a:xfrm>
                  <a:off x="9254709" y="3847677"/>
                  <a:ext cx="159321" cy="15749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glow rad="266700">
                    <a:srgbClr val="C60C0C">
                      <a:satMod val="175000"/>
                      <a:alpha val="11000"/>
                    </a:srgbClr>
                  </a:glow>
                </a:effectLst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7" name="Rectangle 34"/>
            <p:cNvSpPr/>
            <p:nvPr/>
          </p:nvSpPr>
          <p:spPr>
            <a:xfrm>
              <a:off x="6882778" y="4421221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添加文本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972115" y="4855961"/>
              <a:ext cx="4120020" cy="310323"/>
              <a:chOff x="6891905" y="5369313"/>
              <a:chExt cx="4120020" cy="310323"/>
            </a:xfrm>
          </p:grpSpPr>
          <p:sp>
            <p:nvSpPr>
              <p:cNvPr id="30" name="TextBox 27"/>
              <p:cNvSpPr txBox="1"/>
              <p:nvPr/>
            </p:nvSpPr>
            <p:spPr>
              <a:xfrm>
                <a:off x="10242880" y="5369313"/>
                <a:ext cx="769045" cy="310323"/>
              </a:xfrm>
              <a:prstGeom prst="rect">
                <a:avLst/>
              </a:prstGeom>
              <a:noFill/>
            </p:spPr>
            <p:txBody>
              <a:bodyPr wrap="square" lIns="91422" tIns="45711" rIns="91422" bIns="45711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95%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891905" y="5454875"/>
                <a:ext cx="3428358" cy="157497"/>
                <a:chOff x="6802567" y="3847677"/>
                <a:chExt cx="3428358" cy="157497"/>
              </a:xfrm>
            </p:grpSpPr>
            <p:sp>
              <p:nvSpPr>
                <p:cNvPr id="32" name="Rectangle 31"/>
                <p:cNvSpPr/>
                <p:nvPr/>
              </p:nvSpPr>
              <p:spPr>
                <a:xfrm>
                  <a:off x="6802567" y="3877324"/>
                  <a:ext cx="3428358" cy="90000"/>
                </a:xfrm>
                <a:prstGeom prst="rect">
                  <a:avLst/>
                </a:prstGeom>
                <a:solidFill>
                  <a:srgbClr val="BFBFB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91422" tIns="45711" rIns="91422" bIns="4571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Rectangle 29"/>
                <p:cNvSpPr/>
                <p:nvPr/>
              </p:nvSpPr>
              <p:spPr>
                <a:xfrm>
                  <a:off x="6802567" y="3873724"/>
                  <a:ext cx="3188700" cy="97200"/>
                </a:xfrm>
                <a:prstGeom prst="rect">
                  <a:avLst/>
                </a:prstGeom>
                <a:solidFill>
                  <a:srgbClr val="F7C4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Oval 32"/>
                <p:cNvSpPr/>
                <p:nvPr/>
              </p:nvSpPr>
              <p:spPr>
                <a:xfrm>
                  <a:off x="9911606" y="3847677"/>
                  <a:ext cx="159321" cy="15749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glow rad="266700">
                    <a:srgbClr val="C60C0C">
                      <a:satMod val="175000"/>
                      <a:alpha val="11000"/>
                    </a:srgbClr>
                  </a:glow>
                </a:effectLst>
              </p:spPr>
              <p:txBody>
                <a:bodyPr rtlCol="1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9" name="Rectangle 34"/>
            <p:cNvSpPr/>
            <p:nvPr/>
          </p:nvSpPr>
          <p:spPr>
            <a:xfrm>
              <a:off x="6882778" y="5151259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添加文本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9" dur="2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6" presetClass="emph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25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21" dur="20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6" presetClass="emph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25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9" dur="2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6" presetClass="emph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21" dur="20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6" presetClass="emph" presetSubtype="0" repeatCount="200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49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76745" y="366648"/>
            <a:ext cx="2619387" cy="649517"/>
            <a:chOff x="440913" y="366648"/>
            <a:chExt cx="2619387" cy="649517"/>
          </a:xfrm>
        </p:grpSpPr>
        <p:grpSp>
          <p:nvGrpSpPr>
            <p:cNvPr id="23" name="组合 22"/>
            <p:cNvGrpSpPr/>
            <p:nvPr/>
          </p:nvGrpSpPr>
          <p:grpSpPr>
            <a:xfrm rot="8100000">
              <a:off x="440913" y="366648"/>
              <a:ext cx="649517" cy="649517"/>
              <a:chOff x="3770734" y="1524191"/>
              <a:chExt cx="1181100" cy="1181100"/>
            </a:xfrm>
          </p:grpSpPr>
          <p:sp>
            <p:nvSpPr>
              <p:cNvPr id="25" name="泪滴形 24"/>
              <p:cNvSpPr/>
              <p:nvPr/>
            </p:nvSpPr>
            <p:spPr>
              <a:xfrm rot="18900000">
                <a:off x="3770734" y="1524191"/>
                <a:ext cx="1181100" cy="1181100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849265" y="1605753"/>
                <a:ext cx="1024038" cy="1017977"/>
                <a:chOff x="8059315" y="1910553"/>
                <a:chExt cx="1024038" cy="1017977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059315" y="1910553"/>
                  <a:ext cx="1024038" cy="1017977"/>
                </a:xfrm>
                <a:prstGeom prst="ellipse">
                  <a:avLst/>
                </a:prstGeom>
                <a:solidFill>
                  <a:srgbClr val="E1030A"/>
                </a:solidFill>
                <a:ln w="15875">
                  <a:gradFill>
                    <a:gsLst>
                      <a:gs pos="0">
                        <a:srgbClr val="1A4873"/>
                      </a:gs>
                      <a:gs pos="80000">
                        <a:schemeClr val="bg1"/>
                      </a:gs>
                      <a:gs pos="45000">
                        <a:schemeClr val="bg1">
                          <a:alpha val="45000"/>
                        </a:schemeClr>
                      </a:gs>
                      <a:gs pos="100000">
                        <a:srgbClr val="1A4873"/>
                      </a:gs>
                    </a:gsLst>
                    <a:lin ang="36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8246968" y="2097095"/>
                  <a:ext cx="648732" cy="644893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143000" dist="63500" dir="8100000" algn="tr" rotWithShape="0">
                    <a:schemeClr val="tx1">
                      <a:lumMod val="50000"/>
                      <a:lumOff val="50000"/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 rot="13500000">
                  <a:off x="8150356" y="2111211"/>
                  <a:ext cx="842979" cy="6156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1030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10303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1117139" y="429796"/>
              <a:ext cx="19431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工 作 汇 报</a:t>
              </a:r>
              <a:endParaRPr kumimoji="0" lang="en-US" altLang="zh-CN" sz="2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6" name="图片 35" descr="图片包含 游戏机, 花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7773"/>
            <a:ext cx="10629900" cy="40862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034632" y="2828836"/>
            <a:ext cx="81227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162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大展宏图  再创辉煌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6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139"/>
            <a:ext cx="12192000" cy="60977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8100000">
            <a:off x="1761714" y="1789738"/>
            <a:ext cx="2767869" cy="2767873"/>
            <a:chOff x="3770734" y="1524192"/>
            <a:chExt cx="1181100" cy="1181100"/>
          </a:xfrm>
        </p:grpSpPr>
        <p:sp>
          <p:nvSpPr>
            <p:cNvPr id="6" name="泪滴形 5"/>
            <p:cNvSpPr/>
            <p:nvPr/>
          </p:nvSpPr>
          <p:spPr>
            <a:xfrm rot="18900000">
              <a:off x="3770734" y="1524192"/>
              <a:ext cx="1181100" cy="1181100"/>
            </a:xfrm>
            <a:prstGeom prst="teardrop">
              <a:avLst/>
            </a:prstGeom>
            <a:gradFill>
              <a:gsLst>
                <a:gs pos="80000">
                  <a:srgbClr val="D70A19"/>
                </a:gs>
                <a:gs pos="0">
                  <a:srgbClr val="FFF26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49265" y="1605753"/>
              <a:ext cx="1024038" cy="1017977"/>
              <a:chOff x="8059315" y="1910553"/>
              <a:chExt cx="1024038" cy="101797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59315" y="1910553"/>
                <a:ext cx="1024038" cy="1017977"/>
              </a:xfrm>
              <a:prstGeom prst="ellipse">
                <a:avLst/>
              </a:prstGeom>
              <a:solidFill>
                <a:srgbClr val="E1030A"/>
              </a:solidFill>
              <a:ln w="158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46968" y="2097095"/>
                <a:ext cx="648732" cy="644893"/>
              </a:xfrm>
              <a:prstGeom prst="ellipse">
                <a:avLst/>
              </a:prstGeom>
              <a:solidFill>
                <a:schemeClr val="bg1"/>
              </a:solidFill>
              <a:ln w="158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 rot="13500000">
                <a:off x="8142827" y="2141415"/>
                <a:ext cx="842978" cy="51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1030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E1030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082906" y="2598003"/>
            <a:ext cx="3195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0"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颁 奖 仪 式</a:t>
            </a:r>
            <a:endParaRPr kumimoji="0" lang="en-US" altLang="zh-CN" sz="4800" b="1" i="0" u="none" strike="noStrike" kern="1200" cap="none" spc="0" normalizeH="0" baseline="0" noProof="0" dirty="0">
              <a:ln w="0"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9800" y="3421176"/>
            <a:ext cx="5301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psalld0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2388</Words>
  <Application>WPS 演示</Application>
  <PresentationFormat>自定义</PresentationFormat>
  <Paragraphs>309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思源宋体 CN</vt:lpstr>
      <vt:lpstr>Arial Unicode MS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为梦想不止步</dc:title>
  <dc:creator>第一PPT</dc:creator>
  <cp:keywords>www.1ppt.com</cp:keywords>
  <dc:description>www.1ppt.com</dc:description>
  <cp:lastModifiedBy>Administrator</cp:lastModifiedBy>
  <cp:revision>135</cp:revision>
  <dcterms:created xsi:type="dcterms:W3CDTF">2021-07-08T07:21:00Z</dcterms:created>
  <dcterms:modified xsi:type="dcterms:W3CDTF">2023-01-13T00:53:27Z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2052-11.8.2.10154</vt:lpwstr>
  </property>
</Properties>
</file>