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16"/>
  </p:notesMasterIdLst>
  <p:sldIdLst>
    <p:sldId id="256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7" r:id="rId12"/>
    <p:sldId id="265" r:id="rId13"/>
    <p:sldId id="266" r:id="rId14"/>
    <p:sldId id="268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49A91"/>
    <a:srgbClr val="32B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3A561-B25F-4719-9788-74A090A8FD50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3BD9A-8562-4535-806A-98BB221971C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669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3BD9A-8562-4535-806A-98BB221971C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18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93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89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2022/9/24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604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520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64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681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3274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670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60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82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676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891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9920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49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8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55600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  <a:t>2022/9/24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02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38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30" y="-2540"/>
            <a:ext cx="12212320" cy="687006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426835" y="2030095"/>
            <a:ext cx="444119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时光不老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81165" y="3061970"/>
            <a:ext cx="4441190" cy="11068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altLang="en-US" sz="66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我们不散</a:t>
            </a:r>
          </a:p>
        </p:txBody>
      </p:sp>
      <p:sp>
        <p:nvSpPr>
          <p:cNvPr id="9" name="任意多边形: 形状 8"/>
          <p:cNvSpPr/>
          <p:nvPr/>
        </p:nvSpPr>
        <p:spPr>
          <a:xfrm>
            <a:off x="11260455" y="3717925"/>
            <a:ext cx="466090" cy="349250"/>
          </a:xfrm>
          <a:custGeom>
            <a:avLst/>
            <a:gdLst/>
            <a:ahLst/>
            <a:cxnLst/>
            <a:rect l="l" t="t" r="r" b="b"/>
            <a:pathLst>
              <a:path w="400050" h="300037">
                <a:moveTo>
                  <a:pt x="252412" y="0"/>
                </a:moveTo>
                <a:lnTo>
                  <a:pt x="400050" y="0"/>
                </a:lnTo>
                <a:lnTo>
                  <a:pt x="400050" y="147637"/>
                </a:lnTo>
                <a:lnTo>
                  <a:pt x="290512" y="300037"/>
                </a:lnTo>
                <a:lnTo>
                  <a:pt x="233362" y="300037"/>
                </a:lnTo>
                <a:lnTo>
                  <a:pt x="328612" y="147637"/>
                </a:lnTo>
                <a:lnTo>
                  <a:pt x="252412" y="147637"/>
                </a:lnTo>
                <a:close/>
                <a:moveTo>
                  <a:pt x="19050" y="0"/>
                </a:moveTo>
                <a:lnTo>
                  <a:pt x="166687" y="0"/>
                </a:lnTo>
                <a:lnTo>
                  <a:pt x="166687" y="147637"/>
                </a:lnTo>
                <a:lnTo>
                  <a:pt x="57150" y="300037"/>
                </a:lnTo>
                <a:lnTo>
                  <a:pt x="0" y="300037"/>
                </a:lnTo>
                <a:lnTo>
                  <a:pt x="95250" y="147637"/>
                </a:lnTo>
                <a:lnTo>
                  <a:pt x="1905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315710" y="1854200"/>
            <a:ext cx="465455" cy="344170"/>
          </a:xfrm>
          <a:custGeom>
            <a:avLst/>
            <a:gdLst/>
            <a:ahLst/>
            <a:cxnLst/>
            <a:rect l="l" t="t" r="r" b="b"/>
            <a:pathLst>
              <a:path w="400050" h="295275">
                <a:moveTo>
                  <a:pt x="342900" y="0"/>
                </a:moveTo>
                <a:lnTo>
                  <a:pt x="400050" y="0"/>
                </a:lnTo>
                <a:lnTo>
                  <a:pt x="304800" y="147637"/>
                </a:lnTo>
                <a:lnTo>
                  <a:pt x="381000" y="147637"/>
                </a:lnTo>
                <a:lnTo>
                  <a:pt x="381000" y="295275"/>
                </a:lnTo>
                <a:lnTo>
                  <a:pt x="233363" y="295275"/>
                </a:lnTo>
                <a:lnTo>
                  <a:pt x="233363" y="147637"/>
                </a:lnTo>
                <a:close/>
                <a:moveTo>
                  <a:pt x="109538" y="0"/>
                </a:moveTo>
                <a:lnTo>
                  <a:pt x="166688" y="0"/>
                </a:lnTo>
                <a:lnTo>
                  <a:pt x="71438" y="147637"/>
                </a:lnTo>
                <a:lnTo>
                  <a:pt x="147638" y="147637"/>
                </a:lnTo>
                <a:lnTo>
                  <a:pt x="147638" y="295275"/>
                </a:lnTo>
                <a:lnTo>
                  <a:pt x="0" y="295275"/>
                </a:lnTo>
                <a:lnTo>
                  <a:pt x="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96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MS UI Gothic" panose="020B0600070205080204" pitchFamily="34" charset="-128"/>
              <a:ea typeface="MS UI Gothic" panose="020B0600070205080204" pitchFamily="34" charset="-128"/>
              <a:sym typeface="+mn-ea"/>
            </a:endParaRPr>
          </a:p>
        </p:txBody>
      </p:sp>
      <p:sp>
        <p:nvSpPr>
          <p:cNvPr id="6" name="Shape 6922"/>
          <p:cNvSpPr/>
          <p:nvPr/>
        </p:nvSpPr>
        <p:spPr>
          <a:xfrm flipH="1">
            <a:off x="6615430" y="4168775"/>
            <a:ext cx="4429760" cy="568325"/>
          </a:xfrm>
          <a:prstGeom prst="rect">
            <a:avLst/>
          </a:prstGeom>
          <a:ln w="12700">
            <a:round/>
          </a:ln>
        </p:spPr>
        <p:txBody>
          <a:bodyPr wrap="square" lIns="38100" tIns="38100" rIns="38100" bIns="38100">
            <a:spAutoFit/>
          </a:bodyPr>
          <a:lstStyle>
            <a:lvl1pPr>
              <a:buClr>
                <a:srgbClr val="B5B5B5"/>
              </a:buClr>
              <a:defRPr sz="11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</a:defRPr>
            </a:lvl1pPr>
          </a:lstStyle>
          <a:p>
            <a:pPr lvl="0" algn="r" defTabSz="1216025" fontAlgn="auto">
              <a:lnSpc>
                <a:spcPct val="200000"/>
              </a:lnSpc>
              <a:spcBef>
                <a:spcPts val="0"/>
              </a:spcBef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Click here to enter your text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rPr>
              <a:t>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a0db99f2e149606a882f0e87db808fa9b0e0ff833c32-6WwiAa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5180" y="1532255"/>
            <a:ext cx="7176770" cy="40360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0391775" y="1077595"/>
            <a:ext cx="736600" cy="15036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毕业季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742430" y="1831975"/>
            <a:ext cx="4102100" cy="3538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忘不了我们一起踩着惊涛骇浪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去知识的海洋远航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忘不了我们一起攀着悬崖峭壁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去智慧的宝库探访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虽然我们斗过嘴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红过脸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但我们的友谊就像那长江的波涛永世不绝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960100" y="1722120"/>
            <a:ext cx="736600" cy="22802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  青葱岁月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11328400" y="4110355"/>
            <a:ext cx="0" cy="276669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0760075" y="-46990"/>
            <a:ext cx="0" cy="87820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30" y="-2540"/>
            <a:ext cx="12212320" cy="68700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872095" y="1589405"/>
            <a:ext cx="3472180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毕业了，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不说再见，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我们后会有期</a:t>
            </a:r>
            <a:r>
              <a:rPr lang="en-US" altLang="zh-CN" sz="48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!</a:t>
            </a:r>
          </a:p>
        </p:txBody>
      </p:sp>
      <p:sp>
        <p:nvSpPr>
          <p:cNvPr id="9" name="任意多边形: 形状 8"/>
          <p:cNvSpPr/>
          <p:nvPr/>
        </p:nvSpPr>
        <p:spPr>
          <a:xfrm>
            <a:off x="11473815" y="4297680"/>
            <a:ext cx="311150" cy="233680"/>
          </a:xfrm>
          <a:custGeom>
            <a:avLst/>
            <a:gdLst/>
            <a:ahLst/>
            <a:cxnLst/>
            <a:rect l="l" t="t" r="r" b="b"/>
            <a:pathLst>
              <a:path w="400050" h="300037">
                <a:moveTo>
                  <a:pt x="252412" y="0"/>
                </a:moveTo>
                <a:lnTo>
                  <a:pt x="400050" y="0"/>
                </a:lnTo>
                <a:lnTo>
                  <a:pt x="400050" y="147637"/>
                </a:lnTo>
                <a:lnTo>
                  <a:pt x="290512" y="300037"/>
                </a:lnTo>
                <a:lnTo>
                  <a:pt x="233362" y="300037"/>
                </a:lnTo>
                <a:lnTo>
                  <a:pt x="328612" y="147637"/>
                </a:lnTo>
                <a:lnTo>
                  <a:pt x="252412" y="147637"/>
                </a:lnTo>
                <a:close/>
                <a:moveTo>
                  <a:pt x="19050" y="0"/>
                </a:moveTo>
                <a:lnTo>
                  <a:pt x="166687" y="0"/>
                </a:lnTo>
                <a:lnTo>
                  <a:pt x="166687" y="147637"/>
                </a:lnTo>
                <a:lnTo>
                  <a:pt x="57150" y="300037"/>
                </a:lnTo>
                <a:lnTo>
                  <a:pt x="0" y="300037"/>
                </a:lnTo>
                <a:lnTo>
                  <a:pt x="95250" y="147637"/>
                </a:lnTo>
                <a:lnTo>
                  <a:pt x="1905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406640" y="1840230"/>
            <a:ext cx="335280" cy="248285"/>
          </a:xfrm>
          <a:custGeom>
            <a:avLst/>
            <a:gdLst/>
            <a:ahLst/>
            <a:cxnLst/>
            <a:rect l="l" t="t" r="r" b="b"/>
            <a:pathLst>
              <a:path w="400050" h="295275">
                <a:moveTo>
                  <a:pt x="342900" y="0"/>
                </a:moveTo>
                <a:lnTo>
                  <a:pt x="400050" y="0"/>
                </a:lnTo>
                <a:lnTo>
                  <a:pt x="304800" y="147637"/>
                </a:lnTo>
                <a:lnTo>
                  <a:pt x="381000" y="147637"/>
                </a:lnTo>
                <a:lnTo>
                  <a:pt x="381000" y="295275"/>
                </a:lnTo>
                <a:lnTo>
                  <a:pt x="233363" y="295275"/>
                </a:lnTo>
                <a:lnTo>
                  <a:pt x="233363" y="147637"/>
                </a:lnTo>
                <a:close/>
                <a:moveTo>
                  <a:pt x="109538" y="0"/>
                </a:moveTo>
                <a:lnTo>
                  <a:pt x="166688" y="0"/>
                </a:lnTo>
                <a:lnTo>
                  <a:pt x="71438" y="147637"/>
                </a:lnTo>
                <a:lnTo>
                  <a:pt x="147638" y="147637"/>
                </a:lnTo>
                <a:lnTo>
                  <a:pt x="147638" y="295275"/>
                </a:lnTo>
                <a:lnTo>
                  <a:pt x="0" y="295275"/>
                </a:lnTo>
                <a:lnTo>
                  <a:pt x="0" y="1476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96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MS UI Gothic" panose="020B0600070205080204" pitchFamily="34" charset="-128"/>
              <a:ea typeface="MS UI Gothic" panose="020B0600070205080204" pitchFamily="34" charset="-128"/>
              <a:sym typeface="+mn-ea"/>
            </a:endParaRPr>
          </a:p>
        </p:txBody>
      </p:sp>
      <p:pic>
        <p:nvPicPr>
          <p:cNvPr id="6" name="图片 5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9780" y="1340485"/>
            <a:ext cx="845185" cy="9328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949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影\Desktop\2.jpg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11430" y="-2222"/>
            <a:ext cx="12212320" cy="6869430"/>
          </a:xfrm>
          <a:prstGeom prst="rect">
            <a:avLst/>
          </a:prstGeom>
        </p:spPr>
      </p:pic>
      <p:pic>
        <p:nvPicPr>
          <p:cNvPr id="3" name="图片 2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430" y="-1905"/>
            <a:ext cx="5232400" cy="2419350"/>
          </a:xfrm>
          <a:prstGeom prst="rect">
            <a:avLst/>
          </a:prstGeom>
        </p:spPr>
      </p:pic>
      <p:pic>
        <p:nvPicPr>
          <p:cNvPr id="5" name="图片 4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455" y="4949825"/>
            <a:ext cx="4025900" cy="1917700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3395" y="2417445"/>
            <a:ext cx="1090930" cy="12039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707380" y="1089660"/>
            <a:ext cx="4575175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毕业那天，不要哭泣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毕业以后，不要想念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因为你想念的或许不是那些人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而是一起拼搏的那段旧时光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相见不如想念，</a:t>
            </a:r>
          </a:p>
          <a:p>
            <a:pPr fontAlgn="auto">
              <a:lnSpc>
                <a:spcPct val="20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我在你遥远的身旁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025650" y="2499360"/>
            <a:ext cx="859790" cy="2372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时光不老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885440" y="3702050"/>
            <a:ext cx="859790" cy="2372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>
                <a:solidFill>
                  <a:schemeClr val="bg1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我们不散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6792ef4c978ebe11a9ae5a2013c2cb8291facd942dc2a-J9PTpz_fw658"/>
          <p:cNvPicPr>
            <a:picLocks noChangeAspect="1"/>
          </p:cNvPicPr>
          <p:nvPr/>
        </p:nvPicPr>
        <p:blipFill>
          <a:blip r:embed="rId2"/>
          <a:srcRect b="51355"/>
          <a:stretch>
            <a:fillRect/>
          </a:stretch>
        </p:blipFill>
        <p:spPr>
          <a:xfrm>
            <a:off x="-17780" y="-33655"/>
            <a:ext cx="12228195" cy="396875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087755" y="4991100"/>
            <a:ext cx="635000" cy="635000"/>
          </a:xfrm>
          <a:prstGeom prst="ellipse">
            <a:avLst/>
          </a:prstGeom>
          <a:solidFill>
            <a:srgbClr val="249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901065" y="4127500"/>
            <a:ext cx="1344295" cy="2359852"/>
            <a:chOff x="1450" y="341"/>
            <a:chExt cx="5052" cy="8867"/>
          </a:xfrm>
        </p:grpSpPr>
        <p:sp>
          <p:nvSpPr>
            <p:cNvPr id="11" name="文本框 10"/>
            <p:cNvSpPr txBox="1"/>
            <p:nvPr/>
          </p:nvSpPr>
          <p:spPr>
            <a:xfrm>
              <a:off x="1450" y="341"/>
              <a:ext cx="3506" cy="31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青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046" y="219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春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74" y="357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不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46" y="4785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散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00" y="6552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场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920365" y="4524375"/>
            <a:ext cx="87985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人世繁华，世道万千，忆往昔青葱岁月，感今时韶华流逝，喜从前初遇相识，哀当下蓦然离别。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相见不如怀念，每次离别不仅带来悲伤也带来了下一次重逢的喜悦。</a:t>
            </a:r>
          </a:p>
          <a:p>
            <a:pPr fontAlgn="auto">
              <a:lnSpc>
                <a:spcPct val="20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我爱这个班级。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081856" y="6017084"/>
            <a:ext cx="16956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01a3dca53b45f0edd9e747c05a9bd6c1108cea162cf-zI1DIn_fw658"/>
          <p:cNvPicPr>
            <a:picLocks noChangeAspect="1"/>
          </p:cNvPicPr>
          <p:nvPr/>
        </p:nvPicPr>
        <p:blipFill>
          <a:blip r:embed="rId2"/>
          <a:srcRect t="6193" b="11126"/>
          <a:stretch>
            <a:fillRect/>
          </a:stretch>
        </p:blipFill>
        <p:spPr>
          <a:xfrm>
            <a:off x="6837680" y="278765"/>
            <a:ext cx="5044440" cy="62674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19760" y="828675"/>
            <a:ext cx="736600" cy="24631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时光不老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243330" y="1835785"/>
            <a:ext cx="675005" cy="23723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我们不散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921635" y="1926590"/>
            <a:ext cx="291211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大学四年，我们几乎每一天都在抱怨，抱怨上课，抱怨考试，抱怨查寝，抱怨这种开会。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但等到真正要离开的时候，这些，才是我们最怀念的。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988060" y="3070225"/>
            <a:ext cx="0" cy="414718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581150" y="-335915"/>
            <a:ext cx="0" cy="157289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a29e29c3ed4642432fccdd6da8548e7a8bb0ba9c259-UbbH1m_fw658"/>
          <p:cNvPicPr>
            <a:picLocks noChangeAspect="1"/>
          </p:cNvPicPr>
          <p:nvPr/>
        </p:nvPicPr>
        <p:blipFill>
          <a:blip r:embed="rId2"/>
          <a:srcRect b="2690"/>
          <a:stretch>
            <a:fillRect/>
          </a:stretch>
        </p:blipFill>
        <p:spPr>
          <a:xfrm>
            <a:off x="440055" y="-33020"/>
            <a:ext cx="3126740" cy="5017770"/>
          </a:xfrm>
          <a:prstGeom prst="rect">
            <a:avLst/>
          </a:prstGeom>
        </p:spPr>
      </p:pic>
      <p:pic>
        <p:nvPicPr>
          <p:cNvPr id="3" name="图片 2" descr="801a3dca53b45f0edd9e747c05a9bd6c1108cea162cf-zI1DIn_fw658"/>
          <p:cNvPicPr>
            <a:picLocks noChangeAspect="1"/>
          </p:cNvPicPr>
          <p:nvPr/>
        </p:nvPicPr>
        <p:blipFill>
          <a:blip r:embed="rId3"/>
          <a:srcRect l="4462" r="2604" b="13101"/>
          <a:stretch>
            <a:fillRect/>
          </a:stretch>
        </p:blipFill>
        <p:spPr>
          <a:xfrm>
            <a:off x="3908425" y="1469390"/>
            <a:ext cx="3240405" cy="45529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569200" y="1941195"/>
            <a:ext cx="4373880" cy="70675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毕业季     青葱岁月</a:t>
            </a:r>
          </a:p>
        </p:txBody>
      </p:sp>
      <p:sp>
        <p:nvSpPr>
          <p:cNvPr id="5" name="椭圆 4"/>
          <p:cNvSpPr/>
          <p:nvPr/>
        </p:nvSpPr>
        <p:spPr>
          <a:xfrm>
            <a:off x="9473565" y="2156460"/>
            <a:ext cx="169545" cy="16954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651115" y="2957195"/>
            <a:ext cx="42100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四年的耕耘，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四年的记忆，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感谢大家在一起的日子，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感谢大家的欢笑和快乐伴我走过每一刻!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efa628e92a58960498d689cdc2942be73bdee274a891c-9Ho5tG_fw6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7950" y="828040"/>
            <a:ext cx="5073650" cy="3385185"/>
          </a:xfrm>
          <a:prstGeom prst="rect">
            <a:avLst/>
          </a:prstGeom>
        </p:spPr>
      </p:pic>
      <p:pic>
        <p:nvPicPr>
          <p:cNvPr id="3" name="图片 2" descr="2d1473440d42adb008d3e2bf81d52a251802722b35e6ab-aljLJK_fw6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0" y="831215"/>
            <a:ext cx="4963795" cy="2863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55725" y="4112895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时光不老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62325" y="4112895"/>
            <a:ext cx="18084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我们不散</a:t>
            </a:r>
          </a:p>
        </p:txBody>
      </p:sp>
      <p:sp>
        <p:nvSpPr>
          <p:cNvPr id="9" name="任意多边形: 形状 8"/>
          <p:cNvSpPr/>
          <p:nvPr/>
        </p:nvSpPr>
        <p:spPr>
          <a:xfrm>
            <a:off x="5413375" y="4406265"/>
            <a:ext cx="229235" cy="172085"/>
          </a:xfrm>
          <a:custGeom>
            <a:avLst/>
            <a:gdLst/>
            <a:ahLst/>
            <a:cxnLst/>
            <a:rect l="l" t="t" r="r" b="b"/>
            <a:pathLst>
              <a:path w="400050" h="300037">
                <a:moveTo>
                  <a:pt x="252412" y="0"/>
                </a:moveTo>
                <a:lnTo>
                  <a:pt x="400050" y="0"/>
                </a:lnTo>
                <a:lnTo>
                  <a:pt x="400050" y="147637"/>
                </a:lnTo>
                <a:lnTo>
                  <a:pt x="290512" y="300037"/>
                </a:lnTo>
                <a:lnTo>
                  <a:pt x="233362" y="300037"/>
                </a:lnTo>
                <a:lnTo>
                  <a:pt x="328612" y="147637"/>
                </a:lnTo>
                <a:lnTo>
                  <a:pt x="252412" y="147637"/>
                </a:lnTo>
                <a:close/>
                <a:moveTo>
                  <a:pt x="19050" y="0"/>
                </a:moveTo>
                <a:lnTo>
                  <a:pt x="166687" y="0"/>
                </a:lnTo>
                <a:lnTo>
                  <a:pt x="166687" y="147637"/>
                </a:lnTo>
                <a:lnTo>
                  <a:pt x="57150" y="300037"/>
                </a:lnTo>
                <a:lnTo>
                  <a:pt x="0" y="300037"/>
                </a:lnTo>
                <a:lnTo>
                  <a:pt x="95250" y="147637"/>
                </a:lnTo>
                <a:lnTo>
                  <a:pt x="19050" y="14763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127125" y="4043680"/>
            <a:ext cx="228600" cy="169545"/>
          </a:xfrm>
          <a:custGeom>
            <a:avLst/>
            <a:gdLst/>
            <a:ahLst/>
            <a:cxnLst/>
            <a:rect l="l" t="t" r="r" b="b"/>
            <a:pathLst>
              <a:path w="400050" h="295275">
                <a:moveTo>
                  <a:pt x="342900" y="0"/>
                </a:moveTo>
                <a:lnTo>
                  <a:pt x="400050" y="0"/>
                </a:lnTo>
                <a:lnTo>
                  <a:pt x="304800" y="147637"/>
                </a:lnTo>
                <a:lnTo>
                  <a:pt x="381000" y="147637"/>
                </a:lnTo>
                <a:lnTo>
                  <a:pt x="381000" y="295275"/>
                </a:lnTo>
                <a:lnTo>
                  <a:pt x="233363" y="295275"/>
                </a:lnTo>
                <a:lnTo>
                  <a:pt x="233363" y="147637"/>
                </a:lnTo>
                <a:close/>
                <a:moveTo>
                  <a:pt x="109538" y="0"/>
                </a:moveTo>
                <a:lnTo>
                  <a:pt x="166688" y="0"/>
                </a:lnTo>
                <a:lnTo>
                  <a:pt x="71438" y="147637"/>
                </a:lnTo>
                <a:lnTo>
                  <a:pt x="147638" y="147637"/>
                </a:lnTo>
                <a:lnTo>
                  <a:pt x="147638" y="295275"/>
                </a:lnTo>
                <a:lnTo>
                  <a:pt x="0" y="295275"/>
                </a:lnTo>
                <a:lnTo>
                  <a:pt x="0" y="147637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sz="9600" kern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MS UI Gothic" panose="020B0600070205080204" pitchFamily="34" charset="-128"/>
              <a:ea typeface="MS UI Gothic" panose="020B0600070205080204" pitchFamily="34" charset="-128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9000" y="5042535"/>
            <a:ext cx="1050290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毕业后，我才懂得珍惜、懂得友谊。时间的年轮，碾过四年，树上的枯叶片片落下。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寂寥中，过往的希望散落一地，无神的双眼，从书堆中抬起，望向天边的云彩，记了从前的梦，回眸成长的印记，不知不觉中，已经走过了四年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............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76515" y="2002790"/>
            <a:ext cx="421005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相逢是问候，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离别是祝福，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大学四年转瞬而逝，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从这里结束，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又从这里继续起航，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祝大家在以后的人生中活出各自的精彩!</a:t>
            </a:r>
          </a:p>
        </p:txBody>
      </p:sp>
      <p:pic>
        <p:nvPicPr>
          <p:cNvPr id="2" name="图片 1" descr="ac6c370de64833a423985b1cdee094ff04b699efc8e1-Bv163P_fw6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" y="1068705"/>
            <a:ext cx="6649720" cy="443357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0392410" y="1297940"/>
            <a:ext cx="635000" cy="635000"/>
          </a:xfrm>
          <a:prstGeom prst="ellipse">
            <a:avLst/>
          </a:prstGeom>
          <a:solidFill>
            <a:srgbClr val="249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0205720" y="434340"/>
            <a:ext cx="1344295" cy="2359852"/>
            <a:chOff x="1450" y="341"/>
            <a:chExt cx="5052" cy="8867"/>
          </a:xfrm>
        </p:grpSpPr>
        <p:sp>
          <p:nvSpPr>
            <p:cNvPr id="11" name="文本框 10"/>
            <p:cNvSpPr txBox="1"/>
            <p:nvPr/>
          </p:nvSpPr>
          <p:spPr>
            <a:xfrm>
              <a:off x="1450" y="341"/>
              <a:ext cx="3506" cy="31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8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青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046" y="219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春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74" y="3578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bg1"/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不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46" y="4785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散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00" y="6552"/>
              <a:ext cx="2456" cy="265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清刻本悦宋简体" panose="02000000000000000000" charset="-122"/>
                  <a:ea typeface="方正清刻本悦宋简体" panose="02000000000000000000" charset="-122"/>
                  <a:sym typeface="+mn-ea"/>
                </a:rPr>
                <a:t>场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影\Desktop\801a3dca53b45f0edd9e747c05a9bd6c1108cea162cf-zI1DIn_fw658.jpg801a3dca53b45f0edd9e747c05a9bd6c1108cea162cf-zI1DIn_fw658"/>
          <p:cNvPicPr>
            <a:picLocks noChangeAspect="1"/>
          </p:cNvPicPr>
          <p:nvPr/>
        </p:nvPicPr>
        <p:blipFill>
          <a:blip r:embed="rId2"/>
          <a:srcRect l="29630" b="12253"/>
          <a:stretch>
            <a:fillRect/>
          </a:stretch>
        </p:blipFill>
        <p:spPr>
          <a:xfrm>
            <a:off x="8823325" y="430530"/>
            <a:ext cx="3449955" cy="6465570"/>
          </a:xfrm>
          <a:prstGeom prst="rect">
            <a:avLst/>
          </a:prstGeom>
        </p:spPr>
      </p:pic>
      <p:pic>
        <p:nvPicPr>
          <p:cNvPr id="3" name="图片 2" descr="C:\Users\影\Desktop\c097871bb1e9f7d8b57a55bdee92505c1656a3ca3a262-cxH0Hm_fw658.jpgc097871bb1e9f7d8b57a55bdee92505c1656a3ca3a262-cxH0Hm_fw65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172085" y="468630"/>
            <a:ext cx="4791710" cy="2694305"/>
          </a:xfrm>
          <a:prstGeom prst="rect">
            <a:avLst/>
          </a:prstGeom>
        </p:spPr>
      </p:pic>
      <p:pic>
        <p:nvPicPr>
          <p:cNvPr id="5" name="图片 4" descr="C:\Users\影\Desktop\1efa628e92a58960498d689cdc2942be73bdee274a891c-9Ho5tG_fw658.jpg1efa628e92a58960498d689cdc2942be73bdee274a891c-9Ho5tG_fw65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97730" y="468630"/>
            <a:ext cx="4037330" cy="269367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4525" y="3778250"/>
            <a:ext cx="20116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青葱岁月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20725" y="4562475"/>
            <a:ext cx="75850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毕业后，我才懂得珍惜、懂得友谊。时间的年轮，碾过四年，树上的枯叶片片落下。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寂寥中，过往的希望散落一地，无神的双眼，从书堆中抬起，望向天边的云彩，记了从前的梦，回眸成长的印记，不知不觉中，已经走过了四年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............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致青春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7085" y="931545"/>
            <a:ext cx="3024505" cy="15309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8960" y="4717415"/>
            <a:ext cx="1516380" cy="959485"/>
          </a:xfrm>
          <a:prstGeom prst="rect">
            <a:avLst/>
          </a:prstGeom>
          <a:solidFill>
            <a:srgbClr val="249A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798b8564a15a6b5038466afebe51334cd3f73668d66b2-NjdwOJ_fw6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075" y="1234440"/>
            <a:ext cx="6303010" cy="42049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34910" y="2983230"/>
            <a:ext cx="421005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四年的耕耘，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四年的记忆，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感谢大家在一起的日子，</a:t>
            </a:r>
          </a:p>
          <a:p>
            <a:pPr fontAlgn="auto">
              <a:lnSpc>
                <a:spcPct val="20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感谢大家的欢笑和快乐伴我走过每一刻!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584</Words>
  <Application>Microsoft Office PowerPoint</Application>
  <PresentationFormat>宽屏</PresentationFormat>
  <Paragraphs>74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MS UI Gothic</vt:lpstr>
      <vt:lpstr>方正清刻本悦宋简体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</cp:revision>
  <dcterms:created xsi:type="dcterms:W3CDTF">2018-06-28T03:27:00Z</dcterms:created>
  <dcterms:modified xsi:type="dcterms:W3CDTF">2022-09-24T02:30:30Z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