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1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2.xml" ContentType="application/vnd.openxmlformats-officedocument.presentationml.notesSlid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notesSlides/notesSlide3.xml" ContentType="application/vnd.openxmlformats-officedocument.presentationml.notesSlide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notesSlides/notesSlide4.xml" ContentType="application/vnd.openxmlformats-officedocument.presentationml.notesSlide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notesSlides/notesSlide5.xml" ContentType="application/vnd.openxmlformats-officedocument.presentationml.notesSlide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notesSlides/notesSlide6.xml" ContentType="application/vnd.openxmlformats-officedocument.presentationml.notesSlide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notesSlides/notesSlide7.xml" ContentType="application/vnd.openxmlformats-officedocument.presentationml.notesSlid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notesSlides/notesSlide8.xml" ContentType="application/vnd.openxmlformats-officedocument.presentationml.notesSlide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notesSlides/notesSlide9.xml" ContentType="application/vnd.openxmlformats-officedocument.presentationml.notesSlide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notesSlides/notesSlide10.xml" ContentType="application/vnd.openxmlformats-officedocument.presentationml.notesSlide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notesSlides/notesSlide11.xml" ContentType="application/vnd.openxmlformats-officedocument.presentationml.notesSlide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notesSlides/notesSlide12.xml" ContentType="application/vnd.openxmlformats-officedocument.presentationml.notesSlide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notesSlides/notesSlide13.xml" ContentType="application/vnd.openxmlformats-officedocument.presentationml.notesSlide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notesSlides/notesSlide14.xml" ContentType="application/vnd.openxmlformats-officedocument.presentationml.notesSlide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notesSlides/notesSlide15.xml" ContentType="application/vnd.openxmlformats-officedocument.presentationml.notesSlide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notesSlides/notesSlide16.xml" ContentType="application/vnd.openxmlformats-officedocument.presentationml.notesSlide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notesSlides/notesSlide17.xml" ContentType="application/vnd.openxmlformats-officedocument.presentationml.notesSlide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notesSlides/notesSlide18.xml" ContentType="application/vnd.openxmlformats-officedocument.presentationml.notesSlide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notesSlides/notesSlide19.xml" ContentType="application/vnd.openxmlformats-officedocument.presentationml.notesSlide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notesSlides/notesSlide20.xml" ContentType="application/vnd.openxmlformats-officedocument.presentationml.notesSlide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notesSlides/notesSlide21.xml" ContentType="application/vnd.openxmlformats-officedocument.presentationml.notesSlide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notesSlides/notesSlide22.xml" ContentType="application/vnd.openxmlformats-officedocument.presentationml.notesSlide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notesSlides/notesSlide23.xml" ContentType="application/vnd.openxmlformats-officedocument.presentationml.notesSlide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notesSlides/notesSlide24.xml" ContentType="application/vnd.openxmlformats-officedocument.presentationml.notesSlide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notesSlides/notesSlide25.xml" ContentType="application/vnd.openxmlformats-officedocument.presentationml.notesSlide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  <p:sldMasterId id="2147483666" r:id="rId3"/>
  </p:sldMasterIdLst>
  <p:notesMasterIdLst>
    <p:notesMasterId r:id="rId31"/>
  </p:notesMasterIdLst>
  <p:handoutMasterIdLst>
    <p:handoutMasterId r:id="rId32"/>
  </p:handoutMasterIdLst>
  <p:sldIdLst>
    <p:sldId id="258" r:id="rId4"/>
    <p:sldId id="488" r:id="rId5"/>
    <p:sldId id="489" r:id="rId6"/>
    <p:sldId id="259" r:id="rId7"/>
    <p:sldId id="401" r:id="rId8"/>
    <p:sldId id="402" r:id="rId9"/>
    <p:sldId id="397" r:id="rId10"/>
    <p:sldId id="490" r:id="rId11"/>
    <p:sldId id="404" r:id="rId12"/>
    <p:sldId id="374" r:id="rId13"/>
    <p:sldId id="491" r:id="rId14"/>
    <p:sldId id="416" r:id="rId15"/>
    <p:sldId id="482" r:id="rId16"/>
    <p:sldId id="483" r:id="rId17"/>
    <p:sldId id="484" r:id="rId18"/>
    <p:sldId id="485" r:id="rId19"/>
    <p:sldId id="492" r:id="rId20"/>
    <p:sldId id="380" r:id="rId21"/>
    <p:sldId id="384" r:id="rId22"/>
    <p:sldId id="493" r:id="rId23"/>
    <p:sldId id="431" r:id="rId24"/>
    <p:sldId id="477" r:id="rId25"/>
    <p:sldId id="433" r:id="rId26"/>
    <p:sldId id="406" r:id="rId27"/>
    <p:sldId id="272" r:id="rId28"/>
    <p:sldId id="495" r:id="rId29"/>
    <p:sldId id="496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3" userDrawn="1">
          <p15:clr>
            <a:srgbClr val="A4A3A4"/>
          </p15:clr>
        </p15:guide>
        <p15:guide id="2" pos="4566" userDrawn="1">
          <p15:clr>
            <a:srgbClr val="A4A3A4"/>
          </p15:clr>
        </p15:guide>
        <p15:guide id="4" pos="1799" userDrawn="1">
          <p15:clr>
            <a:srgbClr val="A4A3A4"/>
          </p15:clr>
        </p15:guide>
        <p15:guide id="5" pos="3137" userDrawn="1">
          <p15:clr>
            <a:srgbClr val="A4A3A4"/>
          </p15:clr>
        </p15:guide>
        <p15:guide id="6" pos="5858" userDrawn="1">
          <p15:clr>
            <a:srgbClr val="A4A3A4"/>
          </p15:clr>
        </p15:guide>
        <p15:guide id="7" orient="horz" pos="2795" userDrawn="1">
          <p15:clr>
            <a:srgbClr val="A4A3A4"/>
          </p15:clr>
        </p15:guide>
        <p15:guide id="8" orient="horz" pos="346" userDrawn="1">
          <p15:clr>
            <a:srgbClr val="A4A3A4"/>
          </p15:clr>
        </p15:guide>
        <p15:guide id="9" pos="461" userDrawn="1">
          <p15:clr>
            <a:srgbClr val="A4A3A4"/>
          </p15:clr>
        </p15:guide>
        <p15:guide id="10" pos="7242" userDrawn="1">
          <p15:clr>
            <a:srgbClr val="A4A3A4"/>
          </p15:clr>
        </p15:guide>
        <p15:guide id="11" orient="horz" pos="397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6BCB94"/>
    <a:srgbClr val="F9775C"/>
    <a:srgbClr val="E7533D"/>
    <a:srgbClr val="9CC9ED"/>
    <a:srgbClr val="FCC2D1"/>
    <a:srgbClr val="FEE902"/>
    <a:srgbClr val="A67531"/>
    <a:srgbClr val="F7C1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1596" y="114"/>
      </p:cViewPr>
      <p:guideLst>
        <p:guide orient="horz" pos="1593"/>
        <p:guide pos="4566"/>
        <p:guide pos="1799"/>
        <p:guide pos="3137"/>
        <p:guide pos="5858"/>
        <p:guide orient="horz" pos="2795"/>
        <p:guide orient="horz" pos="346"/>
        <p:guide pos="461"/>
        <p:guide pos="7242"/>
        <p:guide orient="horz" pos="397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47" d="100"/>
          <a:sy n="47" d="100"/>
        </p:scale>
        <p:origin x="295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viewProps" Target="view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8DFE5717-6893-44AB-8749-D587708B440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80498EC8-B022-4731-BD38-9952D7AA1AA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1CCA02-2361-4184-8739-63E2942A7052}" type="datetimeFigureOut">
              <a:rPr lang="zh-CN" altLang="en-US" smtClean="0"/>
              <a:t>2022/9/25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A765D462-90C6-4E50-A93C-C0BD924D44F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78C8093B-4661-45F0-A0DE-08BEDA9C3D9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2BB8F-F3F8-4D2E-BACA-D2465A0CA3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2009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F497B0-799B-4DFE-B290-DA5A071673B0}" type="datetimeFigureOut">
              <a:rPr lang="zh-CN" altLang="en-US" smtClean="0"/>
              <a:t>2022/9/25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61E113-A2C5-4820-BB39-E27895781D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9930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113-A2C5-4820-BB39-E27895781D3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4759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113-A2C5-4820-BB39-E27895781D3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05995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113-A2C5-4820-BB39-E27895781D3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4074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113-A2C5-4820-BB39-E27895781D3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324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https://www.ypppt.com/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113-A2C5-4820-BB39-E27895781D3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9242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113-A2C5-4820-BB39-E27895781D3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9694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113-A2C5-4820-BB39-E27895781D3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7738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113-A2C5-4820-BB39-E27895781D3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4668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113-A2C5-4820-BB39-E27895781D3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0437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113-A2C5-4820-BB39-E27895781D3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4100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113-A2C5-4820-BB39-E27895781D3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1412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113-A2C5-4820-BB39-E27895781D3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558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113-A2C5-4820-BB39-E27895781D3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3812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113-A2C5-4820-BB39-E27895781D3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5996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113-A2C5-4820-BB39-E27895781D3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041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113-A2C5-4820-BB39-E27895781D3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787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113-A2C5-4820-BB39-E27895781D3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4175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113-A2C5-4820-BB39-E27895781D3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93904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113-A2C5-4820-BB39-E27895781D32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50397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优品</a:t>
            </a:r>
            <a:r>
              <a:rPr lang="en-US" altLang="zh-CN" dirty="0" smtClean="0"/>
              <a:t>PPT</a:t>
            </a:r>
            <a:r>
              <a:rPr lang="zh-CN" altLang="en-US" dirty="0" smtClean="0"/>
              <a:t> </a:t>
            </a:r>
            <a:r>
              <a:rPr lang="en-US" altLang="zh-CN" smtClean="0"/>
              <a:t>https://www.ypppt.com/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83867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113-A2C5-4820-BB39-E27895781D3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3281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113-A2C5-4820-BB39-E27895781D3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3469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113-A2C5-4820-BB39-E27895781D3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3364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113-A2C5-4820-BB39-E27895781D3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5271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113-A2C5-4820-BB39-E27895781D3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3864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113-A2C5-4820-BB39-E27895781D3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4610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113-A2C5-4820-BB39-E27895781D3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4514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5.xml"/><Relationship Id="rId7" Type="http://schemas.openxmlformats.org/officeDocument/2006/relationships/image" Target="../media/image4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slideMaster" Target="../slideMasters/slideMaster1.xml"/><Relationship Id="rId9" Type="http://schemas.openxmlformats.org/officeDocument/2006/relationships/image" Target="../media/image6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8.xml"/><Relationship Id="rId7" Type="http://schemas.openxmlformats.org/officeDocument/2006/relationships/image" Target="../media/image5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A_图片 3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D8D4CF59-C53A-4AAF-AFF3-C62E3C9ED1A9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49" r="1071" b="2690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5981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="" id="{FFBD9EAB-01A1-436C-B41C-35045F821F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="" id="{1E5EC8BA-5662-43C6-A984-7822A10C85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="" id="{2B20B581-0B56-4240-B67A-574C7E3941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4DE32AF-FC87-427F-851C-1244460131F1}" type="datetimeFigureOut">
              <a:rPr lang="zh-CN" altLang="en-US" smtClean="0"/>
              <a:t>2022/9/25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="" id="{E110D05E-0110-48D7-927F-EEFDE56C8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="" id="{F8692B88-FFE4-4829-8139-24C497765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10E34D-FFD1-4729-8913-3ECC40719B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6181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="" id="{9A5AF58E-C94E-49C2-A68F-58DF7D2052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="" id="{1ED1E3B3-97E1-45CC-AD0F-745B64616D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="" id="{B917B70E-A6DF-4136-94CB-2844E26653C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4DE32AF-FC87-427F-851C-1244460131F1}" type="datetimeFigureOut">
              <a:rPr lang="zh-CN" altLang="en-US" smtClean="0"/>
              <a:t>2022/9/25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="" id="{D6F6F773-F75A-4429-B8B8-C827F8A168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="" id="{0EE7BC99-4EE4-474A-BDB5-A02EFDA200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10E34D-FFD1-4729-8913-3ECC40719B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0280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A8FA8-F0BC-4BE7-BCFD-039897E4D0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681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2022/9/25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7454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2022/9/25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9733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63041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30118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4937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2298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793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E7DF94DF-6FA0-4934-A3FB-5677EFD129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9" name="PA_图片 12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2D2C8934-2C21-4D3E-8BCF-9131CD6A61D1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8218" y="167109"/>
            <a:ext cx="1078588" cy="1651240"/>
          </a:xfrm>
          <a:custGeom>
            <a:avLst/>
            <a:gdLst>
              <a:gd name="connsiteX0" fmla="*/ 1470895 w 4570422"/>
              <a:gd name="connsiteY0" fmla="*/ 1562983 h 1978926"/>
              <a:gd name="connsiteX1" fmla="*/ 1470895 w 4570422"/>
              <a:gd name="connsiteY1" fmla="*/ 1910685 h 1978926"/>
              <a:gd name="connsiteX2" fmla="*/ 3163217 w 4570422"/>
              <a:gd name="connsiteY2" fmla="*/ 1910685 h 1978926"/>
              <a:gd name="connsiteX3" fmla="*/ 3163217 w 4570422"/>
              <a:gd name="connsiteY3" fmla="*/ 1562983 h 1978926"/>
              <a:gd name="connsiteX4" fmla="*/ 0 w 4570422"/>
              <a:gd name="connsiteY4" fmla="*/ 0 h 1978926"/>
              <a:gd name="connsiteX5" fmla="*/ 2057748 w 4570422"/>
              <a:gd name="connsiteY5" fmla="*/ 0 h 1978926"/>
              <a:gd name="connsiteX6" fmla="*/ 2057748 w 4570422"/>
              <a:gd name="connsiteY6" fmla="*/ 272954 h 1978926"/>
              <a:gd name="connsiteX7" fmla="*/ 3313342 w 4570422"/>
              <a:gd name="connsiteY7" fmla="*/ 272954 h 1978926"/>
              <a:gd name="connsiteX8" fmla="*/ 3313342 w 4570422"/>
              <a:gd name="connsiteY8" fmla="*/ 0 h 1978926"/>
              <a:gd name="connsiteX9" fmla="*/ 4570422 w 4570422"/>
              <a:gd name="connsiteY9" fmla="*/ 0 h 1978926"/>
              <a:gd name="connsiteX10" fmla="*/ 4570422 w 4570422"/>
              <a:gd name="connsiteY10" fmla="*/ 1978926 h 1978926"/>
              <a:gd name="connsiteX11" fmla="*/ 0 w 4570422"/>
              <a:gd name="connsiteY11" fmla="*/ 1978926 h 1978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570422" h="1978926">
                <a:moveTo>
                  <a:pt x="1470895" y="1562983"/>
                </a:moveTo>
                <a:lnTo>
                  <a:pt x="1470895" y="1910685"/>
                </a:lnTo>
                <a:lnTo>
                  <a:pt x="3163217" y="1910685"/>
                </a:lnTo>
                <a:lnTo>
                  <a:pt x="3163217" y="1562983"/>
                </a:lnTo>
                <a:close/>
                <a:moveTo>
                  <a:pt x="0" y="0"/>
                </a:moveTo>
                <a:lnTo>
                  <a:pt x="2057748" y="0"/>
                </a:lnTo>
                <a:lnTo>
                  <a:pt x="2057748" y="272954"/>
                </a:lnTo>
                <a:lnTo>
                  <a:pt x="3313342" y="272954"/>
                </a:lnTo>
                <a:lnTo>
                  <a:pt x="3313342" y="0"/>
                </a:lnTo>
                <a:lnTo>
                  <a:pt x="4570422" y="0"/>
                </a:lnTo>
                <a:lnTo>
                  <a:pt x="4570422" y="1978926"/>
                </a:lnTo>
                <a:lnTo>
                  <a:pt x="0" y="1978926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02A999F2-931E-497B-90F1-251F278F91ED}"/>
              </a:ext>
            </a:extLst>
          </p:cNvPr>
          <p:cNvGrpSpPr/>
          <p:nvPr userDrawn="1"/>
        </p:nvGrpSpPr>
        <p:grpSpPr>
          <a:xfrm>
            <a:off x="10437813" y="2243138"/>
            <a:ext cx="1522413" cy="3836986"/>
            <a:chOff x="10437813" y="2243138"/>
            <a:chExt cx="1522413" cy="383698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Freeform 55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4A7FCB59-5FED-4805-842B-AF4FB815180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61651" y="4732337"/>
              <a:ext cx="479425" cy="100012"/>
            </a:xfrm>
            <a:custGeom>
              <a:avLst/>
              <a:gdLst>
                <a:gd name="T0" fmla="*/ 451 w 451"/>
                <a:gd name="T1" fmla="*/ 0 h 94"/>
                <a:gd name="T2" fmla="*/ 47 w 451"/>
                <a:gd name="T3" fmla="*/ 0 h 94"/>
                <a:gd name="T4" fmla="*/ 0 w 451"/>
                <a:gd name="T5" fmla="*/ 47 h 94"/>
                <a:gd name="T6" fmla="*/ 47 w 451"/>
                <a:gd name="T7" fmla="*/ 94 h 94"/>
                <a:gd name="T8" fmla="*/ 451 w 451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1" h="94">
                  <a:moveTo>
                    <a:pt x="451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21" y="94"/>
                    <a:pt x="47" y="94"/>
                  </a:cubicBezTo>
                  <a:cubicBezTo>
                    <a:pt x="451" y="94"/>
                    <a:pt x="451" y="94"/>
                    <a:pt x="451" y="94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56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9386FA23-F9CE-4CF4-BB5B-3FC1312317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99751" y="4630737"/>
              <a:ext cx="479425" cy="100012"/>
            </a:xfrm>
            <a:custGeom>
              <a:avLst/>
              <a:gdLst>
                <a:gd name="T0" fmla="*/ 0 w 450"/>
                <a:gd name="T1" fmla="*/ 0 h 94"/>
                <a:gd name="T2" fmla="*/ 403 w 450"/>
                <a:gd name="T3" fmla="*/ 0 h 94"/>
                <a:gd name="T4" fmla="*/ 450 w 450"/>
                <a:gd name="T5" fmla="*/ 47 h 94"/>
                <a:gd name="T6" fmla="*/ 403 w 450"/>
                <a:gd name="T7" fmla="*/ 94 h 94"/>
                <a:gd name="T8" fmla="*/ 0 w 450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0" h="94">
                  <a:moveTo>
                    <a:pt x="0" y="0"/>
                  </a:moveTo>
                  <a:cubicBezTo>
                    <a:pt x="403" y="0"/>
                    <a:pt x="403" y="0"/>
                    <a:pt x="403" y="0"/>
                  </a:cubicBezTo>
                  <a:cubicBezTo>
                    <a:pt x="429" y="0"/>
                    <a:pt x="450" y="21"/>
                    <a:pt x="450" y="47"/>
                  </a:cubicBezTo>
                  <a:cubicBezTo>
                    <a:pt x="450" y="73"/>
                    <a:pt x="429" y="94"/>
                    <a:pt x="403" y="94"/>
                  </a:cubicBezTo>
                  <a:cubicBezTo>
                    <a:pt x="0" y="94"/>
                    <a:pt x="0" y="94"/>
                    <a:pt x="0" y="94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57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8F8E02E2-C267-42AA-8A56-6EC80CD3F9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39488" y="4530725"/>
              <a:ext cx="820738" cy="100012"/>
            </a:xfrm>
            <a:custGeom>
              <a:avLst/>
              <a:gdLst>
                <a:gd name="T0" fmla="*/ 320 w 771"/>
                <a:gd name="T1" fmla="*/ 93 h 93"/>
                <a:gd name="T2" fmla="*/ 724 w 771"/>
                <a:gd name="T3" fmla="*/ 93 h 93"/>
                <a:gd name="T4" fmla="*/ 771 w 771"/>
                <a:gd name="T5" fmla="*/ 47 h 93"/>
                <a:gd name="T6" fmla="*/ 724 w 771"/>
                <a:gd name="T7" fmla="*/ 0 h 93"/>
                <a:gd name="T8" fmla="*/ 0 w 771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1" h="93">
                  <a:moveTo>
                    <a:pt x="320" y="93"/>
                  </a:moveTo>
                  <a:cubicBezTo>
                    <a:pt x="724" y="93"/>
                    <a:pt x="724" y="93"/>
                    <a:pt x="724" y="93"/>
                  </a:cubicBezTo>
                  <a:cubicBezTo>
                    <a:pt x="750" y="93"/>
                    <a:pt x="771" y="72"/>
                    <a:pt x="771" y="47"/>
                  </a:cubicBezTo>
                  <a:cubicBezTo>
                    <a:pt x="771" y="21"/>
                    <a:pt x="750" y="0"/>
                    <a:pt x="72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58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4F47B4E3-330D-4127-B780-4F3C483AB4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07738" y="4530725"/>
              <a:ext cx="820738" cy="100012"/>
            </a:xfrm>
            <a:custGeom>
              <a:avLst/>
              <a:gdLst>
                <a:gd name="T0" fmla="*/ 320 w 771"/>
                <a:gd name="T1" fmla="*/ 93 h 93"/>
                <a:gd name="T2" fmla="*/ 724 w 771"/>
                <a:gd name="T3" fmla="*/ 93 h 93"/>
                <a:gd name="T4" fmla="*/ 771 w 771"/>
                <a:gd name="T5" fmla="*/ 47 h 93"/>
                <a:gd name="T6" fmla="*/ 724 w 771"/>
                <a:gd name="T7" fmla="*/ 0 h 93"/>
                <a:gd name="T8" fmla="*/ 0 w 771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1" h="93">
                  <a:moveTo>
                    <a:pt x="320" y="93"/>
                  </a:moveTo>
                  <a:cubicBezTo>
                    <a:pt x="724" y="93"/>
                    <a:pt x="724" y="93"/>
                    <a:pt x="724" y="93"/>
                  </a:cubicBezTo>
                  <a:cubicBezTo>
                    <a:pt x="750" y="93"/>
                    <a:pt x="771" y="72"/>
                    <a:pt x="771" y="47"/>
                  </a:cubicBezTo>
                  <a:cubicBezTo>
                    <a:pt x="771" y="21"/>
                    <a:pt x="750" y="0"/>
                    <a:pt x="72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59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E399FE78-67D6-4577-9FF0-717DBE3C55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75988" y="4530725"/>
              <a:ext cx="819150" cy="100012"/>
            </a:xfrm>
            <a:custGeom>
              <a:avLst/>
              <a:gdLst>
                <a:gd name="T0" fmla="*/ 320 w 770"/>
                <a:gd name="T1" fmla="*/ 93 h 93"/>
                <a:gd name="T2" fmla="*/ 723 w 770"/>
                <a:gd name="T3" fmla="*/ 93 h 93"/>
                <a:gd name="T4" fmla="*/ 770 w 770"/>
                <a:gd name="T5" fmla="*/ 47 h 93"/>
                <a:gd name="T6" fmla="*/ 723 w 770"/>
                <a:gd name="T7" fmla="*/ 0 h 93"/>
                <a:gd name="T8" fmla="*/ 0 w 770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0" h="93">
                  <a:moveTo>
                    <a:pt x="320" y="93"/>
                  </a:moveTo>
                  <a:cubicBezTo>
                    <a:pt x="723" y="93"/>
                    <a:pt x="723" y="93"/>
                    <a:pt x="723" y="93"/>
                  </a:cubicBezTo>
                  <a:cubicBezTo>
                    <a:pt x="749" y="93"/>
                    <a:pt x="770" y="72"/>
                    <a:pt x="770" y="47"/>
                  </a:cubicBezTo>
                  <a:cubicBezTo>
                    <a:pt x="770" y="21"/>
                    <a:pt x="749" y="0"/>
                    <a:pt x="723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0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D53E82E8-DFC4-457F-87B1-4A11F8A149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58451" y="4530725"/>
              <a:ext cx="820738" cy="100012"/>
            </a:xfrm>
            <a:custGeom>
              <a:avLst/>
              <a:gdLst>
                <a:gd name="T0" fmla="*/ 451 w 771"/>
                <a:gd name="T1" fmla="*/ 94 h 94"/>
                <a:gd name="T2" fmla="*/ 47 w 771"/>
                <a:gd name="T3" fmla="*/ 94 h 94"/>
                <a:gd name="T4" fmla="*/ 0 w 771"/>
                <a:gd name="T5" fmla="*/ 47 h 94"/>
                <a:gd name="T6" fmla="*/ 47 w 771"/>
                <a:gd name="T7" fmla="*/ 0 h 94"/>
                <a:gd name="T8" fmla="*/ 771 w 771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1" h="94">
                  <a:moveTo>
                    <a:pt x="451" y="94"/>
                  </a:moveTo>
                  <a:cubicBezTo>
                    <a:pt x="47" y="94"/>
                    <a:pt x="47" y="94"/>
                    <a:pt x="47" y="94"/>
                  </a:cubicBezTo>
                  <a:cubicBezTo>
                    <a:pt x="21" y="94"/>
                    <a:pt x="0" y="73"/>
                    <a:pt x="0" y="47"/>
                  </a:cubicBezTo>
                  <a:cubicBezTo>
                    <a:pt x="0" y="21"/>
                    <a:pt x="21" y="0"/>
                    <a:pt x="47" y="0"/>
                  </a:cubicBezTo>
                  <a:cubicBezTo>
                    <a:pt x="771" y="0"/>
                    <a:pt x="771" y="0"/>
                    <a:pt x="771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61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5673F644-AB01-4E18-A780-4A936FCE97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90201" y="4530725"/>
              <a:ext cx="820738" cy="100012"/>
            </a:xfrm>
            <a:custGeom>
              <a:avLst/>
              <a:gdLst>
                <a:gd name="T0" fmla="*/ 450 w 771"/>
                <a:gd name="T1" fmla="*/ 94 h 94"/>
                <a:gd name="T2" fmla="*/ 47 w 771"/>
                <a:gd name="T3" fmla="*/ 94 h 94"/>
                <a:gd name="T4" fmla="*/ 0 w 771"/>
                <a:gd name="T5" fmla="*/ 47 h 94"/>
                <a:gd name="T6" fmla="*/ 47 w 771"/>
                <a:gd name="T7" fmla="*/ 0 h 94"/>
                <a:gd name="T8" fmla="*/ 771 w 771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1" h="94">
                  <a:moveTo>
                    <a:pt x="450" y="94"/>
                  </a:moveTo>
                  <a:cubicBezTo>
                    <a:pt x="47" y="94"/>
                    <a:pt x="47" y="94"/>
                    <a:pt x="47" y="94"/>
                  </a:cubicBezTo>
                  <a:cubicBezTo>
                    <a:pt x="21" y="94"/>
                    <a:pt x="0" y="73"/>
                    <a:pt x="0" y="47"/>
                  </a:cubicBezTo>
                  <a:cubicBezTo>
                    <a:pt x="0" y="21"/>
                    <a:pt x="21" y="0"/>
                    <a:pt x="47" y="0"/>
                  </a:cubicBezTo>
                  <a:cubicBezTo>
                    <a:pt x="771" y="0"/>
                    <a:pt x="771" y="0"/>
                    <a:pt x="771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62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C20F9E05-07CC-4592-BCAE-8A7A9E64B7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83901" y="2616200"/>
              <a:ext cx="361950" cy="74612"/>
            </a:xfrm>
            <a:custGeom>
              <a:avLst/>
              <a:gdLst>
                <a:gd name="T0" fmla="*/ 339 w 339"/>
                <a:gd name="T1" fmla="*/ 0 h 70"/>
                <a:gd name="T2" fmla="*/ 35 w 339"/>
                <a:gd name="T3" fmla="*/ 0 h 70"/>
                <a:gd name="T4" fmla="*/ 0 w 339"/>
                <a:gd name="T5" fmla="*/ 35 h 70"/>
                <a:gd name="T6" fmla="*/ 35 w 339"/>
                <a:gd name="T7" fmla="*/ 70 h 70"/>
                <a:gd name="T8" fmla="*/ 339 w 339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70">
                  <a:moveTo>
                    <a:pt x="339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15" y="0"/>
                    <a:pt x="0" y="15"/>
                    <a:pt x="0" y="35"/>
                  </a:cubicBezTo>
                  <a:cubicBezTo>
                    <a:pt x="0" y="54"/>
                    <a:pt x="15" y="70"/>
                    <a:pt x="35" y="70"/>
                  </a:cubicBezTo>
                  <a:cubicBezTo>
                    <a:pt x="339" y="70"/>
                    <a:pt x="339" y="70"/>
                    <a:pt x="339" y="7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63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33021418-6019-4304-9A08-E0237895FD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12476" y="2540000"/>
              <a:ext cx="360363" cy="76200"/>
            </a:xfrm>
            <a:custGeom>
              <a:avLst/>
              <a:gdLst>
                <a:gd name="T0" fmla="*/ 0 w 339"/>
                <a:gd name="T1" fmla="*/ 0 h 71"/>
                <a:gd name="T2" fmla="*/ 304 w 339"/>
                <a:gd name="T3" fmla="*/ 0 h 71"/>
                <a:gd name="T4" fmla="*/ 339 w 339"/>
                <a:gd name="T5" fmla="*/ 36 h 71"/>
                <a:gd name="T6" fmla="*/ 304 w 339"/>
                <a:gd name="T7" fmla="*/ 71 h 71"/>
                <a:gd name="T8" fmla="*/ 0 w 339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71">
                  <a:moveTo>
                    <a:pt x="0" y="0"/>
                  </a:moveTo>
                  <a:cubicBezTo>
                    <a:pt x="304" y="0"/>
                    <a:pt x="304" y="0"/>
                    <a:pt x="304" y="0"/>
                  </a:cubicBezTo>
                  <a:cubicBezTo>
                    <a:pt x="324" y="0"/>
                    <a:pt x="339" y="16"/>
                    <a:pt x="339" y="36"/>
                  </a:cubicBezTo>
                  <a:cubicBezTo>
                    <a:pt x="339" y="55"/>
                    <a:pt x="324" y="71"/>
                    <a:pt x="304" y="71"/>
                  </a:cubicBezTo>
                  <a:cubicBezTo>
                    <a:pt x="0" y="71"/>
                    <a:pt x="0" y="71"/>
                    <a:pt x="0" y="71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64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09ABB952-3BF9-4D82-8BAE-0645BB5222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31501" y="2465388"/>
              <a:ext cx="617538" cy="74612"/>
            </a:xfrm>
            <a:custGeom>
              <a:avLst/>
              <a:gdLst>
                <a:gd name="T0" fmla="*/ 339 w 580"/>
                <a:gd name="T1" fmla="*/ 70 h 70"/>
                <a:gd name="T2" fmla="*/ 35 w 580"/>
                <a:gd name="T3" fmla="*/ 70 h 70"/>
                <a:gd name="T4" fmla="*/ 0 w 580"/>
                <a:gd name="T5" fmla="*/ 35 h 70"/>
                <a:gd name="T6" fmla="*/ 35 w 580"/>
                <a:gd name="T7" fmla="*/ 0 h 70"/>
                <a:gd name="T8" fmla="*/ 580 w 58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70">
                  <a:moveTo>
                    <a:pt x="339" y="70"/>
                  </a:moveTo>
                  <a:cubicBezTo>
                    <a:pt x="35" y="70"/>
                    <a:pt x="35" y="70"/>
                    <a:pt x="35" y="70"/>
                  </a:cubicBezTo>
                  <a:cubicBezTo>
                    <a:pt x="16" y="70"/>
                    <a:pt x="0" y="55"/>
                    <a:pt x="0" y="35"/>
                  </a:cubicBezTo>
                  <a:cubicBezTo>
                    <a:pt x="0" y="16"/>
                    <a:pt x="16" y="0"/>
                    <a:pt x="35" y="0"/>
                  </a:cubicBezTo>
                  <a:cubicBezTo>
                    <a:pt x="580" y="0"/>
                    <a:pt x="580" y="0"/>
                    <a:pt x="58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65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9B0E8F92-1099-461B-9E1E-C1F46F9882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53726" y="2465388"/>
              <a:ext cx="617538" cy="74612"/>
            </a:xfrm>
            <a:custGeom>
              <a:avLst/>
              <a:gdLst>
                <a:gd name="T0" fmla="*/ 339 w 580"/>
                <a:gd name="T1" fmla="*/ 70 h 70"/>
                <a:gd name="T2" fmla="*/ 36 w 580"/>
                <a:gd name="T3" fmla="*/ 70 h 70"/>
                <a:gd name="T4" fmla="*/ 0 w 580"/>
                <a:gd name="T5" fmla="*/ 35 h 70"/>
                <a:gd name="T6" fmla="*/ 36 w 580"/>
                <a:gd name="T7" fmla="*/ 0 h 70"/>
                <a:gd name="T8" fmla="*/ 580 w 58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70">
                  <a:moveTo>
                    <a:pt x="339" y="70"/>
                  </a:moveTo>
                  <a:cubicBezTo>
                    <a:pt x="36" y="70"/>
                    <a:pt x="36" y="70"/>
                    <a:pt x="36" y="70"/>
                  </a:cubicBezTo>
                  <a:cubicBezTo>
                    <a:pt x="16" y="70"/>
                    <a:pt x="0" y="55"/>
                    <a:pt x="0" y="35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80" y="0"/>
                    <a:pt x="580" y="0"/>
                    <a:pt x="58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76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E7B44F23-894A-4302-98AF-0DFC82CE37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94976" y="2243138"/>
              <a:ext cx="617538" cy="74612"/>
            </a:xfrm>
            <a:custGeom>
              <a:avLst/>
              <a:gdLst>
                <a:gd name="T0" fmla="*/ 241 w 580"/>
                <a:gd name="T1" fmla="*/ 70 h 70"/>
                <a:gd name="T2" fmla="*/ 545 w 580"/>
                <a:gd name="T3" fmla="*/ 70 h 70"/>
                <a:gd name="T4" fmla="*/ 580 w 580"/>
                <a:gd name="T5" fmla="*/ 35 h 70"/>
                <a:gd name="T6" fmla="*/ 545 w 580"/>
                <a:gd name="T7" fmla="*/ 0 h 70"/>
                <a:gd name="T8" fmla="*/ 0 w 58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70">
                  <a:moveTo>
                    <a:pt x="241" y="70"/>
                  </a:moveTo>
                  <a:cubicBezTo>
                    <a:pt x="545" y="70"/>
                    <a:pt x="545" y="70"/>
                    <a:pt x="545" y="70"/>
                  </a:cubicBezTo>
                  <a:cubicBezTo>
                    <a:pt x="564" y="70"/>
                    <a:pt x="580" y="55"/>
                    <a:pt x="580" y="35"/>
                  </a:cubicBezTo>
                  <a:cubicBezTo>
                    <a:pt x="580" y="16"/>
                    <a:pt x="564" y="0"/>
                    <a:pt x="545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77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BBF18271-61C9-4C65-93A7-D5B7C9A8F8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71163" y="2243138"/>
              <a:ext cx="617538" cy="74612"/>
            </a:xfrm>
            <a:custGeom>
              <a:avLst/>
              <a:gdLst>
                <a:gd name="T0" fmla="*/ 241 w 580"/>
                <a:gd name="T1" fmla="*/ 70 h 70"/>
                <a:gd name="T2" fmla="*/ 544 w 580"/>
                <a:gd name="T3" fmla="*/ 70 h 70"/>
                <a:gd name="T4" fmla="*/ 580 w 580"/>
                <a:gd name="T5" fmla="*/ 35 h 70"/>
                <a:gd name="T6" fmla="*/ 544 w 580"/>
                <a:gd name="T7" fmla="*/ 0 h 70"/>
                <a:gd name="T8" fmla="*/ 0 w 58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70">
                  <a:moveTo>
                    <a:pt x="241" y="70"/>
                  </a:moveTo>
                  <a:cubicBezTo>
                    <a:pt x="544" y="70"/>
                    <a:pt x="544" y="70"/>
                    <a:pt x="544" y="70"/>
                  </a:cubicBezTo>
                  <a:cubicBezTo>
                    <a:pt x="564" y="70"/>
                    <a:pt x="580" y="55"/>
                    <a:pt x="580" y="35"/>
                  </a:cubicBezTo>
                  <a:cubicBezTo>
                    <a:pt x="580" y="16"/>
                    <a:pt x="564" y="0"/>
                    <a:pt x="54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78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3A5CE9EF-D91E-48F4-8080-CDDE82543D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87063" y="2317750"/>
              <a:ext cx="615950" cy="74612"/>
            </a:xfrm>
            <a:custGeom>
              <a:avLst/>
              <a:gdLst>
                <a:gd name="T0" fmla="*/ 202 w 580"/>
                <a:gd name="T1" fmla="*/ 0 h 70"/>
                <a:gd name="T2" fmla="*/ 35 w 580"/>
                <a:gd name="T3" fmla="*/ 0 h 70"/>
                <a:gd name="T4" fmla="*/ 0 w 580"/>
                <a:gd name="T5" fmla="*/ 35 h 70"/>
                <a:gd name="T6" fmla="*/ 35 w 580"/>
                <a:gd name="T7" fmla="*/ 70 h 70"/>
                <a:gd name="T8" fmla="*/ 580 w 580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70">
                  <a:moveTo>
                    <a:pt x="202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15" y="0"/>
                    <a:pt x="0" y="15"/>
                    <a:pt x="0" y="35"/>
                  </a:cubicBezTo>
                  <a:cubicBezTo>
                    <a:pt x="0" y="54"/>
                    <a:pt x="15" y="70"/>
                    <a:pt x="35" y="70"/>
                  </a:cubicBezTo>
                  <a:cubicBezTo>
                    <a:pt x="580" y="70"/>
                    <a:pt x="580" y="70"/>
                    <a:pt x="580" y="7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79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12B587A5-53FE-46A2-BBE1-64BB237AA0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44188" y="3578225"/>
              <a:ext cx="617538" cy="436562"/>
            </a:xfrm>
            <a:custGeom>
              <a:avLst/>
              <a:gdLst>
                <a:gd name="T0" fmla="*/ 32 w 389"/>
                <a:gd name="T1" fmla="*/ 275 h 275"/>
                <a:gd name="T2" fmla="*/ 0 w 389"/>
                <a:gd name="T3" fmla="*/ 225 h 275"/>
                <a:gd name="T4" fmla="*/ 358 w 389"/>
                <a:gd name="T5" fmla="*/ 0 h 275"/>
                <a:gd name="T6" fmla="*/ 389 w 389"/>
                <a:gd name="T7" fmla="*/ 50 h 275"/>
                <a:gd name="T8" fmla="*/ 32 w 389"/>
                <a:gd name="T9" fmla="*/ 27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9" h="275">
                  <a:moveTo>
                    <a:pt x="32" y="275"/>
                  </a:moveTo>
                  <a:lnTo>
                    <a:pt x="0" y="225"/>
                  </a:lnTo>
                  <a:lnTo>
                    <a:pt x="358" y="0"/>
                  </a:lnTo>
                  <a:lnTo>
                    <a:pt x="389" y="50"/>
                  </a:lnTo>
                  <a:lnTo>
                    <a:pt x="32" y="275"/>
                  </a:lnTo>
                  <a:close/>
                </a:path>
              </a:pathLst>
            </a:custGeom>
            <a:solidFill>
              <a:srgbClr val="B5D2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80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937D4466-CF66-4A1A-97E0-1DA787B551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31476" y="3948112"/>
              <a:ext cx="153988" cy="114300"/>
            </a:xfrm>
            <a:custGeom>
              <a:avLst/>
              <a:gdLst>
                <a:gd name="T0" fmla="*/ 0 w 97"/>
                <a:gd name="T1" fmla="*/ 72 h 72"/>
                <a:gd name="T2" fmla="*/ 77 w 97"/>
                <a:gd name="T3" fmla="*/ 0 h 72"/>
                <a:gd name="T4" fmla="*/ 97 w 97"/>
                <a:gd name="T5" fmla="*/ 32 h 72"/>
                <a:gd name="T6" fmla="*/ 0 w 97"/>
                <a:gd name="T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72">
                  <a:moveTo>
                    <a:pt x="0" y="72"/>
                  </a:moveTo>
                  <a:lnTo>
                    <a:pt x="77" y="0"/>
                  </a:lnTo>
                  <a:lnTo>
                    <a:pt x="97" y="32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E5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81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9BD5567D-944C-4602-ADCD-92915876D6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71238" y="3657600"/>
              <a:ext cx="182563" cy="676275"/>
            </a:xfrm>
            <a:custGeom>
              <a:avLst/>
              <a:gdLst>
                <a:gd name="T0" fmla="*/ 0 w 115"/>
                <a:gd name="T1" fmla="*/ 418 h 426"/>
                <a:gd name="T2" fmla="*/ 58 w 115"/>
                <a:gd name="T3" fmla="*/ 426 h 426"/>
                <a:gd name="T4" fmla="*/ 115 w 115"/>
                <a:gd name="T5" fmla="*/ 8 h 426"/>
                <a:gd name="T6" fmla="*/ 57 w 115"/>
                <a:gd name="T7" fmla="*/ 0 h 426"/>
                <a:gd name="T8" fmla="*/ 0 w 115"/>
                <a:gd name="T9" fmla="*/ 418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426">
                  <a:moveTo>
                    <a:pt x="0" y="418"/>
                  </a:moveTo>
                  <a:lnTo>
                    <a:pt x="58" y="426"/>
                  </a:lnTo>
                  <a:lnTo>
                    <a:pt x="115" y="8"/>
                  </a:lnTo>
                  <a:lnTo>
                    <a:pt x="57" y="0"/>
                  </a:lnTo>
                  <a:lnTo>
                    <a:pt x="0" y="418"/>
                  </a:lnTo>
                  <a:close/>
                </a:path>
              </a:pathLst>
            </a:custGeom>
            <a:solidFill>
              <a:srgbClr val="B5D2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82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61F9577A-999E-48B3-883D-FF20B32786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88701" y="4324350"/>
              <a:ext cx="60325" cy="166687"/>
            </a:xfrm>
            <a:custGeom>
              <a:avLst/>
              <a:gdLst>
                <a:gd name="T0" fmla="*/ 4 w 38"/>
                <a:gd name="T1" fmla="*/ 105 h 105"/>
                <a:gd name="T2" fmla="*/ 38 w 38"/>
                <a:gd name="T3" fmla="*/ 5 h 105"/>
                <a:gd name="T4" fmla="*/ 0 w 38"/>
                <a:gd name="T5" fmla="*/ 0 h 105"/>
                <a:gd name="T6" fmla="*/ 4 w 38"/>
                <a:gd name="T7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05">
                  <a:moveTo>
                    <a:pt x="4" y="105"/>
                  </a:moveTo>
                  <a:lnTo>
                    <a:pt x="38" y="5"/>
                  </a:lnTo>
                  <a:lnTo>
                    <a:pt x="0" y="0"/>
                  </a:lnTo>
                  <a:lnTo>
                    <a:pt x="4" y="105"/>
                  </a:lnTo>
                  <a:close/>
                </a:path>
              </a:pathLst>
            </a:custGeom>
            <a:solidFill>
              <a:srgbClr val="E5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83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470DF251-6FB7-4CD2-A5CD-E19A184E6F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76013" y="3397250"/>
              <a:ext cx="163513" cy="227012"/>
            </a:xfrm>
            <a:custGeom>
              <a:avLst/>
              <a:gdLst>
                <a:gd name="T0" fmla="*/ 17 w 103"/>
                <a:gd name="T1" fmla="*/ 143 h 143"/>
                <a:gd name="T2" fmla="*/ 0 w 103"/>
                <a:gd name="T3" fmla="*/ 132 h 143"/>
                <a:gd name="T4" fmla="*/ 85 w 103"/>
                <a:gd name="T5" fmla="*/ 0 h 143"/>
                <a:gd name="T6" fmla="*/ 103 w 103"/>
                <a:gd name="T7" fmla="*/ 11 h 143"/>
                <a:gd name="T8" fmla="*/ 17 w 103"/>
                <a:gd name="T9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43">
                  <a:moveTo>
                    <a:pt x="17" y="143"/>
                  </a:moveTo>
                  <a:lnTo>
                    <a:pt x="0" y="132"/>
                  </a:lnTo>
                  <a:lnTo>
                    <a:pt x="85" y="0"/>
                  </a:lnTo>
                  <a:lnTo>
                    <a:pt x="103" y="11"/>
                  </a:lnTo>
                  <a:lnTo>
                    <a:pt x="17" y="143"/>
                  </a:lnTo>
                  <a:close/>
                </a:path>
              </a:pathLst>
            </a:custGeom>
            <a:solidFill>
              <a:srgbClr val="BFE5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84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817CC98D-CA02-4CA6-8585-D6E7A557A0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8851" y="3513137"/>
              <a:ext cx="285750" cy="288925"/>
            </a:xfrm>
            <a:custGeom>
              <a:avLst/>
              <a:gdLst>
                <a:gd name="T0" fmla="*/ 234 w 269"/>
                <a:gd name="T1" fmla="*/ 199 h 270"/>
                <a:gd name="T2" fmla="*/ 70 w 269"/>
                <a:gd name="T3" fmla="*/ 235 h 270"/>
                <a:gd name="T4" fmla="*/ 35 w 269"/>
                <a:gd name="T5" fmla="*/ 71 h 270"/>
                <a:gd name="T6" fmla="*/ 198 w 269"/>
                <a:gd name="T7" fmla="*/ 36 h 270"/>
                <a:gd name="T8" fmla="*/ 234 w 269"/>
                <a:gd name="T9" fmla="*/ 199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270">
                  <a:moveTo>
                    <a:pt x="234" y="199"/>
                  </a:moveTo>
                  <a:cubicBezTo>
                    <a:pt x="198" y="254"/>
                    <a:pt x="125" y="270"/>
                    <a:pt x="70" y="235"/>
                  </a:cubicBezTo>
                  <a:cubicBezTo>
                    <a:pt x="15" y="199"/>
                    <a:pt x="0" y="126"/>
                    <a:pt x="35" y="71"/>
                  </a:cubicBezTo>
                  <a:cubicBezTo>
                    <a:pt x="70" y="16"/>
                    <a:pt x="143" y="0"/>
                    <a:pt x="198" y="36"/>
                  </a:cubicBezTo>
                  <a:cubicBezTo>
                    <a:pt x="253" y="71"/>
                    <a:pt x="269" y="144"/>
                    <a:pt x="234" y="199"/>
                  </a:cubicBezTo>
                </a:path>
              </a:pathLst>
            </a:custGeom>
            <a:solidFill>
              <a:srgbClr val="5D5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85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09D24AE5-6990-4CA5-9D64-8D5279AF7E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02988" y="3600450"/>
              <a:ext cx="115888" cy="114300"/>
            </a:xfrm>
            <a:custGeom>
              <a:avLst/>
              <a:gdLst>
                <a:gd name="T0" fmla="*/ 94 w 108"/>
                <a:gd name="T1" fmla="*/ 80 h 108"/>
                <a:gd name="T2" fmla="*/ 29 w 108"/>
                <a:gd name="T3" fmla="*/ 94 h 108"/>
                <a:gd name="T4" fmla="*/ 14 w 108"/>
                <a:gd name="T5" fmla="*/ 28 h 108"/>
                <a:gd name="T6" fmla="*/ 80 w 108"/>
                <a:gd name="T7" fmla="*/ 14 h 108"/>
                <a:gd name="T8" fmla="*/ 94 w 108"/>
                <a:gd name="T9" fmla="*/ 8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8">
                  <a:moveTo>
                    <a:pt x="94" y="80"/>
                  </a:moveTo>
                  <a:cubicBezTo>
                    <a:pt x="80" y="102"/>
                    <a:pt x="51" y="108"/>
                    <a:pt x="29" y="94"/>
                  </a:cubicBezTo>
                  <a:cubicBezTo>
                    <a:pt x="7" y="80"/>
                    <a:pt x="0" y="50"/>
                    <a:pt x="14" y="28"/>
                  </a:cubicBezTo>
                  <a:cubicBezTo>
                    <a:pt x="29" y="6"/>
                    <a:pt x="58" y="0"/>
                    <a:pt x="80" y="14"/>
                  </a:cubicBezTo>
                  <a:cubicBezTo>
                    <a:pt x="102" y="28"/>
                    <a:pt x="108" y="58"/>
                    <a:pt x="94" y="80"/>
                  </a:cubicBezTo>
                </a:path>
              </a:pathLst>
            </a:custGeom>
            <a:solidFill>
              <a:srgbClr val="F7EC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86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91115351-13EC-4765-8755-7A2DE53EC2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68038" y="3649662"/>
              <a:ext cx="407988" cy="314325"/>
            </a:xfrm>
            <a:custGeom>
              <a:avLst/>
              <a:gdLst>
                <a:gd name="T0" fmla="*/ 128 w 384"/>
                <a:gd name="T1" fmla="*/ 239 h 296"/>
                <a:gd name="T2" fmla="*/ 2 w 384"/>
                <a:gd name="T3" fmla="*/ 0 h 296"/>
                <a:gd name="T4" fmla="*/ 39 w 384"/>
                <a:gd name="T5" fmla="*/ 1 h 296"/>
                <a:gd name="T6" fmla="*/ 148 w 384"/>
                <a:gd name="T7" fmla="*/ 207 h 296"/>
                <a:gd name="T8" fmla="*/ 370 w 384"/>
                <a:gd name="T9" fmla="*/ 226 h 296"/>
                <a:gd name="T10" fmla="*/ 384 w 384"/>
                <a:gd name="T11" fmla="*/ 260 h 296"/>
                <a:gd name="T12" fmla="*/ 128 w 384"/>
                <a:gd name="T13" fmla="*/ 239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4" h="296">
                  <a:moveTo>
                    <a:pt x="128" y="239"/>
                  </a:moveTo>
                  <a:cubicBezTo>
                    <a:pt x="47" y="186"/>
                    <a:pt x="0" y="97"/>
                    <a:pt x="2" y="0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7" y="85"/>
                    <a:pt x="78" y="162"/>
                    <a:pt x="148" y="207"/>
                  </a:cubicBezTo>
                  <a:cubicBezTo>
                    <a:pt x="214" y="250"/>
                    <a:pt x="297" y="257"/>
                    <a:pt x="370" y="226"/>
                  </a:cubicBezTo>
                  <a:cubicBezTo>
                    <a:pt x="384" y="260"/>
                    <a:pt x="384" y="260"/>
                    <a:pt x="384" y="260"/>
                  </a:cubicBezTo>
                  <a:cubicBezTo>
                    <a:pt x="300" y="296"/>
                    <a:pt x="205" y="288"/>
                    <a:pt x="128" y="239"/>
                  </a:cubicBezTo>
                </a:path>
              </a:pathLst>
            </a:custGeom>
            <a:solidFill>
              <a:srgbClr val="2DA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87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FBAA147F-E0C4-47EB-B084-A10A098E74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14113" y="3328987"/>
              <a:ext cx="179388" cy="207962"/>
            </a:xfrm>
            <a:custGeom>
              <a:avLst/>
              <a:gdLst>
                <a:gd name="T0" fmla="*/ 154 w 168"/>
                <a:gd name="T1" fmla="*/ 80 h 196"/>
                <a:gd name="T2" fmla="*/ 155 w 168"/>
                <a:gd name="T3" fmla="*/ 80 h 196"/>
                <a:gd name="T4" fmla="*/ 155 w 168"/>
                <a:gd name="T5" fmla="*/ 78 h 196"/>
                <a:gd name="T6" fmla="*/ 155 w 168"/>
                <a:gd name="T7" fmla="*/ 78 h 196"/>
                <a:gd name="T8" fmla="*/ 140 w 168"/>
                <a:gd name="T9" fmla="*/ 14 h 196"/>
                <a:gd name="T10" fmla="*/ 76 w 168"/>
                <a:gd name="T11" fmla="*/ 27 h 196"/>
                <a:gd name="T12" fmla="*/ 76 w 168"/>
                <a:gd name="T13" fmla="*/ 27 h 196"/>
                <a:gd name="T14" fmla="*/ 75 w 168"/>
                <a:gd name="T15" fmla="*/ 28 h 196"/>
                <a:gd name="T16" fmla="*/ 75 w 168"/>
                <a:gd name="T17" fmla="*/ 28 h 196"/>
                <a:gd name="T18" fmla="*/ 75 w 168"/>
                <a:gd name="T19" fmla="*/ 29 h 196"/>
                <a:gd name="T20" fmla="*/ 0 w 168"/>
                <a:gd name="T21" fmla="*/ 145 h 196"/>
                <a:gd name="T22" fmla="*/ 79 w 168"/>
                <a:gd name="T23" fmla="*/ 196 h 196"/>
                <a:gd name="T24" fmla="*/ 154 w 168"/>
                <a:gd name="T25" fmla="*/ 80 h 196"/>
                <a:gd name="T26" fmla="*/ 154 w 168"/>
                <a:gd name="T27" fmla="*/ 8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8" h="196">
                  <a:moveTo>
                    <a:pt x="154" y="80"/>
                  </a:moveTo>
                  <a:cubicBezTo>
                    <a:pt x="155" y="80"/>
                    <a:pt x="155" y="80"/>
                    <a:pt x="155" y="80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68" y="56"/>
                    <a:pt x="162" y="28"/>
                    <a:pt x="140" y="14"/>
                  </a:cubicBezTo>
                  <a:cubicBezTo>
                    <a:pt x="119" y="0"/>
                    <a:pt x="90" y="6"/>
                    <a:pt x="76" y="27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79" y="196"/>
                    <a:pt x="79" y="196"/>
                    <a:pt x="79" y="196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4" y="80"/>
                    <a:pt x="154" y="80"/>
                    <a:pt x="154" y="80"/>
                  </a:cubicBezTo>
                </a:path>
              </a:pathLst>
            </a:custGeom>
            <a:solidFill>
              <a:srgbClr val="E5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38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2EEE649D-FCE5-462F-B581-75A0A3FED3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37813" y="5886449"/>
              <a:ext cx="919163" cy="193675"/>
            </a:xfrm>
            <a:custGeom>
              <a:avLst/>
              <a:gdLst>
                <a:gd name="T0" fmla="*/ 563 w 864"/>
                <a:gd name="T1" fmla="*/ 130 h 182"/>
                <a:gd name="T2" fmla="*/ 672 w 864"/>
                <a:gd name="T3" fmla="*/ 63 h 182"/>
                <a:gd name="T4" fmla="*/ 672 w 864"/>
                <a:gd name="T5" fmla="*/ 84 h 182"/>
                <a:gd name="T6" fmla="*/ 32 w 864"/>
                <a:gd name="T7" fmla="*/ 155 h 182"/>
                <a:gd name="T8" fmla="*/ 47 w 864"/>
                <a:gd name="T9" fmla="*/ 81 h 182"/>
                <a:gd name="T10" fmla="*/ 85 w 864"/>
                <a:gd name="T11" fmla="*/ 94 h 182"/>
                <a:gd name="T12" fmla="*/ 45 w 864"/>
                <a:gd name="T13" fmla="*/ 160 h 182"/>
                <a:gd name="T14" fmla="*/ 8 w 864"/>
                <a:gd name="T15" fmla="*/ 94 h 182"/>
                <a:gd name="T16" fmla="*/ 35 w 864"/>
                <a:gd name="T17" fmla="*/ 182 h 182"/>
                <a:gd name="T18" fmla="*/ 74 w 864"/>
                <a:gd name="T19" fmla="*/ 180 h 182"/>
                <a:gd name="T20" fmla="*/ 102 w 864"/>
                <a:gd name="T21" fmla="*/ 52 h 182"/>
                <a:gd name="T22" fmla="*/ 81 w 864"/>
                <a:gd name="T23" fmla="*/ 55 h 182"/>
                <a:gd name="T24" fmla="*/ 724 w 864"/>
                <a:gd name="T25" fmla="*/ 61 h 182"/>
                <a:gd name="T26" fmla="*/ 704 w 864"/>
                <a:gd name="T27" fmla="*/ 170 h 182"/>
                <a:gd name="T28" fmla="*/ 774 w 864"/>
                <a:gd name="T29" fmla="*/ 152 h 182"/>
                <a:gd name="T30" fmla="*/ 725 w 864"/>
                <a:gd name="T31" fmla="*/ 153 h 182"/>
                <a:gd name="T32" fmla="*/ 759 w 864"/>
                <a:gd name="T33" fmla="*/ 72 h 182"/>
                <a:gd name="T34" fmla="*/ 759 w 864"/>
                <a:gd name="T35" fmla="*/ 50 h 182"/>
                <a:gd name="T36" fmla="*/ 261 w 864"/>
                <a:gd name="T37" fmla="*/ 86 h 182"/>
                <a:gd name="T38" fmla="*/ 261 w 864"/>
                <a:gd name="T39" fmla="*/ 107 h 182"/>
                <a:gd name="T40" fmla="*/ 281 w 864"/>
                <a:gd name="T41" fmla="*/ 107 h 182"/>
                <a:gd name="T42" fmla="*/ 281 w 864"/>
                <a:gd name="T43" fmla="*/ 86 h 182"/>
                <a:gd name="T44" fmla="*/ 158 w 864"/>
                <a:gd name="T45" fmla="*/ 4 h 182"/>
                <a:gd name="T46" fmla="*/ 162 w 864"/>
                <a:gd name="T47" fmla="*/ 16 h 182"/>
                <a:gd name="T48" fmla="*/ 184 w 864"/>
                <a:gd name="T49" fmla="*/ 27 h 182"/>
                <a:gd name="T50" fmla="*/ 160 w 864"/>
                <a:gd name="T51" fmla="*/ 60 h 182"/>
                <a:gd name="T52" fmla="*/ 188 w 864"/>
                <a:gd name="T53" fmla="*/ 101 h 182"/>
                <a:gd name="T54" fmla="*/ 149 w 864"/>
                <a:gd name="T55" fmla="*/ 86 h 182"/>
                <a:gd name="T56" fmla="*/ 198 w 864"/>
                <a:gd name="T57" fmla="*/ 38 h 182"/>
                <a:gd name="T58" fmla="*/ 174 w 864"/>
                <a:gd name="T59" fmla="*/ 1 h 182"/>
                <a:gd name="T60" fmla="*/ 489 w 864"/>
                <a:gd name="T61" fmla="*/ 13 h 182"/>
                <a:gd name="T62" fmla="*/ 518 w 864"/>
                <a:gd name="T63" fmla="*/ 14 h 182"/>
                <a:gd name="T64" fmla="*/ 528 w 864"/>
                <a:gd name="T65" fmla="*/ 36 h 182"/>
                <a:gd name="T66" fmla="*/ 474 w 864"/>
                <a:gd name="T67" fmla="*/ 89 h 182"/>
                <a:gd name="T68" fmla="*/ 537 w 864"/>
                <a:gd name="T69" fmla="*/ 87 h 182"/>
                <a:gd name="T70" fmla="*/ 516 w 864"/>
                <a:gd name="T71" fmla="*/ 69 h 182"/>
                <a:gd name="T72" fmla="*/ 547 w 864"/>
                <a:gd name="T73" fmla="*/ 24 h 182"/>
                <a:gd name="T74" fmla="*/ 838 w 864"/>
                <a:gd name="T75" fmla="*/ 1 h 182"/>
                <a:gd name="T76" fmla="*/ 814 w 864"/>
                <a:gd name="T77" fmla="*/ 24 h 182"/>
                <a:gd name="T78" fmla="*/ 845 w 864"/>
                <a:gd name="T79" fmla="*/ 18 h 182"/>
                <a:gd name="T80" fmla="*/ 840 w 864"/>
                <a:gd name="T81" fmla="*/ 45 h 182"/>
                <a:gd name="T82" fmla="*/ 790 w 864"/>
                <a:gd name="T83" fmla="*/ 101 h 182"/>
                <a:gd name="T84" fmla="*/ 813 w 864"/>
                <a:gd name="T85" fmla="*/ 87 h 182"/>
                <a:gd name="T86" fmla="*/ 853 w 864"/>
                <a:gd name="T87" fmla="*/ 50 h 182"/>
                <a:gd name="T88" fmla="*/ 864 w 864"/>
                <a:gd name="T89" fmla="*/ 24 h 182"/>
                <a:gd name="T90" fmla="*/ 397 w 864"/>
                <a:gd name="T91" fmla="*/ 160 h 182"/>
                <a:gd name="T92" fmla="*/ 382 w 864"/>
                <a:gd name="T93" fmla="*/ 105 h 182"/>
                <a:gd name="T94" fmla="*/ 434 w 864"/>
                <a:gd name="T95" fmla="*/ 95 h 182"/>
                <a:gd name="T96" fmla="*/ 397 w 864"/>
                <a:gd name="T97" fmla="*/ 160 h 182"/>
                <a:gd name="T98" fmla="*/ 339 w 864"/>
                <a:gd name="T99" fmla="*/ 180 h 182"/>
                <a:gd name="T100" fmla="*/ 369 w 864"/>
                <a:gd name="T101" fmla="*/ 162 h 182"/>
                <a:gd name="T102" fmla="*/ 432 w 864"/>
                <a:gd name="T103" fmla="*/ 171 h 182"/>
                <a:gd name="T104" fmla="*/ 453 w 864"/>
                <a:gd name="T105" fmla="*/ 62 h 182"/>
                <a:gd name="T106" fmla="*/ 388 w 864"/>
                <a:gd name="T107" fmla="*/ 73 h 182"/>
                <a:gd name="T108" fmla="*/ 397 w 864"/>
                <a:gd name="T109" fmla="*/ 38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64" h="182">
                  <a:moveTo>
                    <a:pt x="672" y="109"/>
                  </a:moveTo>
                  <a:cubicBezTo>
                    <a:pt x="563" y="109"/>
                    <a:pt x="563" y="109"/>
                    <a:pt x="563" y="109"/>
                  </a:cubicBezTo>
                  <a:cubicBezTo>
                    <a:pt x="563" y="130"/>
                    <a:pt x="563" y="130"/>
                    <a:pt x="563" y="130"/>
                  </a:cubicBezTo>
                  <a:cubicBezTo>
                    <a:pt x="672" y="130"/>
                    <a:pt x="672" y="130"/>
                    <a:pt x="672" y="130"/>
                  </a:cubicBezTo>
                  <a:cubicBezTo>
                    <a:pt x="672" y="109"/>
                    <a:pt x="672" y="109"/>
                    <a:pt x="672" y="109"/>
                  </a:cubicBezTo>
                  <a:moveTo>
                    <a:pt x="672" y="63"/>
                  </a:moveTo>
                  <a:cubicBezTo>
                    <a:pt x="563" y="63"/>
                    <a:pt x="563" y="63"/>
                    <a:pt x="563" y="63"/>
                  </a:cubicBezTo>
                  <a:cubicBezTo>
                    <a:pt x="563" y="84"/>
                    <a:pt x="563" y="84"/>
                    <a:pt x="563" y="84"/>
                  </a:cubicBezTo>
                  <a:cubicBezTo>
                    <a:pt x="672" y="84"/>
                    <a:pt x="672" y="84"/>
                    <a:pt x="672" y="84"/>
                  </a:cubicBezTo>
                  <a:cubicBezTo>
                    <a:pt x="672" y="63"/>
                    <a:pt x="672" y="63"/>
                    <a:pt x="672" y="63"/>
                  </a:cubicBezTo>
                  <a:moveTo>
                    <a:pt x="45" y="160"/>
                  </a:moveTo>
                  <a:cubicBezTo>
                    <a:pt x="40" y="160"/>
                    <a:pt x="35" y="158"/>
                    <a:pt x="32" y="155"/>
                  </a:cubicBezTo>
                  <a:cubicBezTo>
                    <a:pt x="29" y="151"/>
                    <a:pt x="28" y="145"/>
                    <a:pt x="28" y="137"/>
                  </a:cubicBezTo>
                  <a:cubicBezTo>
                    <a:pt x="28" y="126"/>
                    <a:pt x="29" y="115"/>
                    <a:pt x="33" y="105"/>
                  </a:cubicBezTo>
                  <a:cubicBezTo>
                    <a:pt x="36" y="95"/>
                    <a:pt x="41" y="87"/>
                    <a:pt x="47" y="81"/>
                  </a:cubicBezTo>
                  <a:cubicBezTo>
                    <a:pt x="53" y="75"/>
                    <a:pt x="59" y="72"/>
                    <a:pt x="65" y="72"/>
                  </a:cubicBezTo>
                  <a:cubicBezTo>
                    <a:pt x="71" y="72"/>
                    <a:pt x="76" y="74"/>
                    <a:pt x="80" y="78"/>
                  </a:cubicBezTo>
                  <a:cubicBezTo>
                    <a:pt x="83" y="82"/>
                    <a:pt x="85" y="88"/>
                    <a:pt x="85" y="94"/>
                  </a:cubicBezTo>
                  <a:cubicBezTo>
                    <a:pt x="85" y="106"/>
                    <a:pt x="83" y="117"/>
                    <a:pt x="79" y="127"/>
                  </a:cubicBezTo>
                  <a:cubicBezTo>
                    <a:pt x="75" y="137"/>
                    <a:pt x="70" y="145"/>
                    <a:pt x="64" y="151"/>
                  </a:cubicBezTo>
                  <a:cubicBezTo>
                    <a:pt x="58" y="157"/>
                    <a:pt x="52" y="160"/>
                    <a:pt x="45" y="160"/>
                  </a:cubicBezTo>
                  <a:moveTo>
                    <a:pt x="61" y="50"/>
                  </a:moveTo>
                  <a:cubicBezTo>
                    <a:pt x="50" y="50"/>
                    <a:pt x="40" y="53"/>
                    <a:pt x="30" y="61"/>
                  </a:cubicBezTo>
                  <a:cubicBezTo>
                    <a:pt x="21" y="69"/>
                    <a:pt x="13" y="80"/>
                    <a:pt x="8" y="94"/>
                  </a:cubicBezTo>
                  <a:cubicBezTo>
                    <a:pt x="3" y="107"/>
                    <a:pt x="0" y="122"/>
                    <a:pt x="0" y="138"/>
                  </a:cubicBezTo>
                  <a:cubicBezTo>
                    <a:pt x="0" y="152"/>
                    <a:pt x="3" y="163"/>
                    <a:pt x="10" y="171"/>
                  </a:cubicBezTo>
                  <a:cubicBezTo>
                    <a:pt x="16" y="179"/>
                    <a:pt x="25" y="182"/>
                    <a:pt x="35" y="182"/>
                  </a:cubicBezTo>
                  <a:cubicBezTo>
                    <a:pt x="50" y="182"/>
                    <a:pt x="64" y="175"/>
                    <a:pt x="76" y="160"/>
                  </a:cubicBezTo>
                  <a:cubicBezTo>
                    <a:pt x="77" y="160"/>
                    <a:pt x="77" y="160"/>
                    <a:pt x="77" y="160"/>
                  </a:cubicBezTo>
                  <a:cubicBezTo>
                    <a:pt x="74" y="180"/>
                    <a:pt x="74" y="180"/>
                    <a:pt x="74" y="180"/>
                  </a:cubicBezTo>
                  <a:cubicBezTo>
                    <a:pt x="95" y="180"/>
                    <a:pt x="95" y="180"/>
                    <a:pt x="95" y="180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95" y="70"/>
                    <a:pt x="95" y="70"/>
                    <a:pt x="95" y="70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0" y="63"/>
                    <a:pt x="86" y="58"/>
                    <a:pt x="81" y="55"/>
                  </a:cubicBezTo>
                  <a:cubicBezTo>
                    <a:pt x="75" y="51"/>
                    <a:pt x="69" y="50"/>
                    <a:pt x="61" y="50"/>
                  </a:cubicBezTo>
                  <a:moveTo>
                    <a:pt x="759" y="50"/>
                  </a:moveTo>
                  <a:cubicBezTo>
                    <a:pt x="746" y="50"/>
                    <a:pt x="734" y="53"/>
                    <a:pt x="724" y="61"/>
                  </a:cubicBezTo>
                  <a:cubicBezTo>
                    <a:pt x="713" y="68"/>
                    <a:pt x="705" y="78"/>
                    <a:pt x="700" y="91"/>
                  </a:cubicBezTo>
                  <a:cubicBezTo>
                    <a:pt x="694" y="104"/>
                    <a:pt x="691" y="119"/>
                    <a:pt x="691" y="135"/>
                  </a:cubicBezTo>
                  <a:cubicBezTo>
                    <a:pt x="691" y="150"/>
                    <a:pt x="695" y="162"/>
                    <a:pt x="704" y="170"/>
                  </a:cubicBezTo>
                  <a:cubicBezTo>
                    <a:pt x="712" y="178"/>
                    <a:pt x="724" y="182"/>
                    <a:pt x="739" y="182"/>
                  </a:cubicBezTo>
                  <a:cubicBezTo>
                    <a:pt x="752" y="182"/>
                    <a:pt x="763" y="180"/>
                    <a:pt x="774" y="174"/>
                  </a:cubicBezTo>
                  <a:cubicBezTo>
                    <a:pt x="774" y="152"/>
                    <a:pt x="774" y="152"/>
                    <a:pt x="774" y="152"/>
                  </a:cubicBezTo>
                  <a:cubicBezTo>
                    <a:pt x="769" y="154"/>
                    <a:pt x="764" y="156"/>
                    <a:pt x="759" y="158"/>
                  </a:cubicBezTo>
                  <a:cubicBezTo>
                    <a:pt x="754" y="160"/>
                    <a:pt x="749" y="160"/>
                    <a:pt x="743" y="160"/>
                  </a:cubicBezTo>
                  <a:cubicBezTo>
                    <a:pt x="736" y="160"/>
                    <a:pt x="730" y="158"/>
                    <a:pt x="725" y="153"/>
                  </a:cubicBezTo>
                  <a:cubicBezTo>
                    <a:pt x="721" y="149"/>
                    <a:pt x="719" y="142"/>
                    <a:pt x="719" y="134"/>
                  </a:cubicBezTo>
                  <a:cubicBezTo>
                    <a:pt x="719" y="116"/>
                    <a:pt x="723" y="101"/>
                    <a:pt x="730" y="90"/>
                  </a:cubicBezTo>
                  <a:cubicBezTo>
                    <a:pt x="738" y="78"/>
                    <a:pt x="748" y="72"/>
                    <a:pt x="759" y="72"/>
                  </a:cubicBezTo>
                  <a:cubicBezTo>
                    <a:pt x="767" y="72"/>
                    <a:pt x="775" y="74"/>
                    <a:pt x="785" y="78"/>
                  </a:cubicBezTo>
                  <a:cubicBezTo>
                    <a:pt x="793" y="57"/>
                    <a:pt x="793" y="57"/>
                    <a:pt x="793" y="57"/>
                  </a:cubicBezTo>
                  <a:cubicBezTo>
                    <a:pt x="783" y="52"/>
                    <a:pt x="771" y="50"/>
                    <a:pt x="759" y="50"/>
                  </a:cubicBezTo>
                  <a:moveTo>
                    <a:pt x="281" y="42"/>
                  </a:moveTo>
                  <a:cubicBezTo>
                    <a:pt x="261" y="42"/>
                    <a:pt x="261" y="42"/>
                    <a:pt x="261" y="42"/>
                  </a:cubicBezTo>
                  <a:cubicBezTo>
                    <a:pt x="261" y="86"/>
                    <a:pt x="261" y="86"/>
                    <a:pt x="261" y="86"/>
                  </a:cubicBezTo>
                  <a:cubicBezTo>
                    <a:pt x="217" y="86"/>
                    <a:pt x="217" y="86"/>
                    <a:pt x="217" y="86"/>
                  </a:cubicBezTo>
                  <a:cubicBezTo>
                    <a:pt x="217" y="107"/>
                    <a:pt x="217" y="107"/>
                    <a:pt x="217" y="107"/>
                  </a:cubicBezTo>
                  <a:cubicBezTo>
                    <a:pt x="261" y="107"/>
                    <a:pt x="261" y="107"/>
                    <a:pt x="261" y="107"/>
                  </a:cubicBezTo>
                  <a:cubicBezTo>
                    <a:pt x="261" y="150"/>
                    <a:pt x="261" y="150"/>
                    <a:pt x="261" y="150"/>
                  </a:cubicBezTo>
                  <a:cubicBezTo>
                    <a:pt x="281" y="150"/>
                    <a:pt x="281" y="150"/>
                    <a:pt x="281" y="150"/>
                  </a:cubicBezTo>
                  <a:cubicBezTo>
                    <a:pt x="281" y="107"/>
                    <a:pt x="281" y="107"/>
                    <a:pt x="281" y="107"/>
                  </a:cubicBezTo>
                  <a:cubicBezTo>
                    <a:pt x="325" y="107"/>
                    <a:pt x="325" y="107"/>
                    <a:pt x="325" y="107"/>
                  </a:cubicBezTo>
                  <a:cubicBezTo>
                    <a:pt x="325" y="86"/>
                    <a:pt x="325" y="86"/>
                    <a:pt x="325" y="86"/>
                  </a:cubicBezTo>
                  <a:cubicBezTo>
                    <a:pt x="281" y="86"/>
                    <a:pt x="281" y="86"/>
                    <a:pt x="281" y="86"/>
                  </a:cubicBezTo>
                  <a:cubicBezTo>
                    <a:pt x="281" y="42"/>
                    <a:pt x="281" y="42"/>
                    <a:pt x="281" y="42"/>
                  </a:cubicBezTo>
                  <a:moveTo>
                    <a:pt x="174" y="1"/>
                  </a:moveTo>
                  <a:cubicBezTo>
                    <a:pt x="168" y="1"/>
                    <a:pt x="163" y="2"/>
                    <a:pt x="158" y="4"/>
                  </a:cubicBezTo>
                  <a:cubicBezTo>
                    <a:pt x="153" y="5"/>
                    <a:pt x="148" y="9"/>
                    <a:pt x="142" y="13"/>
                  </a:cubicBezTo>
                  <a:cubicBezTo>
                    <a:pt x="150" y="24"/>
                    <a:pt x="150" y="24"/>
                    <a:pt x="150" y="24"/>
                  </a:cubicBezTo>
                  <a:cubicBezTo>
                    <a:pt x="155" y="20"/>
                    <a:pt x="159" y="18"/>
                    <a:pt x="162" y="16"/>
                  </a:cubicBezTo>
                  <a:cubicBezTo>
                    <a:pt x="165" y="15"/>
                    <a:pt x="168" y="14"/>
                    <a:pt x="171" y="14"/>
                  </a:cubicBezTo>
                  <a:cubicBezTo>
                    <a:pt x="175" y="14"/>
                    <a:pt x="178" y="15"/>
                    <a:pt x="181" y="18"/>
                  </a:cubicBezTo>
                  <a:cubicBezTo>
                    <a:pt x="183" y="20"/>
                    <a:pt x="184" y="23"/>
                    <a:pt x="184" y="27"/>
                  </a:cubicBezTo>
                  <a:cubicBezTo>
                    <a:pt x="184" y="30"/>
                    <a:pt x="183" y="33"/>
                    <a:pt x="182" y="36"/>
                  </a:cubicBezTo>
                  <a:cubicBezTo>
                    <a:pt x="181" y="38"/>
                    <a:pt x="179" y="41"/>
                    <a:pt x="176" y="45"/>
                  </a:cubicBezTo>
                  <a:cubicBezTo>
                    <a:pt x="173" y="48"/>
                    <a:pt x="168" y="53"/>
                    <a:pt x="160" y="60"/>
                  </a:cubicBezTo>
                  <a:cubicBezTo>
                    <a:pt x="128" y="89"/>
                    <a:pt x="128" y="89"/>
                    <a:pt x="128" y="89"/>
                  </a:cubicBezTo>
                  <a:cubicBezTo>
                    <a:pt x="125" y="101"/>
                    <a:pt x="125" y="101"/>
                    <a:pt x="125" y="101"/>
                  </a:cubicBezTo>
                  <a:cubicBezTo>
                    <a:pt x="188" y="101"/>
                    <a:pt x="188" y="101"/>
                    <a:pt x="188" y="101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49" y="87"/>
                    <a:pt x="149" y="87"/>
                    <a:pt x="149" y="87"/>
                  </a:cubicBezTo>
                  <a:cubicBezTo>
                    <a:pt x="149" y="86"/>
                    <a:pt x="149" y="86"/>
                    <a:pt x="149" y="86"/>
                  </a:cubicBezTo>
                  <a:cubicBezTo>
                    <a:pt x="170" y="69"/>
                    <a:pt x="170" y="69"/>
                    <a:pt x="170" y="69"/>
                  </a:cubicBezTo>
                  <a:cubicBezTo>
                    <a:pt x="179" y="61"/>
                    <a:pt x="185" y="55"/>
                    <a:pt x="189" y="50"/>
                  </a:cubicBezTo>
                  <a:cubicBezTo>
                    <a:pt x="193" y="46"/>
                    <a:pt x="196" y="42"/>
                    <a:pt x="198" y="38"/>
                  </a:cubicBezTo>
                  <a:cubicBezTo>
                    <a:pt x="199" y="33"/>
                    <a:pt x="200" y="29"/>
                    <a:pt x="200" y="24"/>
                  </a:cubicBezTo>
                  <a:cubicBezTo>
                    <a:pt x="200" y="17"/>
                    <a:pt x="198" y="11"/>
                    <a:pt x="193" y="7"/>
                  </a:cubicBezTo>
                  <a:cubicBezTo>
                    <a:pt x="188" y="3"/>
                    <a:pt x="182" y="1"/>
                    <a:pt x="174" y="1"/>
                  </a:cubicBezTo>
                  <a:moveTo>
                    <a:pt x="520" y="1"/>
                  </a:moveTo>
                  <a:cubicBezTo>
                    <a:pt x="515" y="1"/>
                    <a:pt x="509" y="2"/>
                    <a:pt x="504" y="4"/>
                  </a:cubicBezTo>
                  <a:cubicBezTo>
                    <a:pt x="499" y="5"/>
                    <a:pt x="494" y="9"/>
                    <a:pt x="489" y="13"/>
                  </a:cubicBezTo>
                  <a:cubicBezTo>
                    <a:pt x="497" y="24"/>
                    <a:pt x="497" y="24"/>
                    <a:pt x="497" y="24"/>
                  </a:cubicBezTo>
                  <a:cubicBezTo>
                    <a:pt x="501" y="20"/>
                    <a:pt x="505" y="18"/>
                    <a:pt x="508" y="16"/>
                  </a:cubicBezTo>
                  <a:cubicBezTo>
                    <a:pt x="511" y="15"/>
                    <a:pt x="514" y="14"/>
                    <a:pt x="518" y="14"/>
                  </a:cubicBezTo>
                  <a:cubicBezTo>
                    <a:pt x="522" y="14"/>
                    <a:pt x="525" y="15"/>
                    <a:pt x="527" y="18"/>
                  </a:cubicBezTo>
                  <a:cubicBezTo>
                    <a:pt x="529" y="20"/>
                    <a:pt x="530" y="23"/>
                    <a:pt x="530" y="27"/>
                  </a:cubicBezTo>
                  <a:cubicBezTo>
                    <a:pt x="530" y="30"/>
                    <a:pt x="530" y="33"/>
                    <a:pt x="528" y="36"/>
                  </a:cubicBezTo>
                  <a:cubicBezTo>
                    <a:pt x="527" y="38"/>
                    <a:pt x="525" y="41"/>
                    <a:pt x="522" y="45"/>
                  </a:cubicBezTo>
                  <a:cubicBezTo>
                    <a:pt x="519" y="48"/>
                    <a:pt x="514" y="53"/>
                    <a:pt x="506" y="60"/>
                  </a:cubicBezTo>
                  <a:cubicBezTo>
                    <a:pt x="474" y="89"/>
                    <a:pt x="474" y="89"/>
                    <a:pt x="474" y="89"/>
                  </a:cubicBezTo>
                  <a:cubicBezTo>
                    <a:pt x="472" y="101"/>
                    <a:pt x="472" y="101"/>
                    <a:pt x="472" y="101"/>
                  </a:cubicBezTo>
                  <a:cubicBezTo>
                    <a:pt x="535" y="101"/>
                    <a:pt x="535" y="101"/>
                    <a:pt x="535" y="101"/>
                  </a:cubicBezTo>
                  <a:cubicBezTo>
                    <a:pt x="537" y="87"/>
                    <a:pt x="537" y="87"/>
                    <a:pt x="537" y="87"/>
                  </a:cubicBezTo>
                  <a:cubicBezTo>
                    <a:pt x="495" y="87"/>
                    <a:pt x="495" y="87"/>
                    <a:pt x="495" y="87"/>
                  </a:cubicBezTo>
                  <a:cubicBezTo>
                    <a:pt x="495" y="86"/>
                    <a:pt x="495" y="86"/>
                    <a:pt x="495" y="86"/>
                  </a:cubicBezTo>
                  <a:cubicBezTo>
                    <a:pt x="516" y="69"/>
                    <a:pt x="516" y="69"/>
                    <a:pt x="516" y="69"/>
                  </a:cubicBezTo>
                  <a:cubicBezTo>
                    <a:pt x="525" y="61"/>
                    <a:pt x="532" y="55"/>
                    <a:pt x="536" y="50"/>
                  </a:cubicBezTo>
                  <a:cubicBezTo>
                    <a:pt x="539" y="46"/>
                    <a:pt x="542" y="42"/>
                    <a:pt x="544" y="38"/>
                  </a:cubicBezTo>
                  <a:cubicBezTo>
                    <a:pt x="546" y="33"/>
                    <a:pt x="547" y="29"/>
                    <a:pt x="547" y="24"/>
                  </a:cubicBezTo>
                  <a:cubicBezTo>
                    <a:pt x="547" y="17"/>
                    <a:pt x="544" y="11"/>
                    <a:pt x="539" y="7"/>
                  </a:cubicBezTo>
                  <a:cubicBezTo>
                    <a:pt x="534" y="3"/>
                    <a:pt x="528" y="1"/>
                    <a:pt x="520" y="1"/>
                  </a:cubicBezTo>
                  <a:moveTo>
                    <a:pt x="838" y="1"/>
                  </a:moveTo>
                  <a:cubicBezTo>
                    <a:pt x="832" y="1"/>
                    <a:pt x="827" y="2"/>
                    <a:pt x="822" y="4"/>
                  </a:cubicBezTo>
                  <a:cubicBezTo>
                    <a:pt x="817" y="5"/>
                    <a:pt x="812" y="9"/>
                    <a:pt x="807" y="13"/>
                  </a:cubicBezTo>
                  <a:cubicBezTo>
                    <a:pt x="814" y="24"/>
                    <a:pt x="814" y="24"/>
                    <a:pt x="814" y="24"/>
                  </a:cubicBezTo>
                  <a:cubicBezTo>
                    <a:pt x="819" y="20"/>
                    <a:pt x="823" y="18"/>
                    <a:pt x="826" y="16"/>
                  </a:cubicBezTo>
                  <a:cubicBezTo>
                    <a:pt x="829" y="15"/>
                    <a:pt x="832" y="14"/>
                    <a:pt x="835" y="14"/>
                  </a:cubicBezTo>
                  <a:cubicBezTo>
                    <a:pt x="839" y="14"/>
                    <a:pt x="842" y="15"/>
                    <a:pt x="845" y="18"/>
                  </a:cubicBezTo>
                  <a:cubicBezTo>
                    <a:pt x="847" y="20"/>
                    <a:pt x="848" y="23"/>
                    <a:pt x="848" y="27"/>
                  </a:cubicBezTo>
                  <a:cubicBezTo>
                    <a:pt x="848" y="30"/>
                    <a:pt x="847" y="33"/>
                    <a:pt x="846" y="36"/>
                  </a:cubicBezTo>
                  <a:cubicBezTo>
                    <a:pt x="845" y="38"/>
                    <a:pt x="843" y="41"/>
                    <a:pt x="840" y="45"/>
                  </a:cubicBezTo>
                  <a:cubicBezTo>
                    <a:pt x="837" y="48"/>
                    <a:pt x="832" y="53"/>
                    <a:pt x="824" y="60"/>
                  </a:cubicBezTo>
                  <a:cubicBezTo>
                    <a:pt x="792" y="89"/>
                    <a:pt x="792" y="89"/>
                    <a:pt x="792" y="89"/>
                  </a:cubicBezTo>
                  <a:cubicBezTo>
                    <a:pt x="790" y="101"/>
                    <a:pt x="790" y="101"/>
                    <a:pt x="790" y="101"/>
                  </a:cubicBezTo>
                  <a:cubicBezTo>
                    <a:pt x="852" y="101"/>
                    <a:pt x="852" y="101"/>
                    <a:pt x="852" y="101"/>
                  </a:cubicBezTo>
                  <a:cubicBezTo>
                    <a:pt x="855" y="87"/>
                    <a:pt x="855" y="87"/>
                    <a:pt x="855" y="87"/>
                  </a:cubicBezTo>
                  <a:cubicBezTo>
                    <a:pt x="813" y="87"/>
                    <a:pt x="813" y="87"/>
                    <a:pt x="813" y="87"/>
                  </a:cubicBezTo>
                  <a:cubicBezTo>
                    <a:pt x="813" y="86"/>
                    <a:pt x="813" y="86"/>
                    <a:pt x="813" y="86"/>
                  </a:cubicBezTo>
                  <a:cubicBezTo>
                    <a:pt x="834" y="69"/>
                    <a:pt x="834" y="69"/>
                    <a:pt x="834" y="69"/>
                  </a:cubicBezTo>
                  <a:cubicBezTo>
                    <a:pt x="843" y="61"/>
                    <a:pt x="850" y="55"/>
                    <a:pt x="853" y="50"/>
                  </a:cubicBezTo>
                  <a:cubicBezTo>
                    <a:pt x="857" y="46"/>
                    <a:pt x="860" y="42"/>
                    <a:pt x="862" y="38"/>
                  </a:cubicBezTo>
                  <a:cubicBezTo>
                    <a:pt x="863" y="33"/>
                    <a:pt x="864" y="29"/>
                    <a:pt x="864" y="24"/>
                  </a:cubicBezTo>
                  <a:cubicBezTo>
                    <a:pt x="864" y="24"/>
                    <a:pt x="864" y="24"/>
                    <a:pt x="864" y="24"/>
                  </a:cubicBezTo>
                  <a:cubicBezTo>
                    <a:pt x="864" y="17"/>
                    <a:pt x="862" y="11"/>
                    <a:pt x="857" y="7"/>
                  </a:cubicBezTo>
                  <a:cubicBezTo>
                    <a:pt x="852" y="3"/>
                    <a:pt x="846" y="1"/>
                    <a:pt x="838" y="1"/>
                  </a:cubicBezTo>
                  <a:moveTo>
                    <a:pt x="397" y="160"/>
                  </a:moveTo>
                  <a:cubicBezTo>
                    <a:pt x="391" y="160"/>
                    <a:pt x="386" y="158"/>
                    <a:pt x="382" y="154"/>
                  </a:cubicBezTo>
                  <a:cubicBezTo>
                    <a:pt x="378" y="150"/>
                    <a:pt x="377" y="144"/>
                    <a:pt x="377" y="137"/>
                  </a:cubicBezTo>
                  <a:cubicBezTo>
                    <a:pt x="377" y="126"/>
                    <a:pt x="379" y="116"/>
                    <a:pt x="382" y="105"/>
                  </a:cubicBezTo>
                  <a:cubicBezTo>
                    <a:pt x="386" y="95"/>
                    <a:pt x="391" y="87"/>
                    <a:pt x="398" y="81"/>
                  </a:cubicBezTo>
                  <a:cubicBezTo>
                    <a:pt x="404" y="75"/>
                    <a:pt x="410" y="72"/>
                    <a:pt x="416" y="72"/>
                  </a:cubicBezTo>
                  <a:cubicBezTo>
                    <a:pt x="428" y="72"/>
                    <a:pt x="434" y="80"/>
                    <a:pt x="434" y="95"/>
                  </a:cubicBezTo>
                  <a:cubicBezTo>
                    <a:pt x="434" y="106"/>
                    <a:pt x="433" y="117"/>
                    <a:pt x="429" y="127"/>
                  </a:cubicBezTo>
                  <a:cubicBezTo>
                    <a:pt x="426" y="137"/>
                    <a:pt x="421" y="145"/>
                    <a:pt x="416" y="151"/>
                  </a:cubicBezTo>
                  <a:cubicBezTo>
                    <a:pt x="410" y="157"/>
                    <a:pt x="404" y="160"/>
                    <a:pt x="397" y="160"/>
                  </a:cubicBezTo>
                  <a:moveTo>
                    <a:pt x="405" y="0"/>
                  </a:moveTo>
                  <a:cubicBezTo>
                    <a:pt x="378" y="0"/>
                    <a:pt x="378" y="0"/>
                    <a:pt x="378" y="0"/>
                  </a:cubicBezTo>
                  <a:cubicBezTo>
                    <a:pt x="339" y="180"/>
                    <a:pt x="339" y="180"/>
                    <a:pt x="339" y="180"/>
                  </a:cubicBezTo>
                  <a:cubicBezTo>
                    <a:pt x="360" y="180"/>
                    <a:pt x="360" y="180"/>
                    <a:pt x="360" y="180"/>
                  </a:cubicBezTo>
                  <a:cubicBezTo>
                    <a:pt x="367" y="162"/>
                    <a:pt x="367" y="162"/>
                    <a:pt x="367" y="162"/>
                  </a:cubicBezTo>
                  <a:cubicBezTo>
                    <a:pt x="369" y="162"/>
                    <a:pt x="369" y="162"/>
                    <a:pt x="369" y="162"/>
                  </a:cubicBezTo>
                  <a:cubicBezTo>
                    <a:pt x="372" y="169"/>
                    <a:pt x="376" y="174"/>
                    <a:pt x="381" y="177"/>
                  </a:cubicBezTo>
                  <a:cubicBezTo>
                    <a:pt x="387" y="181"/>
                    <a:pt x="393" y="182"/>
                    <a:pt x="401" y="182"/>
                  </a:cubicBezTo>
                  <a:cubicBezTo>
                    <a:pt x="412" y="182"/>
                    <a:pt x="422" y="179"/>
                    <a:pt x="432" y="171"/>
                  </a:cubicBezTo>
                  <a:cubicBezTo>
                    <a:pt x="441" y="163"/>
                    <a:pt x="448" y="152"/>
                    <a:pt x="454" y="139"/>
                  </a:cubicBezTo>
                  <a:cubicBezTo>
                    <a:pt x="459" y="125"/>
                    <a:pt x="462" y="110"/>
                    <a:pt x="462" y="95"/>
                  </a:cubicBezTo>
                  <a:cubicBezTo>
                    <a:pt x="462" y="81"/>
                    <a:pt x="459" y="70"/>
                    <a:pt x="453" y="62"/>
                  </a:cubicBezTo>
                  <a:cubicBezTo>
                    <a:pt x="446" y="54"/>
                    <a:pt x="438" y="50"/>
                    <a:pt x="426" y="50"/>
                  </a:cubicBezTo>
                  <a:cubicBezTo>
                    <a:pt x="420" y="50"/>
                    <a:pt x="413" y="51"/>
                    <a:pt x="408" y="55"/>
                  </a:cubicBezTo>
                  <a:cubicBezTo>
                    <a:pt x="402" y="58"/>
                    <a:pt x="395" y="64"/>
                    <a:pt x="388" y="73"/>
                  </a:cubicBezTo>
                  <a:cubicBezTo>
                    <a:pt x="388" y="73"/>
                    <a:pt x="388" y="73"/>
                    <a:pt x="388" y="73"/>
                  </a:cubicBezTo>
                  <a:cubicBezTo>
                    <a:pt x="389" y="69"/>
                    <a:pt x="390" y="64"/>
                    <a:pt x="392" y="56"/>
                  </a:cubicBezTo>
                  <a:cubicBezTo>
                    <a:pt x="394" y="49"/>
                    <a:pt x="396" y="43"/>
                    <a:pt x="397" y="38"/>
                  </a:cubicBezTo>
                  <a:cubicBezTo>
                    <a:pt x="405" y="0"/>
                    <a:pt x="405" y="0"/>
                    <a:pt x="40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36" name="图片 35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696B3E99-E401-4C4C-9CE6-6C4284B3FE9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816" y="2502694"/>
            <a:ext cx="1748009" cy="1748009"/>
          </a:xfrm>
          <a:prstGeom prst="rect">
            <a:avLst/>
          </a:prstGeom>
        </p:spPr>
      </p:pic>
      <p:pic>
        <p:nvPicPr>
          <p:cNvPr id="37" name="PA_图片 7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5EB72367-C5C0-4C05-AFB9-CA2E62D609C5}"/>
              </a:ext>
            </a:extLst>
          </p:cNvPr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53335">
            <a:off x="-1794492" y="-261618"/>
            <a:ext cx="6134312" cy="388886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8" name="PA_图片 16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17F95632-4A57-42F0-AA8E-6CF8F7422C5B}"/>
              </a:ext>
            </a:extLst>
          </p:cNvPr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7947"/>
            <a:ext cx="2893234" cy="736460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437383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4398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1352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2594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7450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2247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33588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676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40EBF1A7-27A1-475D-B50D-ECC685FA352E}"/>
              </a:ext>
            </a:extLst>
          </p:cNvPr>
          <p:cNvSpPr/>
          <p:nvPr userDrawn="1"/>
        </p:nvSpPr>
        <p:spPr>
          <a:xfrm>
            <a:off x="4587766" y="0"/>
            <a:ext cx="1508234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A_图片 12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4F19E7C7-2748-46CA-90B0-F85F10B5042E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9039" y="-4217"/>
            <a:ext cx="1078588" cy="1651240"/>
          </a:xfrm>
          <a:custGeom>
            <a:avLst/>
            <a:gdLst>
              <a:gd name="connsiteX0" fmla="*/ 1470895 w 4570422"/>
              <a:gd name="connsiteY0" fmla="*/ 1562983 h 1978926"/>
              <a:gd name="connsiteX1" fmla="*/ 1470895 w 4570422"/>
              <a:gd name="connsiteY1" fmla="*/ 1910685 h 1978926"/>
              <a:gd name="connsiteX2" fmla="*/ 3163217 w 4570422"/>
              <a:gd name="connsiteY2" fmla="*/ 1910685 h 1978926"/>
              <a:gd name="connsiteX3" fmla="*/ 3163217 w 4570422"/>
              <a:gd name="connsiteY3" fmla="*/ 1562983 h 1978926"/>
              <a:gd name="connsiteX4" fmla="*/ 0 w 4570422"/>
              <a:gd name="connsiteY4" fmla="*/ 0 h 1978926"/>
              <a:gd name="connsiteX5" fmla="*/ 2057748 w 4570422"/>
              <a:gd name="connsiteY5" fmla="*/ 0 h 1978926"/>
              <a:gd name="connsiteX6" fmla="*/ 2057748 w 4570422"/>
              <a:gd name="connsiteY6" fmla="*/ 272954 h 1978926"/>
              <a:gd name="connsiteX7" fmla="*/ 3313342 w 4570422"/>
              <a:gd name="connsiteY7" fmla="*/ 272954 h 1978926"/>
              <a:gd name="connsiteX8" fmla="*/ 3313342 w 4570422"/>
              <a:gd name="connsiteY8" fmla="*/ 0 h 1978926"/>
              <a:gd name="connsiteX9" fmla="*/ 4570422 w 4570422"/>
              <a:gd name="connsiteY9" fmla="*/ 0 h 1978926"/>
              <a:gd name="connsiteX10" fmla="*/ 4570422 w 4570422"/>
              <a:gd name="connsiteY10" fmla="*/ 1978926 h 1978926"/>
              <a:gd name="connsiteX11" fmla="*/ 0 w 4570422"/>
              <a:gd name="connsiteY11" fmla="*/ 1978926 h 1978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570422" h="1978926">
                <a:moveTo>
                  <a:pt x="1470895" y="1562983"/>
                </a:moveTo>
                <a:lnTo>
                  <a:pt x="1470895" y="1910685"/>
                </a:lnTo>
                <a:lnTo>
                  <a:pt x="3163217" y="1910685"/>
                </a:lnTo>
                <a:lnTo>
                  <a:pt x="3163217" y="1562983"/>
                </a:lnTo>
                <a:close/>
                <a:moveTo>
                  <a:pt x="0" y="0"/>
                </a:moveTo>
                <a:lnTo>
                  <a:pt x="2057748" y="0"/>
                </a:lnTo>
                <a:lnTo>
                  <a:pt x="2057748" y="272954"/>
                </a:lnTo>
                <a:lnTo>
                  <a:pt x="3313342" y="272954"/>
                </a:lnTo>
                <a:lnTo>
                  <a:pt x="3313342" y="0"/>
                </a:lnTo>
                <a:lnTo>
                  <a:pt x="4570422" y="0"/>
                </a:lnTo>
                <a:lnTo>
                  <a:pt x="4570422" y="1978926"/>
                </a:lnTo>
                <a:lnTo>
                  <a:pt x="0" y="1978926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9D615BA9-E180-4831-BF70-E855257FA4DE}"/>
              </a:ext>
            </a:extLst>
          </p:cNvPr>
          <p:cNvGrpSpPr/>
          <p:nvPr userDrawn="1"/>
        </p:nvGrpSpPr>
        <p:grpSpPr>
          <a:xfrm>
            <a:off x="10608470" y="4067982"/>
            <a:ext cx="1501775" cy="2589211"/>
            <a:chOff x="10458451" y="2243138"/>
            <a:chExt cx="1501775" cy="258921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Freeform 55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AFCCE61A-A175-4E52-9AA7-542BA6A930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61651" y="4732337"/>
              <a:ext cx="479425" cy="100012"/>
            </a:xfrm>
            <a:custGeom>
              <a:avLst/>
              <a:gdLst>
                <a:gd name="T0" fmla="*/ 451 w 451"/>
                <a:gd name="T1" fmla="*/ 0 h 94"/>
                <a:gd name="T2" fmla="*/ 47 w 451"/>
                <a:gd name="T3" fmla="*/ 0 h 94"/>
                <a:gd name="T4" fmla="*/ 0 w 451"/>
                <a:gd name="T5" fmla="*/ 47 h 94"/>
                <a:gd name="T6" fmla="*/ 47 w 451"/>
                <a:gd name="T7" fmla="*/ 94 h 94"/>
                <a:gd name="T8" fmla="*/ 451 w 451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1" h="94">
                  <a:moveTo>
                    <a:pt x="451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21" y="94"/>
                    <a:pt x="47" y="94"/>
                  </a:cubicBezTo>
                  <a:cubicBezTo>
                    <a:pt x="451" y="94"/>
                    <a:pt x="451" y="94"/>
                    <a:pt x="451" y="94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56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5612E84C-5C43-4046-9ECA-0E5EAF2509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99751" y="4630737"/>
              <a:ext cx="479425" cy="100012"/>
            </a:xfrm>
            <a:custGeom>
              <a:avLst/>
              <a:gdLst>
                <a:gd name="T0" fmla="*/ 0 w 450"/>
                <a:gd name="T1" fmla="*/ 0 h 94"/>
                <a:gd name="T2" fmla="*/ 403 w 450"/>
                <a:gd name="T3" fmla="*/ 0 h 94"/>
                <a:gd name="T4" fmla="*/ 450 w 450"/>
                <a:gd name="T5" fmla="*/ 47 h 94"/>
                <a:gd name="T6" fmla="*/ 403 w 450"/>
                <a:gd name="T7" fmla="*/ 94 h 94"/>
                <a:gd name="T8" fmla="*/ 0 w 450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0" h="94">
                  <a:moveTo>
                    <a:pt x="0" y="0"/>
                  </a:moveTo>
                  <a:cubicBezTo>
                    <a:pt x="403" y="0"/>
                    <a:pt x="403" y="0"/>
                    <a:pt x="403" y="0"/>
                  </a:cubicBezTo>
                  <a:cubicBezTo>
                    <a:pt x="429" y="0"/>
                    <a:pt x="450" y="21"/>
                    <a:pt x="450" y="47"/>
                  </a:cubicBezTo>
                  <a:cubicBezTo>
                    <a:pt x="450" y="73"/>
                    <a:pt x="429" y="94"/>
                    <a:pt x="403" y="94"/>
                  </a:cubicBezTo>
                  <a:cubicBezTo>
                    <a:pt x="0" y="94"/>
                    <a:pt x="0" y="94"/>
                    <a:pt x="0" y="94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57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FE147BDE-1E37-4FFD-BB98-F2FDF495CB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39488" y="4530725"/>
              <a:ext cx="820738" cy="100012"/>
            </a:xfrm>
            <a:custGeom>
              <a:avLst/>
              <a:gdLst>
                <a:gd name="T0" fmla="*/ 320 w 771"/>
                <a:gd name="T1" fmla="*/ 93 h 93"/>
                <a:gd name="T2" fmla="*/ 724 w 771"/>
                <a:gd name="T3" fmla="*/ 93 h 93"/>
                <a:gd name="T4" fmla="*/ 771 w 771"/>
                <a:gd name="T5" fmla="*/ 47 h 93"/>
                <a:gd name="T6" fmla="*/ 724 w 771"/>
                <a:gd name="T7" fmla="*/ 0 h 93"/>
                <a:gd name="T8" fmla="*/ 0 w 771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1" h="93">
                  <a:moveTo>
                    <a:pt x="320" y="93"/>
                  </a:moveTo>
                  <a:cubicBezTo>
                    <a:pt x="724" y="93"/>
                    <a:pt x="724" y="93"/>
                    <a:pt x="724" y="93"/>
                  </a:cubicBezTo>
                  <a:cubicBezTo>
                    <a:pt x="750" y="93"/>
                    <a:pt x="771" y="72"/>
                    <a:pt x="771" y="47"/>
                  </a:cubicBezTo>
                  <a:cubicBezTo>
                    <a:pt x="771" y="21"/>
                    <a:pt x="750" y="0"/>
                    <a:pt x="72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58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45C54D4F-5A58-4602-AB61-107947FAD7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07738" y="4530725"/>
              <a:ext cx="820738" cy="100012"/>
            </a:xfrm>
            <a:custGeom>
              <a:avLst/>
              <a:gdLst>
                <a:gd name="T0" fmla="*/ 320 w 771"/>
                <a:gd name="T1" fmla="*/ 93 h 93"/>
                <a:gd name="T2" fmla="*/ 724 w 771"/>
                <a:gd name="T3" fmla="*/ 93 h 93"/>
                <a:gd name="T4" fmla="*/ 771 w 771"/>
                <a:gd name="T5" fmla="*/ 47 h 93"/>
                <a:gd name="T6" fmla="*/ 724 w 771"/>
                <a:gd name="T7" fmla="*/ 0 h 93"/>
                <a:gd name="T8" fmla="*/ 0 w 771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1" h="93">
                  <a:moveTo>
                    <a:pt x="320" y="93"/>
                  </a:moveTo>
                  <a:cubicBezTo>
                    <a:pt x="724" y="93"/>
                    <a:pt x="724" y="93"/>
                    <a:pt x="724" y="93"/>
                  </a:cubicBezTo>
                  <a:cubicBezTo>
                    <a:pt x="750" y="93"/>
                    <a:pt x="771" y="72"/>
                    <a:pt x="771" y="47"/>
                  </a:cubicBezTo>
                  <a:cubicBezTo>
                    <a:pt x="771" y="21"/>
                    <a:pt x="750" y="0"/>
                    <a:pt x="72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59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3B5A4BAD-3FBE-4E0F-8F5E-0AAAC5D721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75988" y="4530725"/>
              <a:ext cx="819150" cy="100012"/>
            </a:xfrm>
            <a:custGeom>
              <a:avLst/>
              <a:gdLst>
                <a:gd name="T0" fmla="*/ 320 w 770"/>
                <a:gd name="T1" fmla="*/ 93 h 93"/>
                <a:gd name="T2" fmla="*/ 723 w 770"/>
                <a:gd name="T3" fmla="*/ 93 h 93"/>
                <a:gd name="T4" fmla="*/ 770 w 770"/>
                <a:gd name="T5" fmla="*/ 47 h 93"/>
                <a:gd name="T6" fmla="*/ 723 w 770"/>
                <a:gd name="T7" fmla="*/ 0 h 93"/>
                <a:gd name="T8" fmla="*/ 0 w 770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0" h="93">
                  <a:moveTo>
                    <a:pt x="320" y="93"/>
                  </a:moveTo>
                  <a:cubicBezTo>
                    <a:pt x="723" y="93"/>
                    <a:pt x="723" y="93"/>
                    <a:pt x="723" y="93"/>
                  </a:cubicBezTo>
                  <a:cubicBezTo>
                    <a:pt x="749" y="93"/>
                    <a:pt x="770" y="72"/>
                    <a:pt x="770" y="47"/>
                  </a:cubicBezTo>
                  <a:cubicBezTo>
                    <a:pt x="770" y="21"/>
                    <a:pt x="749" y="0"/>
                    <a:pt x="723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0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E7C8E510-8C50-4E85-8D10-3E1B6497A5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58451" y="4530725"/>
              <a:ext cx="820738" cy="100012"/>
            </a:xfrm>
            <a:custGeom>
              <a:avLst/>
              <a:gdLst>
                <a:gd name="T0" fmla="*/ 451 w 771"/>
                <a:gd name="T1" fmla="*/ 94 h 94"/>
                <a:gd name="T2" fmla="*/ 47 w 771"/>
                <a:gd name="T3" fmla="*/ 94 h 94"/>
                <a:gd name="T4" fmla="*/ 0 w 771"/>
                <a:gd name="T5" fmla="*/ 47 h 94"/>
                <a:gd name="T6" fmla="*/ 47 w 771"/>
                <a:gd name="T7" fmla="*/ 0 h 94"/>
                <a:gd name="T8" fmla="*/ 771 w 771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1" h="94">
                  <a:moveTo>
                    <a:pt x="451" y="94"/>
                  </a:moveTo>
                  <a:cubicBezTo>
                    <a:pt x="47" y="94"/>
                    <a:pt x="47" y="94"/>
                    <a:pt x="47" y="94"/>
                  </a:cubicBezTo>
                  <a:cubicBezTo>
                    <a:pt x="21" y="94"/>
                    <a:pt x="0" y="73"/>
                    <a:pt x="0" y="47"/>
                  </a:cubicBezTo>
                  <a:cubicBezTo>
                    <a:pt x="0" y="21"/>
                    <a:pt x="21" y="0"/>
                    <a:pt x="47" y="0"/>
                  </a:cubicBezTo>
                  <a:cubicBezTo>
                    <a:pt x="771" y="0"/>
                    <a:pt x="771" y="0"/>
                    <a:pt x="771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1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2BA66E2A-455E-4344-AFA6-C36032B75D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90201" y="4530725"/>
              <a:ext cx="820738" cy="100012"/>
            </a:xfrm>
            <a:custGeom>
              <a:avLst/>
              <a:gdLst>
                <a:gd name="T0" fmla="*/ 450 w 771"/>
                <a:gd name="T1" fmla="*/ 94 h 94"/>
                <a:gd name="T2" fmla="*/ 47 w 771"/>
                <a:gd name="T3" fmla="*/ 94 h 94"/>
                <a:gd name="T4" fmla="*/ 0 w 771"/>
                <a:gd name="T5" fmla="*/ 47 h 94"/>
                <a:gd name="T6" fmla="*/ 47 w 771"/>
                <a:gd name="T7" fmla="*/ 0 h 94"/>
                <a:gd name="T8" fmla="*/ 771 w 771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1" h="94">
                  <a:moveTo>
                    <a:pt x="450" y="94"/>
                  </a:moveTo>
                  <a:cubicBezTo>
                    <a:pt x="47" y="94"/>
                    <a:pt x="47" y="94"/>
                    <a:pt x="47" y="94"/>
                  </a:cubicBezTo>
                  <a:cubicBezTo>
                    <a:pt x="21" y="94"/>
                    <a:pt x="0" y="73"/>
                    <a:pt x="0" y="47"/>
                  </a:cubicBezTo>
                  <a:cubicBezTo>
                    <a:pt x="0" y="21"/>
                    <a:pt x="21" y="0"/>
                    <a:pt x="47" y="0"/>
                  </a:cubicBezTo>
                  <a:cubicBezTo>
                    <a:pt x="771" y="0"/>
                    <a:pt x="771" y="0"/>
                    <a:pt x="771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2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20DFA6BC-9549-45F0-A1F1-6804682111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83901" y="2616200"/>
              <a:ext cx="361950" cy="74612"/>
            </a:xfrm>
            <a:custGeom>
              <a:avLst/>
              <a:gdLst>
                <a:gd name="T0" fmla="*/ 339 w 339"/>
                <a:gd name="T1" fmla="*/ 0 h 70"/>
                <a:gd name="T2" fmla="*/ 35 w 339"/>
                <a:gd name="T3" fmla="*/ 0 h 70"/>
                <a:gd name="T4" fmla="*/ 0 w 339"/>
                <a:gd name="T5" fmla="*/ 35 h 70"/>
                <a:gd name="T6" fmla="*/ 35 w 339"/>
                <a:gd name="T7" fmla="*/ 70 h 70"/>
                <a:gd name="T8" fmla="*/ 339 w 339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70">
                  <a:moveTo>
                    <a:pt x="339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15" y="0"/>
                    <a:pt x="0" y="15"/>
                    <a:pt x="0" y="35"/>
                  </a:cubicBezTo>
                  <a:cubicBezTo>
                    <a:pt x="0" y="54"/>
                    <a:pt x="15" y="70"/>
                    <a:pt x="35" y="70"/>
                  </a:cubicBezTo>
                  <a:cubicBezTo>
                    <a:pt x="339" y="70"/>
                    <a:pt x="339" y="70"/>
                    <a:pt x="339" y="7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3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DB6133A8-AB38-4A94-A02D-36FC9CF660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12476" y="2540000"/>
              <a:ext cx="360363" cy="76200"/>
            </a:xfrm>
            <a:custGeom>
              <a:avLst/>
              <a:gdLst>
                <a:gd name="T0" fmla="*/ 0 w 339"/>
                <a:gd name="T1" fmla="*/ 0 h 71"/>
                <a:gd name="T2" fmla="*/ 304 w 339"/>
                <a:gd name="T3" fmla="*/ 0 h 71"/>
                <a:gd name="T4" fmla="*/ 339 w 339"/>
                <a:gd name="T5" fmla="*/ 36 h 71"/>
                <a:gd name="T6" fmla="*/ 304 w 339"/>
                <a:gd name="T7" fmla="*/ 71 h 71"/>
                <a:gd name="T8" fmla="*/ 0 w 339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71">
                  <a:moveTo>
                    <a:pt x="0" y="0"/>
                  </a:moveTo>
                  <a:cubicBezTo>
                    <a:pt x="304" y="0"/>
                    <a:pt x="304" y="0"/>
                    <a:pt x="304" y="0"/>
                  </a:cubicBezTo>
                  <a:cubicBezTo>
                    <a:pt x="324" y="0"/>
                    <a:pt x="339" y="16"/>
                    <a:pt x="339" y="36"/>
                  </a:cubicBezTo>
                  <a:cubicBezTo>
                    <a:pt x="339" y="55"/>
                    <a:pt x="324" y="71"/>
                    <a:pt x="304" y="71"/>
                  </a:cubicBezTo>
                  <a:cubicBezTo>
                    <a:pt x="0" y="71"/>
                    <a:pt x="0" y="71"/>
                    <a:pt x="0" y="71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4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E8D9B754-7917-4E2C-8F38-F3FA35DEF8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31501" y="2465388"/>
              <a:ext cx="617538" cy="74612"/>
            </a:xfrm>
            <a:custGeom>
              <a:avLst/>
              <a:gdLst>
                <a:gd name="T0" fmla="*/ 339 w 580"/>
                <a:gd name="T1" fmla="*/ 70 h 70"/>
                <a:gd name="T2" fmla="*/ 35 w 580"/>
                <a:gd name="T3" fmla="*/ 70 h 70"/>
                <a:gd name="T4" fmla="*/ 0 w 580"/>
                <a:gd name="T5" fmla="*/ 35 h 70"/>
                <a:gd name="T6" fmla="*/ 35 w 580"/>
                <a:gd name="T7" fmla="*/ 0 h 70"/>
                <a:gd name="T8" fmla="*/ 580 w 58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70">
                  <a:moveTo>
                    <a:pt x="339" y="70"/>
                  </a:moveTo>
                  <a:cubicBezTo>
                    <a:pt x="35" y="70"/>
                    <a:pt x="35" y="70"/>
                    <a:pt x="35" y="70"/>
                  </a:cubicBezTo>
                  <a:cubicBezTo>
                    <a:pt x="16" y="70"/>
                    <a:pt x="0" y="55"/>
                    <a:pt x="0" y="35"/>
                  </a:cubicBezTo>
                  <a:cubicBezTo>
                    <a:pt x="0" y="16"/>
                    <a:pt x="16" y="0"/>
                    <a:pt x="35" y="0"/>
                  </a:cubicBezTo>
                  <a:cubicBezTo>
                    <a:pt x="580" y="0"/>
                    <a:pt x="580" y="0"/>
                    <a:pt x="58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65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556968EF-2B43-4F05-A691-9BB692246D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53726" y="2465388"/>
              <a:ext cx="617538" cy="74612"/>
            </a:xfrm>
            <a:custGeom>
              <a:avLst/>
              <a:gdLst>
                <a:gd name="T0" fmla="*/ 339 w 580"/>
                <a:gd name="T1" fmla="*/ 70 h 70"/>
                <a:gd name="T2" fmla="*/ 36 w 580"/>
                <a:gd name="T3" fmla="*/ 70 h 70"/>
                <a:gd name="T4" fmla="*/ 0 w 580"/>
                <a:gd name="T5" fmla="*/ 35 h 70"/>
                <a:gd name="T6" fmla="*/ 36 w 580"/>
                <a:gd name="T7" fmla="*/ 0 h 70"/>
                <a:gd name="T8" fmla="*/ 580 w 58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70">
                  <a:moveTo>
                    <a:pt x="339" y="70"/>
                  </a:moveTo>
                  <a:cubicBezTo>
                    <a:pt x="36" y="70"/>
                    <a:pt x="36" y="70"/>
                    <a:pt x="36" y="70"/>
                  </a:cubicBezTo>
                  <a:cubicBezTo>
                    <a:pt x="16" y="70"/>
                    <a:pt x="0" y="55"/>
                    <a:pt x="0" y="35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80" y="0"/>
                    <a:pt x="580" y="0"/>
                    <a:pt x="58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76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E6903AE7-7F66-4386-828F-BDAC800104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94976" y="2243138"/>
              <a:ext cx="617538" cy="74612"/>
            </a:xfrm>
            <a:custGeom>
              <a:avLst/>
              <a:gdLst>
                <a:gd name="T0" fmla="*/ 241 w 580"/>
                <a:gd name="T1" fmla="*/ 70 h 70"/>
                <a:gd name="T2" fmla="*/ 545 w 580"/>
                <a:gd name="T3" fmla="*/ 70 h 70"/>
                <a:gd name="T4" fmla="*/ 580 w 580"/>
                <a:gd name="T5" fmla="*/ 35 h 70"/>
                <a:gd name="T6" fmla="*/ 545 w 580"/>
                <a:gd name="T7" fmla="*/ 0 h 70"/>
                <a:gd name="T8" fmla="*/ 0 w 58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70">
                  <a:moveTo>
                    <a:pt x="241" y="70"/>
                  </a:moveTo>
                  <a:cubicBezTo>
                    <a:pt x="545" y="70"/>
                    <a:pt x="545" y="70"/>
                    <a:pt x="545" y="70"/>
                  </a:cubicBezTo>
                  <a:cubicBezTo>
                    <a:pt x="564" y="70"/>
                    <a:pt x="580" y="55"/>
                    <a:pt x="580" y="35"/>
                  </a:cubicBezTo>
                  <a:cubicBezTo>
                    <a:pt x="580" y="16"/>
                    <a:pt x="564" y="0"/>
                    <a:pt x="545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77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E712D2E4-C30D-49B9-A59B-5B4D342411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71163" y="2243138"/>
              <a:ext cx="617538" cy="74612"/>
            </a:xfrm>
            <a:custGeom>
              <a:avLst/>
              <a:gdLst>
                <a:gd name="T0" fmla="*/ 241 w 580"/>
                <a:gd name="T1" fmla="*/ 70 h 70"/>
                <a:gd name="T2" fmla="*/ 544 w 580"/>
                <a:gd name="T3" fmla="*/ 70 h 70"/>
                <a:gd name="T4" fmla="*/ 580 w 580"/>
                <a:gd name="T5" fmla="*/ 35 h 70"/>
                <a:gd name="T6" fmla="*/ 544 w 580"/>
                <a:gd name="T7" fmla="*/ 0 h 70"/>
                <a:gd name="T8" fmla="*/ 0 w 58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70">
                  <a:moveTo>
                    <a:pt x="241" y="70"/>
                  </a:moveTo>
                  <a:cubicBezTo>
                    <a:pt x="544" y="70"/>
                    <a:pt x="544" y="70"/>
                    <a:pt x="544" y="70"/>
                  </a:cubicBezTo>
                  <a:cubicBezTo>
                    <a:pt x="564" y="70"/>
                    <a:pt x="580" y="55"/>
                    <a:pt x="580" y="35"/>
                  </a:cubicBezTo>
                  <a:cubicBezTo>
                    <a:pt x="580" y="16"/>
                    <a:pt x="564" y="0"/>
                    <a:pt x="54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8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72B38A63-0E28-41D3-974F-AA42DD188D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87063" y="2317750"/>
              <a:ext cx="615950" cy="74612"/>
            </a:xfrm>
            <a:custGeom>
              <a:avLst/>
              <a:gdLst>
                <a:gd name="T0" fmla="*/ 202 w 580"/>
                <a:gd name="T1" fmla="*/ 0 h 70"/>
                <a:gd name="T2" fmla="*/ 35 w 580"/>
                <a:gd name="T3" fmla="*/ 0 h 70"/>
                <a:gd name="T4" fmla="*/ 0 w 580"/>
                <a:gd name="T5" fmla="*/ 35 h 70"/>
                <a:gd name="T6" fmla="*/ 35 w 580"/>
                <a:gd name="T7" fmla="*/ 70 h 70"/>
                <a:gd name="T8" fmla="*/ 580 w 580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70">
                  <a:moveTo>
                    <a:pt x="202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15" y="0"/>
                    <a:pt x="0" y="15"/>
                    <a:pt x="0" y="35"/>
                  </a:cubicBezTo>
                  <a:cubicBezTo>
                    <a:pt x="0" y="54"/>
                    <a:pt x="15" y="70"/>
                    <a:pt x="35" y="70"/>
                  </a:cubicBezTo>
                  <a:cubicBezTo>
                    <a:pt x="580" y="70"/>
                    <a:pt x="580" y="70"/>
                    <a:pt x="580" y="7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79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2EB5BA4E-6E6E-448E-B9E9-6438294CE5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44188" y="3578225"/>
              <a:ext cx="617538" cy="436562"/>
            </a:xfrm>
            <a:custGeom>
              <a:avLst/>
              <a:gdLst>
                <a:gd name="T0" fmla="*/ 32 w 389"/>
                <a:gd name="T1" fmla="*/ 275 h 275"/>
                <a:gd name="T2" fmla="*/ 0 w 389"/>
                <a:gd name="T3" fmla="*/ 225 h 275"/>
                <a:gd name="T4" fmla="*/ 358 w 389"/>
                <a:gd name="T5" fmla="*/ 0 h 275"/>
                <a:gd name="T6" fmla="*/ 389 w 389"/>
                <a:gd name="T7" fmla="*/ 50 h 275"/>
                <a:gd name="T8" fmla="*/ 32 w 389"/>
                <a:gd name="T9" fmla="*/ 27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9" h="275">
                  <a:moveTo>
                    <a:pt x="32" y="275"/>
                  </a:moveTo>
                  <a:lnTo>
                    <a:pt x="0" y="225"/>
                  </a:lnTo>
                  <a:lnTo>
                    <a:pt x="358" y="0"/>
                  </a:lnTo>
                  <a:lnTo>
                    <a:pt x="389" y="50"/>
                  </a:lnTo>
                  <a:lnTo>
                    <a:pt x="32" y="275"/>
                  </a:lnTo>
                  <a:close/>
                </a:path>
              </a:pathLst>
            </a:custGeom>
            <a:solidFill>
              <a:srgbClr val="B5D2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80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63798490-1F29-48F1-802C-7958870D69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31476" y="3948112"/>
              <a:ext cx="153988" cy="114300"/>
            </a:xfrm>
            <a:custGeom>
              <a:avLst/>
              <a:gdLst>
                <a:gd name="T0" fmla="*/ 0 w 97"/>
                <a:gd name="T1" fmla="*/ 72 h 72"/>
                <a:gd name="T2" fmla="*/ 77 w 97"/>
                <a:gd name="T3" fmla="*/ 0 h 72"/>
                <a:gd name="T4" fmla="*/ 97 w 97"/>
                <a:gd name="T5" fmla="*/ 32 h 72"/>
                <a:gd name="T6" fmla="*/ 0 w 97"/>
                <a:gd name="T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72">
                  <a:moveTo>
                    <a:pt x="0" y="72"/>
                  </a:moveTo>
                  <a:lnTo>
                    <a:pt x="77" y="0"/>
                  </a:lnTo>
                  <a:lnTo>
                    <a:pt x="97" y="32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E5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81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B8B91C85-D779-4998-80DF-9CC35612A1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71238" y="3657600"/>
              <a:ext cx="182563" cy="676275"/>
            </a:xfrm>
            <a:custGeom>
              <a:avLst/>
              <a:gdLst>
                <a:gd name="T0" fmla="*/ 0 w 115"/>
                <a:gd name="T1" fmla="*/ 418 h 426"/>
                <a:gd name="T2" fmla="*/ 58 w 115"/>
                <a:gd name="T3" fmla="*/ 426 h 426"/>
                <a:gd name="T4" fmla="*/ 115 w 115"/>
                <a:gd name="T5" fmla="*/ 8 h 426"/>
                <a:gd name="T6" fmla="*/ 57 w 115"/>
                <a:gd name="T7" fmla="*/ 0 h 426"/>
                <a:gd name="T8" fmla="*/ 0 w 115"/>
                <a:gd name="T9" fmla="*/ 418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426">
                  <a:moveTo>
                    <a:pt x="0" y="418"/>
                  </a:moveTo>
                  <a:lnTo>
                    <a:pt x="58" y="426"/>
                  </a:lnTo>
                  <a:lnTo>
                    <a:pt x="115" y="8"/>
                  </a:lnTo>
                  <a:lnTo>
                    <a:pt x="57" y="0"/>
                  </a:lnTo>
                  <a:lnTo>
                    <a:pt x="0" y="418"/>
                  </a:lnTo>
                  <a:close/>
                </a:path>
              </a:pathLst>
            </a:custGeom>
            <a:solidFill>
              <a:srgbClr val="B5D2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82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0D6D5EFF-E7A7-4B16-86F8-DAB5D5876C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88701" y="4324350"/>
              <a:ext cx="60325" cy="166687"/>
            </a:xfrm>
            <a:custGeom>
              <a:avLst/>
              <a:gdLst>
                <a:gd name="T0" fmla="*/ 4 w 38"/>
                <a:gd name="T1" fmla="*/ 105 h 105"/>
                <a:gd name="T2" fmla="*/ 38 w 38"/>
                <a:gd name="T3" fmla="*/ 5 h 105"/>
                <a:gd name="T4" fmla="*/ 0 w 38"/>
                <a:gd name="T5" fmla="*/ 0 h 105"/>
                <a:gd name="T6" fmla="*/ 4 w 38"/>
                <a:gd name="T7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05">
                  <a:moveTo>
                    <a:pt x="4" y="105"/>
                  </a:moveTo>
                  <a:lnTo>
                    <a:pt x="38" y="5"/>
                  </a:lnTo>
                  <a:lnTo>
                    <a:pt x="0" y="0"/>
                  </a:lnTo>
                  <a:lnTo>
                    <a:pt x="4" y="105"/>
                  </a:lnTo>
                  <a:close/>
                </a:path>
              </a:pathLst>
            </a:custGeom>
            <a:solidFill>
              <a:srgbClr val="E5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83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052E8719-27D8-42A0-BAD7-8BE106C180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76013" y="3397250"/>
              <a:ext cx="163513" cy="227012"/>
            </a:xfrm>
            <a:custGeom>
              <a:avLst/>
              <a:gdLst>
                <a:gd name="T0" fmla="*/ 17 w 103"/>
                <a:gd name="T1" fmla="*/ 143 h 143"/>
                <a:gd name="T2" fmla="*/ 0 w 103"/>
                <a:gd name="T3" fmla="*/ 132 h 143"/>
                <a:gd name="T4" fmla="*/ 85 w 103"/>
                <a:gd name="T5" fmla="*/ 0 h 143"/>
                <a:gd name="T6" fmla="*/ 103 w 103"/>
                <a:gd name="T7" fmla="*/ 11 h 143"/>
                <a:gd name="T8" fmla="*/ 17 w 103"/>
                <a:gd name="T9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43">
                  <a:moveTo>
                    <a:pt x="17" y="143"/>
                  </a:moveTo>
                  <a:lnTo>
                    <a:pt x="0" y="132"/>
                  </a:lnTo>
                  <a:lnTo>
                    <a:pt x="85" y="0"/>
                  </a:lnTo>
                  <a:lnTo>
                    <a:pt x="103" y="11"/>
                  </a:lnTo>
                  <a:lnTo>
                    <a:pt x="17" y="143"/>
                  </a:lnTo>
                  <a:close/>
                </a:path>
              </a:pathLst>
            </a:custGeom>
            <a:solidFill>
              <a:srgbClr val="BFE5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84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D7E03E91-A3D3-4781-8FF8-9BEC9610F7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8851" y="3513137"/>
              <a:ext cx="285750" cy="288925"/>
            </a:xfrm>
            <a:custGeom>
              <a:avLst/>
              <a:gdLst>
                <a:gd name="T0" fmla="*/ 234 w 269"/>
                <a:gd name="T1" fmla="*/ 199 h 270"/>
                <a:gd name="T2" fmla="*/ 70 w 269"/>
                <a:gd name="T3" fmla="*/ 235 h 270"/>
                <a:gd name="T4" fmla="*/ 35 w 269"/>
                <a:gd name="T5" fmla="*/ 71 h 270"/>
                <a:gd name="T6" fmla="*/ 198 w 269"/>
                <a:gd name="T7" fmla="*/ 36 h 270"/>
                <a:gd name="T8" fmla="*/ 234 w 269"/>
                <a:gd name="T9" fmla="*/ 199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270">
                  <a:moveTo>
                    <a:pt x="234" y="199"/>
                  </a:moveTo>
                  <a:cubicBezTo>
                    <a:pt x="198" y="254"/>
                    <a:pt x="125" y="270"/>
                    <a:pt x="70" y="235"/>
                  </a:cubicBezTo>
                  <a:cubicBezTo>
                    <a:pt x="15" y="199"/>
                    <a:pt x="0" y="126"/>
                    <a:pt x="35" y="71"/>
                  </a:cubicBezTo>
                  <a:cubicBezTo>
                    <a:pt x="70" y="16"/>
                    <a:pt x="143" y="0"/>
                    <a:pt x="198" y="36"/>
                  </a:cubicBezTo>
                  <a:cubicBezTo>
                    <a:pt x="253" y="71"/>
                    <a:pt x="269" y="144"/>
                    <a:pt x="234" y="199"/>
                  </a:cubicBezTo>
                </a:path>
              </a:pathLst>
            </a:custGeom>
            <a:solidFill>
              <a:srgbClr val="5D5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85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F56B4898-8895-41CB-88A1-69AB512A45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02988" y="3600450"/>
              <a:ext cx="115888" cy="114300"/>
            </a:xfrm>
            <a:custGeom>
              <a:avLst/>
              <a:gdLst>
                <a:gd name="T0" fmla="*/ 94 w 108"/>
                <a:gd name="T1" fmla="*/ 80 h 108"/>
                <a:gd name="T2" fmla="*/ 29 w 108"/>
                <a:gd name="T3" fmla="*/ 94 h 108"/>
                <a:gd name="T4" fmla="*/ 14 w 108"/>
                <a:gd name="T5" fmla="*/ 28 h 108"/>
                <a:gd name="T6" fmla="*/ 80 w 108"/>
                <a:gd name="T7" fmla="*/ 14 h 108"/>
                <a:gd name="T8" fmla="*/ 94 w 108"/>
                <a:gd name="T9" fmla="*/ 8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8">
                  <a:moveTo>
                    <a:pt x="94" y="80"/>
                  </a:moveTo>
                  <a:cubicBezTo>
                    <a:pt x="80" y="102"/>
                    <a:pt x="51" y="108"/>
                    <a:pt x="29" y="94"/>
                  </a:cubicBezTo>
                  <a:cubicBezTo>
                    <a:pt x="7" y="80"/>
                    <a:pt x="0" y="50"/>
                    <a:pt x="14" y="28"/>
                  </a:cubicBezTo>
                  <a:cubicBezTo>
                    <a:pt x="29" y="6"/>
                    <a:pt x="58" y="0"/>
                    <a:pt x="80" y="14"/>
                  </a:cubicBezTo>
                  <a:cubicBezTo>
                    <a:pt x="102" y="28"/>
                    <a:pt x="108" y="58"/>
                    <a:pt x="94" y="80"/>
                  </a:cubicBezTo>
                </a:path>
              </a:pathLst>
            </a:custGeom>
            <a:solidFill>
              <a:srgbClr val="F7EC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86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2E1FBEEA-A168-4A9F-8E41-1E9F4A1E92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68038" y="3649662"/>
              <a:ext cx="407988" cy="314325"/>
            </a:xfrm>
            <a:custGeom>
              <a:avLst/>
              <a:gdLst>
                <a:gd name="T0" fmla="*/ 128 w 384"/>
                <a:gd name="T1" fmla="*/ 239 h 296"/>
                <a:gd name="T2" fmla="*/ 2 w 384"/>
                <a:gd name="T3" fmla="*/ 0 h 296"/>
                <a:gd name="T4" fmla="*/ 39 w 384"/>
                <a:gd name="T5" fmla="*/ 1 h 296"/>
                <a:gd name="T6" fmla="*/ 148 w 384"/>
                <a:gd name="T7" fmla="*/ 207 h 296"/>
                <a:gd name="T8" fmla="*/ 370 w 384"/>
                <a:gd name="T9" fmla="*/ 226 h 296"/>
                <a:gd name="T10" fmla="*/ 384 w 384"/>
                <a:gd name="T11" fmla="*/ 260 h 296"/>
                <a:gd name="T12" fmla="*/ 128 w 384"/>
                <a:gd name="T13" fmla="*/ 239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4" h="296">
                  <a:moveTo>
                    <a:pt x="128" y="239"/>
                  </a:moveTo>
                  <a:cubicBezTo>
                    <a:pt x="47" y="186"/>
                    <a:pt x="0" y="97"/>
                    <a:pt x="2" y="0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7" y="85"/>
                    <a:pt x="78" y="162"/>
                    <a:pt x="148" y="207"/>
                  </a:cubicBezTo>
                  <a:cubicBezTo>
                    <a:pt x="214" y="250"/>
                    <a:pt x="297" y="257"/>
                    <a:pt x="370" y="226"/>
                  </a:cubicBezTo>
                  <a:cubicBezTo>
                    <a:pt x="384" y="260"/>
                    <a:pt x="384" y="260"/>
                    <a:pt x="384" y="260"/>
                  </a:cubicBezTo>
                  <a:cubicBezTo>
                    <a:pt x="300" y="296"/>
                    <a:pt x="205" y="288"/>
                    <a:pt x="128" y="239"/>
                  </a:cubicBezTo>
                </a:path>
              </a:pathLst>
            </a:custGeom>
            <a:solidFill>
              <a:srgbClr val="2DA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87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452AC530-598B-49C0-A729-26F3DF8A0F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14113" y="3328987"/>
              <a:ext cx="179388" cy="207962"/>
            </a:xfrm>
            <a:custGeom>
              <a:avLst/>
              <a:gdLst>
                <a:gd name="T0" fmla="*/ 154 w 168"/>
                <a:gd name="T1" fmla="*/ 80 h 196"/>
                <a:gd name="T2" fmla="*/ 155 w 168"/>
                <a:gd name="T3" fmla="*/ 80 h 196"/>
                <a:gd name="T4" fmla="*/ 155 w 168"/>
                <a:gd name="T5" fmla="*/ 78 h 196"/>
                <a:gd name="T6" fmla="*/ 155 w 168"/>
                <a:gd name="T7" fmla="*/ 78 h 196"/>
                <a:gd name="T8" fmla="*/ 140 w 168"/>
                <a:gd name="T9" fmla="*/ 14 h 196"/>
                <a:gd name="T10" fmla="*/ 76 w 168"/>
                <a:gd name="T11" fmla="*/ 27 h 196"/>
                <a:gd name="T12" fmla="*/ 76 w 168"/>
                <a:gd name="T13" fmla="*/ 27 h 196"/>
                <a:gd name="T14" fmla="*/ 75 w 168"/>
                <a:gd name="T15" fmla="*/ 28 h 196"/>
                <a:gd name="T16" fmla="*/ 75 w 168"/>
                <a:gd name="T17" fmla="*/ 28 h 196"/>
                <a:gd name="T18" fmla="*/ 75 w 168"/>
                <a:gd name="T19" fmla="*/ 29 h 196"/>
                <a:gd name="T20" fmla="*/ 0 w 168"/>
                <a:gd name="T21" fmla="*/ 145 h 196"/>
                <a:gd name="T22" fmla="*/ 79 w 168"/>
                <a:gd name="T23" fmla="*/ 196 h 196"/>
                <a:gd name="T24" fmla="*/ 154 w 168"/>
                <a:gd name="T25" fmla="*/ 80 h 196"/>
                <a:gd name="T26" fmla="*/ 154 w 168"/>
                <a:gd name="T27" fmla="*/ 8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8" h="196">
                  <a:moveTo>
                    <a:pt x="154" y="80"/>
                  </a:moveTo>
                  <a:cubicBezTo>
                    <a:pt x="155" y="80"/>
                    <a:pt x="155" y="80"/>
                    <a:pt x="155" y="80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68" y="56"/>
                    <a:pt x="162" y="28"/>
                    <a:pt x="140" y="14"/>
                  </a:cubicBezTo>
                  <a:cubicBezTo>
                    <a:pt x="119" y="0"/>
                    <a:pt x="90" y="6"/>
                    <a:pt x="76" y="27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79" y="196"/>
                    <a:pt x="79" y="196"/>
                    <a:pt x="79" y="196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4" y="80"/>
                    <a:pt x="154" y="80"/>
                    <a:pt x="154" y="80"/>
                  </a:cubicBezTo>
                </a:path>
              </a:pathLst>
            </a:custGeom>
            <a:solidFill>
              <a:srgbClr val="E5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32" name="图片 31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60AC0FF6-A6A7-4351-A709-3A511312964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9871"/>
            <a:ext cx="1081057" cy="1081057"/>
          </a:xfrm>
          <a:prstGeom prst="rect">
            <a:avLst/>
          </a:prstGeom>
        </p:spPr>
      </p:pic>
      <p:pic>
        <p:nvPicPr>
          <p:cNvPr id="31" name="PA_图片 7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5EB72367-C5C0-4C05-AFB9-CA2E62D609C5}"/>
              </a:ext>
            </a:extLst>
          </p:cNvPr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53335">
            <a:off x="-1794492" y="-261618"/>
            <a:ext cx="6134312" cy="388886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3" name="PA_图片 16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17F95632-4A57-42F0-AA8E-6CF8F7422C5B}"/>
              </a:ext>
            </a:extLst>
          </p:cNvPr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7947"/>
            <a:ext cx="2893234" cy="736460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232758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24E01DFF-C8F3-41AF-AAB1-8E20317D49C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8972" y="340519"/>
            <a:ext cx="11353265" cy="6098293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8DF9E8EE-EDF5-4DDF-9FDC-50C801DA5139}"/>
              </a:ext>
            </a:extLst>
          </p:cNvPr>
          <p:cNvSpPr/>
          <p:nvPr userDrawn="1"/>
        </p:nvSpPr>
        <p:spPr>
          <a:xfrm>
            <a:off x="359763" y="254833"/>
            <a:ext cx="11527437" cy="6340839"/>
          </a:xfrm>
          <a:prstGeom prst="rect">
            <a:avLst/>
          </a:prstGeom>
          <a:noFill/>
          <a:ln w="171450">
            <a:solidFill>
              <a:srgbClr val="FEE90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0390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="" id="{FDE58D3E-D2ED-491D-B5EB-8093FF82B3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="" id="{35F233CB-4F32-40E8-9F44-9AEF8849AA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="" id="{647697EA-E3A7-462C-9E39-492C542829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="" id="{58E00BE5-DE4D-44D8-A4B5-3A5D6295FF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="" id="{857CCC77-3A02-4534-BAAD-10E888BBE1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="" id="{97A4AD3A-1FD5-4F7D-95C9-36A2942E213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4DE32AF-FC87-427F-851C-1244460131F1}" type="datetimeFigureOut">
              <a:rPr lang="zh-CN" altLang="en-US" smtClean="0"/>
              <a:t>2022/9/25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="" id="{D3A8F82C-5E36-40A5-994F-0A498D6C22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="" id="{7D623B92-E3E6-4DB8-BF48-27149F05B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10E34D-FFD1-4729-8913-3ECC40719B7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2250605" y="6729869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3684292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="" id="{43CBB39F-A0D3-4847-8C76-475BA31361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="" id="{16AD9C07-207E-4614-B1EF-95382E11607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4DE32AF-FC87-427F-851C-1244460131F1}" type="datetimeFigureOut">
              <a:rPr lang="zh-CN" altLang="en-US" smtClean="0"/>
              <a:t>2022/9/25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="" id="{901A3D62-7F64-4CD5-84D9-F4911C805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="" id="{E6985356-8A9C-4E51-9598-C8A5BCF81B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10E34D-FFD1-4729-8913-3ECC40719B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9294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="" id="{53F7243D-FBFB-4D4D-884F-AF433568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4DE32AF-FC87-427F-851C-1244460131F1}" type="datetimeFigureOut">
              <a:rPr lang="zh-CN" altLang="en-US" smtClean="0"/>
              <a:t>2022/9/25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="" id="{A0F778D0-97FB-4342-910E-DE08746092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="" id="{BBA23E3B-C485-4E63-A236-70FC0A3EE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10E34D-FFD1-4729-8913-3ECC40719B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4462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="" id="{EC4BD892-D6F8-402A-AB93-00FC9A929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="" id="{C869E94D-14E3-4C67-8C72-EDEF347D24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="" id="{479206E1-9EB0-4E3E-BA65-9A25DE5CC4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="" id="{C7D82705-CCBC-4848-993B-27EFA11624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4DE32AF-FC87-427F-851C-1244460131F1}" type="datetimeFigureOut">
              <a:rPr lang="zh-CN" altLang="en-US" smtClean="0"/>
              <a:t>2022/9/25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="" id="{35E28756-BB2C-40A2-A091-B5D572BC1A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="" id="{D0C2392F-D26D-472F-8BE9-FB99C4F4D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10E34D-FFD1-4729-8913-3ECC40719B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5772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="" id="{67936955-1DBD-4960-BC75-FDCD31B92A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="" id="{910A960B-518E-4B4D-B793-259D8F7EB3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="" id="{364292AD-9B4A-47C6-82C6-000685C366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="" id="{BD7DADEF-2AD6-4A14-B04E-05206CDC95D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4DE32AF-FC87-427F-851C-1244460131F1}" type="datetimeFigureOut">
              <a:rPr lang="zh-CN" altLang="en-US" smtClean="0"/>
              <a:t>2022/9/25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="" id="{E2D96542-4949-4564-A7C4-DED05F90C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="" id="{B4D59D5F-8333-4541-90A7-30EEF6531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10E34D-FFD1-4729-8913-3ECC40719B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55664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2759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3407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832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tags" Target="../tags/tag21.xml"/><Relationship Id="rId18" Type="http://schemas.openxmlformats.org/officeDocument/2006/relationships/tags" Target="../tags/tag26.xml"/><Relationship Id="rId26" Type="http://schemas.openxmlformats.org/officeDocument/2006/relationships/tags" Target="../tags/tag34.xml"/><Relationship Id="rId39" Type="http://schemas.openxmlformats.org/officeDocument/2006/relationships/image" Target="../media/image6.png"/><Relationship Id="rId21" Type="http://schemas.openxmlformats.org/officeDocument/2006/relationships/tags" Target="../tags/tag29.xml"/><Relationship Id="rId34" Type="http://schemas.openxmlformats.org/officeDocument/2006/relationships/notesSlide" Target="../notesSlides/notesSlide1.xml"/><Relationship Id="rId7" Type="http://schemas.openxmlformats.org/officeDocument/2006/relationships/tags" Target="../tags/tag15.xml"/><Relationship Id="rId12" Type="http://schemas.openxmlformats.org/officeDocument/2006/relationships/tags" Target="../tags/tag20.xml"/><Relationship Id="rId17" Type="http://schemas.openxmlformats.org/officeDocument/2006/relationships/tags" Target="../tags/tag25.xml"/><Relationship Id="rId25" Type="http://schemas.openxmlformats.org/officeDocument/2006/relationships/tags" Target="../tags/tag33.xml"/><Relationship Id="rId33" Type="http://schemas.openxmlformats.org/officeDocument/2006/relationships/slideLayout" Target="../slideLayouts/slideLayout7.xml"/><Relationship Id="rId38" Type="http://schemas.openxmlformats.org/officeDocument/2006/relationships/image" Target="../media/image3.png"/><Relationship Id="rId2" Type="http://schemas.openxmlformats.org/officeDocument/2006/relationships/tags" Target="../tags/tag10.xml"/><Relationship Id="rId16" Type="http://schemas.openxmlformats.org/officeDocument/2006/relationships/tags" Target="../tags/tag24.xml"/><Relationship Id="rId20" Type="http://schemas.openxmlformats.org/officeDocument/2006/relationships/tags" Target="../tags/tag28.xml"/><Relationship Id="rId29" Type="http://schemas.openxmlformats.org/officeDocument/2006/relationships/tags" Target="../tags/tag37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11" Type="http://schemas.openxmlformats.org/officeDocument/2006/relationships/tags" Target="../tags/tag19.xml"/><Relationship Id="rId24" Type="http://schemas.openxmlformats.org/officeDocument/2006/relationships/tags" Target="../tags/tag32.xml"/><Relationship Id="rId32" Type="http://schemas.openxmlformats.org/officeDocument/2006/relationships/tags" Target="../tags/tag40.xml"/><Relationship Id="rId37" Type="http://schemas.openxmlformats.org/officeDocument/2006/relationships/image" Target="../media/image5.png"/><Relationship Id="rId40" Type="http://schemas.openxmlformats.org/officeDocument/2006/relationships/image" Target="../media/image4.png"/><Relationship Id="rId5" Type="http://schemas.openxmlformats.org/officeDocument/2006/relationships/tags" Target="../tags/tag13.xml"/><Relationship Id="rId15" Type="http://schemas.openxmlformats.org/officeDocument/2006/relationships/tags" Target="../tags/tag23.xml"/><Relationship Id="rId23" Type="http://schemas.openxmlformats.org/officeDocument/2006/relationships/tags" Target="../tags/tag31.xml"/><Relationship Id="rId28" Type="http://schemas.openxmlformats.org/officeDocument/2006/relationships/tags" Target="../tags/tag36.xml"/><Relationship Id="rId36" Type="http://schemas.openxmlformats.org/officeDocument/2006/relationships/image" Target="../media/image9.png"/><Relationship Id="rId10" Type="http://schemas.openxmlformats.org/officeDocument/2006/relationships/tags" Target="../tags/tag18.xml"/><Relationship Id="rId19" Type="http://schemas.openxmlformats.org/officeDocument/2006/relationships/tags" Target="../tags/tag27.xml"/><Relationship Id="rId31" Type="http://schemas.openxmlformats.org/officeDocument/2006/relationships/tags" Target="../tags/tag39.xml"/><Relationship Id="rId4" Type="http://schemas.openxmlformats.org/officeDocument/2006/relationships/tags" Target="../tags/tag12.xml"/><Relationship Id="rId9" Type="http://schemas.openxmlformats.org/officeDocument/2006/relationships/tags" Target="../tags/tag17.xml"/><Relationship Id="rId14" Type="http://schemas.openxmlformats.org/officeDocument/2006/relationships/tags" Target="../tags/tag22.xml"/><Relationship Id="rId22" Type="http://schemas.openxmlformats.org/officeDocument/2006/relationships/tags" Target="../tags/tag30.xml"/><Relationship Id="rId27" Type="http://schemas.openxmlformats.org/officeDocument/2006/relationships/tags" Target="../tags/tag35.xml"/><Relationship Id="rId30" Type="http://schemas.openxmlformats.org/officeDocument/2006/relationships/tags" Target="../tags/tag38.xml"/><Relationship Id="rId35" Type="http://schemas.openxmlformats.org/officeDocument/2006/relationships/image" Target="../media/image2.jpeg"/><Relationship Id="rId8" Type="http://schemas.openxmlformats.org/officeDocument/2006/relationships/tags" Target="../tags/tag16.xml"/><Relationship Id="rId3" Type="http://schemas.openxmlformats.org/officeDocument/2006/relationships/tags" Target="../tags/tag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39.xml"/><Relationship Id="rId7" Type="http://schemas.openxmlformats.org/officeDocument/2006/relationships/image" Target="../media/image14.png"/><Relationship Id="rId2" Type="http://schemas.openxmlformats.org/officeDocument/2006/relationships/tags" Target="../tags/tag138.xml"/><Relationship Id="rId1" Type="http://schemas.openxmlformats.org/officeDocument/2006/relationships/tags" Target="../tags/tag137.xml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140.xml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tags" Target="../tags/tag153.xml"/><Relationship Id="rId18" Type="http://schemas.openxmlformats.org/officeDocument/2006/relationships/tags" Target="../tags/tag158.xml"/><Relationship Id="rId26" Type="http://schemas.openxmlformats.org/officeDocument/2006/relationships/tags" Target="../tags/tag166.xml"/><Relationship Id="rId39" Type="http://schemas.openxmlformats.org/officeDocument/2006/relationships/image" Target="../media/image5.png"/><Relationship Id="rId21" Type="http://schemas.openxmlformats.org/officeDocument/2006/relationships/tags" Target="../tags/tag161.xml"/><Relationship Id="rId34" Type="http://schemas.openxmlformats.org/officeDocument/2006/relationships/notesSlide" Target="../notesSlides/notesSlide11.xml"/><Relationship Id="rId7" Type="http://schemas.openxmlformats.org/officeDocument/2006/relationships/tags" Target="../tags/tag147.xml"/><Relationship Id="rId12" Type="http://schemas.openxmlformats.org/officeDocument/2006/relationships/tags" Target="../tags/tag152.xml"/><Relationship Id="rId17" Type="http://schemas.openxmlformats.org/officeDocument/2006/relationships/tags" Target="../tags/tag157.xml"/><Relationship Id="rId25" Type="http://schemas.openxmlformats.org/officeDocument/2006/relationships/tags" Target="../tags/tag165.xml"/><Relationship Id="rId33" Type="http://schemas.openxmlformats.org/officeDocument/2006/relationships/slideLayout" Target="../slideLayouts/slideLayout7.xml"/><Relationship Id="rId38" Type="http://schemas.openxmlformats.org/officeDocument/2006/relationships/image" Target="../media/image3.png"/><Relationship Id="rId2" Type="http://schemas.openxmlformats.org/officeDocument/2006/relationships/tags" Target="../tags/tag142.xml"/><Relationship Id="rId16" Type="http://schemas.openxmlformats.org/officeDocument/2006/relationships/tags" Target="../tags/tag156.xml"/><Relationship Id="rId20" Type="http://schemas.openxmlformats.org/officeDocument/2006/relationships/tags" Target="../tags/tag160.xml"/><Relationship Id="rId29" Type="http://schemas.openxmlformats.org/officeDocument/2006/relationships/tags" Target="../tags/tag169.xml"/><Relationship Id="rId1" Type="http://schemas.openxmlformats.org/officeDocument/2006/relationships/tags" Target="../tags/tag141.xml"/><Relationship Id="rId6" Type="http://schemas.openxmlformats.org/officeDocument/2006/relationships/tags" Target="../tags/tag146.xml"/><Relationship Id="rId11" Type="http://schemas.openxmlformats.org/officeDocument/2006/relationships/tags" Target="../tags/tag151.xml"/><Relationship Id="rId24" Type="http://schemas.openxmlformats.org/officeDocument/2006/relationships/tags" Target="../tags/tag164.xml"/><Relationship Id="rId32" Type="http://schemas.openxmlformats.org/officeDocument/2006/relationships/tags" Target="../tags/tag172.xml"/><Relationship Id="rId37" Type="http://schemas.openxmlformats.org/officeDocument/2006/relationships/image" Target="../media/image4.png"/><Relationship Id="rId40" Type="http://schemas.openxmlformats.org/officeDocument/2006/relationships/image" Target="../media/image6.png"/><Relationship Id="rId5" Type="http://schemas.openxmlformats.org/officeDocument/2006/relationships/tags" Target="../tags/tag145.xml"/><Relationship Id="rId15" Type="http://schemas.openxmlformats.org/officeDocument/2006/relationships/tags" Target="../tags/tag155.xml"/><Relationship Id="rId23" Type="http://schemas.openxmlformats.org/officeDocument/2006/relationships/tags" Target="../tags/tag163.xml"/><Relationship Id="rId28" Type="http://schemas.openxmlformats.org/officeDocument/2006/relationships/tags" Target="../tags/tag168.xml"/><Relationship Id="rId36" Type="http://schemas.openxmlformats.org/officeDocument/2006/relationships/image" Target="../media/image9.png"/><Relationship Id="rId10" Type="http://schemas.openxmlformats.org/officeDocument/2006/relationships/tags" Target="../tags/tag150.xml"/><Relationship Id="rId19" Type="http://schemas.openxmlformats.org/officeDocument/2006/relationships/tags" Target="../tags/tag159.xml"/><Relationship Id="rId31" Type="http://schemas.openxmlformats.org/officeDocument/2006/relationships/tags" Target="../tags/tag171.xml"/><Relationship Id="rId4" Type="http://schemas.openxmlformats.org/officeDocument/2006/relationships/tags" Target="../tags/tag144.xml"/><Relationship Id="rId9" Type="http://schemas.openxmlformats.org/officeDocument/2006/relationships/tags" Target="../tags/tag149.xml"/><Relationship Id="rId14" Type="http://schemas.openxmlformats.org/officeDocument/2006/relationships/tags" Target="../tags/tag154.xml"/><Relationship Id="rId22" Type="http://schemas.openxmlformats.org/officeDocument/2006/relationships/tags" Target="../tags/tag162.xml"/><Relationship Id="rId27" Type="http://schemas.openxmlformats.org/officeDocument/2006/relationships/tags" Target="../tags/tag167.xml"/><Relationship Id="rId30" Type="http://schemas.openxmlformats.org/officeDocument/2006/relationships/tags" Target="../tags/tag170.xml"/><Relationship Id="rId35" Type="http://schemas.openxmlformats.org/officeDocument/2006/relationships/image" Target="../media/image2.jpeg"/><Relationship Id="rId8" Type="http://schemas.openxmlformats.org/officeDocument/2006/relationships/tags" Target="../tags/tag148.xml"/><Relationship Id="rId3" Type="http://schemas.openxmlformats.org/officeDocument/2006/relationships/tags" Target="../tags/tag14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3" Type="http://schemas.openxmlformats.org/officeDocument/2006/relationships/tags" Target="../tags/tag175.xml"/><Relationship Id="rId7" Type="http://schemas.openxmlformats.org/officeDocument/2006/relationships/slideLayout" Target="../slideLayouts/slideLayout3.xml"/><Relationship Id="rId2" Type="http://schemas.openxmlformats.org/officeDocument/2006/relationships/tags" Target="../tags/tag174.xml"/><Relationship Id="rId1" Type="http://schemas.openxmlformats.org/officeDocument/2006/relationships/tags" Target="../tags/tag173.xml"/><Relationship Id="rId6" Type="http://schemas.openxmlformats.org/officeDocument/2006/relationships/tags" Target="../tags/tag178.xml"/><Relationship Id="rId5" Type="http://schemas.openxmlformats.org/officeDocument/2006/relationships/tags" Target="../tags/tag177.xml"/><Relationship Id="rId10" Type="http://schemas.openxmlformats.org/officeDocument/2006/relationships/image" Target="../media/image16.png"/><Relationship Id="rId4" Type="http://schemas.openxmlformats.org/officeDocument/2006/relationships/tags" Target="../tags/tag176.xml"/><Relationship Id="rId9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3" Type="http://schemas.openxmlformats.org/officeDocument/2006/relationships/tags" Target="../tags/tag181.xml"/><Relationship Id="rId7" Type="http://schemas.openxmlformats.org/officeDocument/2006/relationships/slideLayout" Target="../slideLayouts/slideLayout3.xml"/><Relationship Id="rId2" Type="http://schemas.openxmlformats.org/officeDocument/2006/relationships/tags" Target="../tags/tag180.xml"/><Relationship Id="rId1" Type="http://schemas.openxmlformats.org/officeDocument/2006/relationships/tags" Target="../tags/tag179.xml"/><Relationship Id="rId6" Type="http://schemas.openxmlformats.org/officeDocument/2006/relationships/tags" Target="../tags/tag184.xml"/><Relationship Id="rId5" Type="http://schemas.openxmlformats.org/officeDocument/2006/relationships/tags" Target="../tags/tag183.xml"/><Relationship Id="rId10" Type="http://schemas.openxmlformats.org/officeDocument/2006/relationships/image" Target="../media/image18.png"/><Relationship Id="rId4" Type="http://schemas.openxmlformats.org/officeDocument/2006/relationships/tags" Target="../tags/tag182.xml"/><Relationship Id="rId9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87.xml"/><Relationship Id="rId2" Type="http://schemas.openxmlformats.org/officeDocument/2006/relationships/tags" Target="../tags/tag186.xml"/><Relationship Id="rId1" Type="http://schemas.openxmlformats.org/officeDocument/2006/relationships/tags" Target="../tags/tag185.xml"/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18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tags" Target="../tags/tag191.xml"/><Relationship Id="rId7" Type="http://schemas.openxmlformats.org/officeDocument/2006/relationships/notesSlide" Target="../notesSlides/notesSlide15.xml"/><Relationship Id="rId2" Type="http://schemas.openxmlformats.org/officeDocument/2006/relationships/tags" Target="../tags/tag190.xml"/><Relationship Id="rId1" Type="http://schemas.openxmlformats.org/officeDocument/2006/relationships/tags" Target="../tags/tag189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193.xml"/><Relationship Id="rId4" Type="http://schemas.openxmlformats.org/officeDocument/2006/relationships/tags" Target="../tags/tag19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tags" Target="../tags/tag196.xml"/><Relationship Id="rId7" Type="http://schemas.openxmlformats.org/officeDocument/2006/relationships/notesSlide" Target="../notesSlides/notesSlide16.xml"/><Relationship Id="rId2" Type="http://schemas.openxmlformats.org/officeDocument/2006/relationships/tags" Target="../tags/tag195.xml"/><Relationship Id="rId1" Type="http://schemas.openxmlformats.org/officeDocument/2006/relationships/tags" Target="../tags/tag194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198.xml"/><Relationship Id="rId4" Type="http://schemas.openxmlformats.org/officeDocument/2006/relationships/tags" Target="../tags/tag197.xml"/></Relationships>
</file>

<file path=ppt/slides/_rels/slide17.xml.rels><?xml version="1.0" encoding="UTF-8" standalone="yes"?>
<Relationships xmlns="http://schemas.openxmlformats.org/package/2006/relationships"><Relationship Id="rId13" Type="http://schemas.openxmlformats.org/officeDocument/2006/relationships/tags" Target="../tags/tag211.xml"/><Relationship Id="rId18" Type="http://schemas.openxmlformats.org/officeDocument/2006/relationships/tags" Target="../tags/tag216.xml"/><Relationship Id="rId26" Type="http://schemas.openxmlformats.org/officeDocument/2006/relationships/tags" Target="../tags/tag224.xml"/><Relationship Id="rId39" Type="http://schemas.openxmlformats.org/officeDocument/2006/relationships/image" Target="../media/image5.png"/><Relationship Id="rId21" Type="http://schemas.openxmlformats.org/officeDocument/2006/relationships/tags" Target="../tags/tag219.xml"/><Relationship Id="rId34" Type="http://schemas.openxmlformats.org/officeDocument/2006/relationships/notesSlide" Target="../notesSlides/notesSlide17.xml"/><Relationship Id="rId7" Type="http://schemas.openxmlformats.org/officeDocument/2006/relationships/tags" Target="../tags/tag205.xml"/><Relationship Id="rId12" Type="http://schemas.openxmlformats.org/officeDocument/2006/relationships/tags" Target="../tags/tag210.xml"/><Relationship Id="rId17" Type="http://schemas.openxmlformats.org/officeDocument/2006/relationships/tags" Target="../tags/tag215.xml"/><Relationship Id="rId25" Type="http://schemas.openxmlformats.org/officeDocument/2006/relationships/tags" Target="../tags/tag223.xml"/><Relationship Id="rId33" Type="http://schemas.openxmlformats.org/officeDocument/2006/relationships/slideLayout" Target="../slideLayouts/slideLayout7.xml"/><Relationship Id="rId38" Type="http://schemas.openxmlformats.org/officeDocument/2006/relationships/image" Target="../media/image3.png"/><Relationship Id="rId2" Type="http://schemas.openxmlformats.org/officeDocument/2006/relationships/tags" Target="../tags/tag200.xml"/><Relationship Id="rId16" Type="http://schemas.openxmlformats.org/officeDocument/2006/relationships/tags" Target="../tags/tag214.xml"/><Relationship Id="rId20" Type="http://schemas.openxmlformats.org/officeDocument/2006/relationships/tags" Target="../tags/tag218.xml"/><Relationship Id="rId29" Type="http://schemas.openxmlformats.org/officeDocument/2006/relationships/tags" Target="../tags/tag227.xml"/><Relationship Id="rId1" Type="http://schemas.openxmlformats.org/officeDocument/2006/relationships/tags" Target="../tags/tag199.xml"/><Relationship Id="rId6" Type="http://schemas.openxmlformats.org/officeDocument/2006/relationships/tags" Target="../tags/tag204.xml"/><Relationship Id="rId11" Type="http://schemas.openxmlformats.org/officeDocument/2006/relationships/tags" Target="../tags/tag209.xml"/><Relationship Id="rId24" Type="http://schemas.openxmlformats.org/officeDocument/2006/relationships/tags" Target="../tags/tag222.xml"/><Relationship Id="rId32" Type="http://schemas.openxmlformats.org/officeDocument/2006/relationships/tags" Target="../tags/tag230.xml"/><Relationship Id="rId37" Type="http://schemas.openxmlformats.org/officeDocument/2006/relationships/image" Target="../media/image4.png"/><Relationship Id="rId40" Type="http://schemas.openxmlformats.org/officeDocument/2006/relationships/image" Target="../media/image6.png"/><Relationship Id="rId5" Type="http://schemas.openxmlformats.org/officeDocument/2006/relationships/tags" Target="../tags/tag203.xml"/><Relationship Id="rId15" Type="http://schemas.openxmlformats.org/officeDocument/2006/relationships/tags" Target="../tags/tag213.xml"/><Relationship Id="rId23" Type="http://schemas.openxmlformats.org/officeDocument/2006/relationships/tags" Target="../tags/tag221.xml"/><Relationship Id="rId28" Type="http://schemas.openxmlformats.org/officeDocument/2006/relationships/tags" Target="../tags/tag226.xml"/><Relationship Id="rId36" Type="http://schemas.openxmlformats.org/officeDocument/2006/relationships/image" Target="../media/image9.png"/><Relationship Id="rId10" Type="http://schemas.openxmlformats.org/officeDocument/2006/relationships/tags" Target="../tags/tag208.xml"/><Relationship Id="rId19" Type="http://schemas.openxmlformats.org/officeDocument/2006/relationships/tags" Target="../tags/tag217.xml"/><Relationship Id="rId31" Type="http://schemas.openxmlformats.org/officeDocument/2006/relationships/tags" Target="../tags/tag229.xml"/><Relationship Id="rId4" Type="http://schemas.openxmlformats.org/officeDocument/2006/relationships/tags" Target="../tags/tag202.xml"/><Relationship Id="rId9" Type="http://schemas.openxmlformats.org/officeDocument/2006/relationships/tags" Target="../tags/tag207.xml"/><Relationship Id="rId14" Type="http://schemas.openxmlformats.org/officeDocument/2006/relationships/tags" Target="../tags/tag212.xml"/><Relationship Id="rId22" Type="http://schemas.openxmlformats.org/officeDocument/2006/relationships/tags" Target="../tags/tag220.xml"/><Relationship Id="rId27" Type="http://schemas.openxmlformats.org/officeDocument/2006/relationships/tags" Target="../tags/tag225.xml"/><Relationship Id="rId30" Type="http://schemas.openxmlformats.org/officeDocument/2006/relationships/tags" Target="../tags/tag228.xml"/><Relationship Id="rId35" Type="http://schemas.openxmlformats.org/officeDocument/2006/relationships/image" Target="../media/image2.jpeg"/><Relationship Id="rId8" Type="http://schemas.openxmlformats.org/officeDocument/2006/relationships/tags" Target="../tags/tag206.xml"/><Relationship Id="rId3" Type="http://schemas.openxmlformats.org/officeDocument/2006/relationships/tags" Target="../tags/tag20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tags" Target="../tags/tag233.xml"/><Relationship Id="rId7" Type="http://schemas.openxmlformats.org/officeDocument/2006/relationships/notesSlide" Target="../notesSlides/notesSlide18.xml"/><Relationship Id="rId2" Type="http://schemas.openxmlformats.org/officeDocument/2006/relationships/tags" Target="../tags/tag232.xml"/><Relationship Id="rId1" Type="http://schemas.openxmlformats.org/officeDocument/2006/relationships/tags" Target="../tags/tag231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235.xml"/><Relationship Id="rId4" Type="http://schemas.openxmlformats.org/officeDocument/2006/relationships/tags" Target="../tags/tag23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243.xml"/><Relationship Id="rId13" Type="http://schemas.openxmlformats.org/officeDocument/2006/relationships/tags" Target="../tags/tag248.xml"/><Relationship Id="rId18" Type="http://schemas.openxmlformats.org/officeDocument/2006/relationships/tags" Target="../tags/tag253.xml"/><Relationship Id="rId26" Type="http://schemas.openxmlformats.org/officeDocument/2006/relationships/tags" Target="../tags/tag261.xml"/><Relationship Id="rId3" Type="http://schemas.openxmlformats.org/officeDocument/2006/relationships/tags" Target="../tags/tag238.xml"/><Relationship Id="rId21" Type="http://schemas.openxmlformats.org/officeDocument/2006/relationships/tags" Target="../tags/tag256.xml"/><Relationship Id="rId7" Type="http://schemas.openxmlformats.org/officeDocument/2006/relationships/tags" Target="../tags/tag242.xml"/><Relationship Id="rId12" Type="http://schemas.openxmlformats.org/officeDocument/2006/relationships/tags" Target="../tags/tag247.xml"/><Relationship Id="rId17" Type="http://schemas.openxmlformats.org/officeDocument/2006/relationships/tags" Target="../tags/tag252.xml"/><Relationship Id="rId25" Type="http://schemas.openxmlformats.org/officeDocument/2006/relationships/tags" Target="../tags/tag260.xml"/><Relationship Id="rId2" Type="http://schemas.openxmlformats.org/officeDocument/2006/relationships/tags" Target="../tags/tag237.xml"/><Relationship Id="rId16" Type="http://schemas.openxmlformats.org/officeDocument/2006/relationships/tags" Target="../tags/tag251.xml"/><Relationship Id="rId20" Type="http://schemas.openxmlformats.org/officeDocument/2006/relationships/tags" Target="../tags/tag255.xml"/><Relationship Id="rId1" Type="http://schemas.openxmlformats.org/officeDocument/2006/relationships/tags" Target="../tags/tag236.xml"/><Relationship Id="rId6" Type="http://schemas.openxmlformats.org/officeDocument/2006/relationships/tags" Target="../tags/tag241.xml"/><Relationship Id="rId11" Type="http://schemas.openxmlformats.org/officeDocument/2006/relationships/tags" Target="../tags/tag246.xml"/><Relationship Id="rId24" Type="http://schemas.openxmlformats.org/officeDocument/2006/relationships/tags" Target="../tags/tag259.xml"/><Relationship Id="rId5" Type="http://schemas.openxmlformats.org/officeDocument/2006/relationships/tags" Target="../tags/tag240.xml"/><Relationship Id="rId15" Type="http://schemas.openxmlformats.org/officeDocument/2006/relationships/tags" Target="../tags/tag250.xml"/><Relationship Id="rId23" Type="http://schemas.openxmlformats.org/officeDocument/2006/relationships/tags" Target="../tags/tag258.xml"/><Relationship Id="rId28" Type="http://schemas.openxmlformats.org/officeDocument/2006/relationships/notesSlide" Target="../notesSlides/notesSlide19.xml"/><Relationship Id="rId10" Type="http://schemas.openxmlformats.org/officeDocument/2006/relationships/tags" Target="../tags/tag245.xml"/><Relationship Id="rId19" Type="http://schemas.openxmlformats.org/officeDocument/2006/relationships/tags" Target="../tags/tag254.xml"/><Relationship Id="rId4" Type="http://schemas.openxmlformats.org/officeDocument/2006/relationships/tags" Target="../tags/tag239.xml"/><Relationship Id="rId9" Type="http://schemas.openxmlformats.org/officeDocument/2006/relationships/tags" Target="../tags/tag244.xml"/><Relationship Id="rId14" Type="http://schemas.openxmlformats.org/officeDocument/2006/relationships/tags" Target="../tags/tag249.xml"/><Relationship Id="rId22" Type="http://schemas.openxmlformats.org/officeDocument/2006/relationships/tags" Target="../tags/tag257.xml"/><Relationship Id="rId27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43.xml"/><Relationship Id="rId7" Type="http://schemas.openxmlformats.org/officeDocument/2006/relationships/tags" Target="../tags/tag47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10" Type="http://schemas.openxmlformats.org/officeDocument/2006/relationships/image" Target="../media/image10.png"/><Relationship Id="rId4" Type="http://schemas.openxmlformats.org/officeDocument/2006/relationships/tags" Target="../tags/tag44.xml"/><Relationship Id="rId9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3" Type="http://schemas.openxmlformats.org/officeDocument/2006/relationships/tags" Target="../tags/tag274.xml"/><Relationship Id="rId18" Type="http://schemas.openxmlformats.org/officeDocument/2006/relationships/tags" Target="../tags/tag279.xml"/><Relationship Id="rId26" Type="http://schemas.openxmlformats.org/officeDocument/2006/relationships/tags" Target="../tags/tag287.xml"/><Relationship Id="rId39" Type="http://schemas.openxmlformats.org/officeDocument/2006/relationships/image" Target="../media/image5.png"/><Relationship Id="rId21" Type="http://schemas.openxmlformats.org/officeDocument/2006/relationships/tags" Target="../tags/tag282.xml"/><Relationship Id="rId34" Type="http://schemas.openxmlformats.org/officeDocument/2006/relationships/notesSlide" Target="../notesSlides/notesSlide20.xml"/><Relationship Id="rId7" Type="http://schemas.openxmlformats.org/officeDocument/2006/relationships/tags" Target="../tags/tag268.xml"/><Relationship Id="rId12" Type="http://schemas.openxmlformats.org/officeDocument/2006/relationships/tags" Target="../tags/tag273.xml"/><Relationship Id="rId17" Type="http://schemas.openxmlformats.org/officeDocument/2006/relationships/tags" Target="../tags/tag278.xml"/><Relationship Id="rId25" Type="http://schemas.openxmlformats.org/officeDocument/2006/relationships/tags" Target="../tags/tag286.xml"/><Relationship Id="rId33" Type="http://schemas.openxmlformats.org/officeDocument/2006/relationships/slideLayout" Target="../slideLayouts/slideLayout7.xml"/><Relationship Id="rId38" Type="http://schemas.openxmlformats.org/officeDocument/2006/relationships/image" Target="../media/image3.png"/><Relationship Id="rId2" Type="http://schemas.openxmlformats.org/officeDocument/2006/relationships/tags" Target="../tags/tag263.xml"/><Relationship Id="rId16" Type="http://schemas.openxmlformats.org/officeDocument/2006/relationships/tags" Target="../tags/tag277.xml"/><Relationship Id="rId20" Type="http://schemas.openxmlformats.org/officeDocument/2006/relationships/tags" Target="../tags/tag281.xml"/><Relationship Id="rId29" Type="http://schemas.openxmlformats.org/officeDocument/2006/relationships/tags" Target="../tags/tag290.xml"/><Relationship Id="rId1" Type="http://schemas.openxmlformats.org/officeDocument/2006/relationships/tags" Target="../tags/tag262.xml"/><Relationship Id="rId6" Type="http://schemas.openxmlformats.org/officeDocument/2006/relationships/tags" Target="../tags/tag267.xml"/><Relationship Id="rId11" Type="http://schemas.openxmlformats.org/officeDocument/2006/relationships/tags" Target="../tags/tag272.xml"/><Relationship Id="rId24" Type="http://schemas.openxmlformats.org/officeDocument/2006/relationships/tags" Target="../tags/tag285.xml"/><Relationship Id="rId32" Type="http://schemas.openxmlformats.org/officeDocument/2006/relationships/tags" Target="../tags/tag293.xml"/><Relationship Id="rId37" Type="http://schemas.openxmlformats.org/officeDocument/2006/relationships/image" Target="../media/image4.png"/><Relationship Id="rId40" Type="http://schemas.openxmlformats.org/officeDocument/2006/relationships/image" Target="../media/image6.png"/><Relationship Id="rId5" Type="http://schemas.openxmlformats.org/officeDocument/2006/relationships/tags" Target="../tags/tag266.xml"/><Relationship Id="rId15" Type="http://schemas.openxmlformats.org/officeDocument/2006/relationships/tags" Target="../tags/tag276.xml"/><Relationship Id="rId23" Type="http://schemas.openxmlformats.org/officeDocument/2006/relationships/tags" Target="../tags/tag284.xml"/><Relationship Id="rId28" Type="http://schemas.openxmlformats.org/officeDocument/2006/relationships/tags" Target="../tags/tag289.xml"/><Relationship Id="rId36" Type="http://schemas.openxmlformats.org/officeDocument/2006/relationships/image" Target="../media/image9.png"/><Relationship Id="rId10" Type="http://schemas.openxmlformats.org/officeDocument/2006/relationships/tags" Target="../tags/tag271.xml"/><Relationship Id="rId19" Type="http://schemas.openxmlformats.org/officeDocument/2006/relationships/tags" Target="../tags/tag280.xml"/><Relationship Id="rId31" Type="http://schemas.openxmlformats.org/officeDocument/2006/relationships/tags" Target="../tags/tag292.xml"/><Relationship Id="rId4" Type="http://schemas.openxmlformats.org/officeDocument/2006/relationships/tags" Target="../tags/tag265.xml"/><Relationship Id="rId9" Type="http://schemas.openxmlformats.org/officeDocument/2006/relationships/tags" Target="../tags/tag270.xml"/><Relationship Id="rId14" Type="http://schemas.openxmlformats.org/officeDocument/2006/relationships/tags" Target="../tags/tag275.xml"/><Relationship Id="rId22" Type="http://schemas.openxmlformats.org/officeDocument/2006/relationships/tags" Target="../tags/tag283.xml"/><Relationship Id="rId27" Type="http://schemas.openxmlformats.org/officeDocument/2006/relationships/tags" Target="../tags/tag288.xml"/><Relationship Id="rId30" Type="http://schemas.openxmlformats.org/officeDocument/2006/relationships/tags" Target="../tags/tag291.xml"/><Relationship Id="rId35" Type="http://schemas.openxmlformats.org/officeDocument/2006/relationships/image" Target="../media/image2.jpeg"/><Relationship Id="rId8" Type="http://schemas.openxmlformats.org/officeDocument/2006/relationships/tags" Target="../tags/tag269.xml"/><Relationship Id="rId3" Type="http://schemas.openxmlformats.org/officeDocument/2006/relationships/tags" Target="../tags/tag26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296.xml"/><Relationship Id="rId2" Type="http://schemas.openxmlformats.org/officeDocument/2006/relationships/tags" Target="../tags/tag295.xml"/><Relationship Id="rId1" Type="http://schemas.openxmlformats.org/officeDocument/2006/relationships/tags" Target="../tags/tag294.xml"/><Relationship Id="rId6" Type="http://schemas.openxmlformats.org/officeDocument/2006/relationships/image" Target="../media/image22.png"/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298.xml"/><Relationship Id="rId1" Type="http://schemas.openxmlformats.org/officeDocument/2006/relationships/tags" Target="../tags/tag297.xml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300.xml"/><Relationship Id="rId1" Type="http://schemas.openxmlformats.org/officeDocument/2006/relationships/tags" Target="../tags/tag299.xml"/><Relationship Id="rId5" Type="http://schemas.openxmlformats.org/officeDocument/2006/relationships/image" Target="../media/image23.png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303.xml"/><Relationship Id="rId2" Type="http://schemas.openxmlformats.org/officeDocument/2006/relationships/tags" Target="../tags/tag302.xml"/><Relationship Id="rId1" Type="http://schemas.openxmlformats.org/officeDocument/2006/relationships/tags" Target="../tags/tag301.xml"/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306.xml"/><Relationship Id="rId2" Type="http://schemas.openxmlformats.org/officeDocument/2006/relationships/tags" Target="../tags/tag305.xml"/><Relationship Id="rId1" Type="http://schemas.openxmlformats.org/officeDocument/2006/relationships/tags" Target="../tags/tag304.xml"/><Relationship Id="rId6" Type="http://schemas.openxmlformats.org/officeDocument/2006/relationships/image" Target="../media/image24.png"/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3" Type="http://schemas.openxmlformats.org/officeDocument/2006/relationships/tags" Target="../tags/tag319.xml"/><Relationship Id="rId18" Type="http://schemas.openxmlformats.org/officeDocument/2006/relationships/tags" Target="../tags/tag324.xml"/><Relationship Id="rId26" Type="http://schemas.openxmlformats.org/officeDocument/2006/relationships/tags" Target="../tags/tag332.xml"/><Relationship Id="rId39" Type="http://schemas.openxmlformats.org/officeDocument/2006/relationships/image" Target="../media/image5.png"/><Relationship Id="rId21" Type="http://schemas.openxmlformats.org/officeDocument/2006/relationships/tags" Target="../tags/tag327.xml"/><Relationship Id="rId34" Type="http://schemas.openxmlformats.org/officeDocument/2006/relationships/notesSlide" Target="../notesSlides/notesSlide26.xml"/><Relationship Id="rId7" Type="http://schemas.openxmlformats.org/officeDocument/2006/relationships/tags" Target="../tags/tag313.xml"/><Relationship Id="rId12" Type="http://schemas.openxmlformats.org/officeDocument/2006/relationships/tags" Target="../tags/tag318.xml"/><Relationship Id="rId17" Type="http://schemas.openxmlformats.org/officeDocument/2006/relationships/tags" Target="../tags/tag323.xml"/><Relationship Id="rId25" Type="http://schemas.openxmlformats.org/officeDocument/2006/relationships/tags" Target="../tags/tag331.xml"/><Relationship Id="rId33" Type="http://schemas.openxmlformats.org/officeDocument/2006/relationships/slideLayout" Target="../slideLayouts/slideLayout7.xml"/><Relationship Id="rId38" Type="http://schemas.openxmlformats.org/officeDocument/2006/relationships/image" Target="../media/image4.png"/><Relationship Id="rId2" Type="http://schemas.openxmlformats.org/officeDocument/2006/relationships/tags" Target="../tags/tag308.xml"/><Relationship Id="rId16" Type="http://schemas.openxmlformats.org/officeDocument/2006/relationships/tags" Target="../tags/tag322.xml"/><Relationship Id="rId20" Type="http://schemas.openxmlformats.org/officeDocument/2006/relationships/tags" Target="../tags/tag326.xml"/><Relationship Id="rId29" Type="http://schemas.openxmlformats.org/officeDocument/2006/relationships/tags" Target="../tags/tag335.xml"/><Relationship Id="rId1" Type="http://schemas.openxmlformats.org/officeDocument/2006/relationships/tags" Target="../tags/tag307.xml"/><Relationship Id="rId6" Type="http://schemas.openxmlformats.org/officeDocument/2006/relationships/tags" Target="../tags/tag312.xml"/><Relationship Id="rId11" Type="http://schemas.openxmlformats.org/officeDocument/2006/relationships/tags" Target="../tags/tag317.xml"/><Relationship Id="rId24" Type="http://schemas.openxmlformats.org/officeDocument/2006/relationships/tags" Target="../tags/tag330.xml"/><Relationship Id="rId32" Type="http://schemas.openxmlformats.org/officeDocument/2006/relationships/tags" Target="../tags/tag338.xml"/><Relationship Id="rId37" Type="http://schemas.openxmlformats.org/officeDocument/2006/relationships/image" Target="../media/image3.png"/><Relationship Id="rId40" Type="http://schemas.openxmlformats.org/officeDocument/2006/relationships/image" Target="../media/image6.png"/><Relationship Id="rId5" Type="http://schemas.openxmlformats.org/officeDocument/2006/relationships/tags" Target="../tags/tag311.xml"/><Relationship Id="rId15" Type="http://schemas.openxmlformats.org/officeDocument/2006/relationships/tags" Target="../tags/tag321.xml"/><Relationship Id="rId23" Type="http://schemas.openxmlformats.org/officeDocument/2006/relationships/tags" Target="../tags/tag329.xml"/><Relationship Id="rId28" Type="http://schemas.openxmlformats.org/officeDocument/2006/relationships/tags" Target="../tags/tag334.xml"/><Relationship Id="rId36" Type="http://schemas.openxmlformats.org/officeDocument/2006/relationships/image" Target="../media/image9.png"/><Relationship Id="rId10" Type="http://schemas.openxmlformats.org/officeDocument/2006/relationships/tags" Target="../tags/tag316.xml"/><Relationship Id="rId19" Type="http://schemas.openxmlformats.org/officeDocument/2006/relationships/tags" Target="../tags/tag325.xml"/><Relationship Id="rId31" Type="http://schemas.openxmlformats.org/officeDocument/2006/relationships/tags" Target="../tags/tag337.xml"/><Relationship Id="rId4" Type="http://schemas.openxmlformats.org/officeDocument/2006/relationships/tags" Target="../tags/tag310.xml"/><Relationship Id="rId9" Type="http://schemas.openxmlformats.org/officeDocument/2006/relationships/tags" Target="../tags/tag315.xml"/><Relationship Id="rId14" Type="http://schemas.openxmlformats.org/officeDocument/2006/relationships/tags" Target="../tags/tag320.xml"/><Relationship Id="rId22" Type="http://schemas.openxmlformats.org/officeDocument/2006/relationships/tags" Target="../tags/tag328.xml"/><Relationship Id="rId27" Type="http://schemas.openxmlformats.org/officeDocument/2006/relationships/tags" Target="../tags/tag333.xml"/><Relationship Id="rId30" Type="http://schemas.openxmlformats.org/officeDocument/2006/relationships/tags" Target="../tags/tag336.xml"/><Relationship Id="rId35" Type="http://schemas.openxmlformats.org/officeDocument/2006/relationships/image" Target="../media/image2.jpeg"/><Relationship Id="rId8" Type="http://schemas.openxmlformats.org/officeDocument/2006/relationships/tags" Target="../tags/tag314.xml"/><Relationship Id="rId3" Type="http://schemas.openxmlformats.org/officeDocument/2006/relationships/tags" Target="../tags/tag309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pppt.com/jiaocheng/" TargetMode="External"/><Relationship Id="rId3" Type="http://schemas.openxmlformats.org/officeDocument/2006/relationships/hyperlink" Target="https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2.xml"/><Relationship Id="rId6" Type="http://schemas.openxmlformats.org/officeDocument/2006/relationships/hyperlink" Target="https://www.ypppt.com/tubiao/" TargetMode="External"/><Relationship Id="rId11" Type="http://schemas.openxmlformats.org/officeDocument/2006/relationships/hyperlink" Target="https://www.ypppt.com/kejian/" TargetMode="External"/><Relationship Id="rId5" Type="http://schemas.openxmlformats.org/officeDocument/2006/relationships/hyperlink" Target="https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s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tags" Target="../tags/tag60.xml"/><Relationship Id="rId18" Type="http://schemas.openxmlformats.org/officeDocument/2006/relationships/tags" Target="../tags/tag65.xml"/><Relationship Id="rId26" Type="http://schemas.openxmlformats.org/officeDocument/2006/relationships/tags" Target="../tags/tag73.xml"/><Relationship Id="rId39" Type="http://schemas.openxmlformats.org/officeDocument/2006/relationships/image" Target="../media/image5.png"/><Relationship Id="rId21" Type="http://schemas.openxmlformats.org/officeDocument/2006/relationships/tags" Target="../tags/tag68.xml"/><Relationship Id="rId34" Type="http://schemas.openxmlformats.org/officeDocument/2006/relationships/notesSlide" Target="../notesSlides/notesSlide3.xml"/><Relationship Id="rId7" Type="http://schemas.openxmlformats.org/officeDocument/2006/relationships/tags" Target="../tags/tag54.xml"/><Relationship Id="rId12" Type="http://schemas.openxmlformats.org/officeDocument/2006/relationships/tags" Target="../tags/tag59.xml"/><Relationship Id="rId17" Type="http://schemas.openxmlformats.org/officeDocument/2006/relationships/tags" Target="../tags/tag64.xml"/><Relationship Id="rId25" Type="http://schemas.openxmlformats.org/officeDocument/2006/relationships/tags" Target="../tags/tag72.xml"/><Relationship Id="rId33" Type="http://schemas.openxmlformats.org/officeDocument/2006/relationships/slideLayout" Target="../slideLayouts/slideLayout7.xml"/><Relationship Id="rId38" Type="http://schemas.openxmlformats.org/officeDocument/2006/relationships/image" Target="../media/image4.png"/><Relationship Id="rId2" Type="http://schemas.openxmlformats.org/officeDocument/2006/relationships/tags" Target="../tags/tag49.xml"/><Relationship Id="rId16" Type="http://schemas.openxmlformats.org/officeDocument/2006/relationships/tags" Target="../tags/tag63.xml"/><Relationship Id="rId20" Type="http://schemas.openxmlformats.org/officeDocument/2006/relationships/tags" Target="../tags/tag67.xml"/><Relationship Id="rId29" Type="http://schemas.openxmlformats.org/officeDocument/2006/relationships/tags" Target="../tags/tag76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11" Type="http://schemas.openxmlformats.org/officeDocument/2006/relationships/tags" Target="../tags/tag58.xml"/><Relationship Id="rId24" Type="http://schemas.openxmlformats.org/officeDocument/2006/relationships/tags" Target="../tags/tag71.xml"/><Relationship Id="rId32" Type="http://schemas.openxmlformats.org/officeDocument/2006/relationships/tags" Target="../tags/tag79.xml"/><Relationship Id="rId37" Type="http://schemas.openxmlformats.org/officeDocument/2006/relationships/image" Target="../media/image3.png"/><Relationship Id="rId40" Type="http://schemas.openxmlformats.org/officeDocument/2006/relationships/image" Target="../media/image6.png"/><Relationship Id="rId5" Type="http://schemas.openxmlformats.org/officeDocument/2006/relationships/tags" Target="../tags/tag52.xml"/><Relationship Id="rId15" Type="http://schemas.openxmlformats.org/officeDocument/2006/relationships/tags" Target="../tags/tag62.xml"/><Relationship Id="rId23" Type="http://schemas.openxmlformats.org/officeDocument/2006/relationships/tags" Target="../tags/tag70.xml"/><Relationship Id="rId28" Type="http://schemas.openxmlformats.org/officeDocument/2006/relationships/tags" Target="../tags/tag75.xml"/><Relationship Id="rId36" Type="http://schemas.openxmlformats.org/officeDocument/2006/relationships/image" Target="../media/image9.png"/><Relationship Id="rId10" Type="http://schemas.openxmlformats.org/officeDocument/2006/relationships/tags" Target="../tags/tag57.xml"/><Relationship Id="rId19" Type="http://schemas.openxmlformats.org/officeDocument/2006/relationships/tags" Target="../tags/tag66.xml"/><Relationship Id="rId31" Type="http://schemas.openxmlformats.org/officeDocument/2006/relationships/tags" Target="../tags/tag78.xml"/><Relationship Id="rId4" Type="http://schemas.openxmlformats.org/officeDocument/2006/relationships/tags" Target="../tags/tag51.xml"/><Relationship Id="rId9" Type="http://schemas.openxmlformats.org/officeDocument/2006/relationships/tags" Target="../tags/tag56.xml"/><Relationship Id="rId14" Type="http://schemas.openxmlformats.org/officeDocument/2006/relationships/tags" Target="../tags/tag61.xml"/><Relationship Id="rId22" Type="http://schemas.openxmlformats.org/officeDocument/2006/relationships/tags" Target="../tags/tag69.xml"/><Relationship Id="rId27" Type="http://schemas.openxmlformats.org/officeDocument/2006/relationships/tags" Target="../tags/tag74.xml"/><Relationship Id="rId30" Type="http://schemas.openxmlformats.org/officeDocument/2006/relationships/tags" Target="../tags/tag77.xml"/><Relationship Id="rId35" Type="http://schemas.openxmlformats.org/officeDocument/2006/relationships/image" Target="../media/image2.jpeg"/><Relationship Id="rId8" Type="http://schemas.openxmlformats.org/officeDocument/2006/relationships/tags" Target="../tags/tag55.xml"/><Relationship Id="rId3" Type="http://schemas.openxmlformats.org/officeDocument/2006/relationships/tags" Target="../tags/tag5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image" Target="../media/image11.pn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6" Type="http://schemas.openxmlformats.org/officeDocument/2006/relationships/image" Target="../media/image12.pn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tags" Target="../tags/tag104.xml"/><Relationship Id="rId18" Type="http://schemas.openxmlformats.org/officeDocument/2006/relationships/tags" Target="../tags/tag109.xml"/><Relationship Id="rId26" Type="http://schemas.openxmlformats.org/officeDocument/2006/relationships/tags" Target="../tags/tag117.xml"/><Relationship Id="rId39" Type="http://schemas.openxmlformats.org/officeDocument/2006/relationships/image" Target="../media/image5.png"/><Relationship Id="rId21" Type="http://schemas.openxmlformats.org/officeDocument/2006/relationships/tags" Target="../tags/tag112.xml"/><Relationship Id="rId34" Type="http://schemas.openxmlformats.org/officeDocument/2006/relationships/notesSlide" Target="../notesSlides/notesSlide8.xml"/><Relationship Id="rId7" Type="http://schemas.openxmlformats.org/officeDocument/2006/relationships/tags" Target="../tags/tag98.xml"/><Relationship Id="rId12" Type="http://schemas.openxmlformats.org/officeDocument/2006/relationships/tags" Target="../tags/tag103.xml"/><Relationship Id="rId17" Type="http://schemas.openxmlformats.org/officeDocument/2006/relationships/tags" Target="../tags/tag108.xml"/><Relationship Id="rId25" Type="http://schemas.openxmlformats.org/officeDocument/2006/relationships/tags" Target="../tags/tag116.xml"/><Relationship Id="rId33" Type="http://schemas.openxmlformats.org/officeDocument/2006/relationships/slideLayout" Target="../slideLayouts/slideLayout7.xml"/><Relationship Id="rId38" Type="http://schemas.openxmlformats.org/officeDocument/2006/relationships/image" Target="../media/image3.png"/><Relationship Id="rId2" Type="http://schemas.openxmlformats.org/officeDocument/2006/relationships/tags" Target="../tags/tag93.xml"/><Relationship Id="rId16" Type="http://schemas.openxmlformats.org/officeDocument/2006/relationships/tags" Target="../tags/tag107.xml"/><Relationship Id="rId20" Type="http://schemas.openxmlformats.org/officeDocument/2006/relationships/tags" Target="../tags/tag111.xml"/><Relationship Id="rId29" Type="http://schemas.openxmlformats.org/officeDocument/2006/relationships/tags" Target="../tags/tag120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11" Type="http://schemas.openxmlformats.org/officeDocument/2006/relationships/tags" Target="../tags/tag102.xml"/><Relationship Id="rId24" Type="http://schemas.openxmlformats.org/officeDocument/2006/relationships/tags" Target="../tags/tag115.xml"/><Relationship Id="rId32" Type="http://schemas.openxmlformats.org/officeDocument/2006/relationships/tags" Target="../tags/tag123.xml"/><Relationship Id="rId37" Type="http://schemas.openxmlformats.org/officeDocument/2006/relationships/image" Target="../media/image4.png"/><Relationship Id="rId40" Type="http://schemas.openxmlformats.org/officeDocument/2006/relationships/image" Target="../media/image6.png"/><Relationship Id="rId5" Type="http://schemas.openxmlformats.org/officeDocument/2006/relationships/tags" Target="../tags/tag96.xml"/><Relationship Id="rId15" Type="http://schemas.openxmlformats.org/officeDocument/2006/relationships/tags" Target="../tags/tag106.xml"/><Relationship Id="rId23" Type="http://schemas.openxmlformats.org/officeDocument/2006/relationships/tags" Target="../tags/tag114.xml"/><Relationship Id="rId28" Type="http://schemas.openxmlformats.org/officeDocument/2006/relationships/tags" Target="../tags/tag119.xml"/><Relationship Id="rId36" Type="http://schemas.openxmlformats.org/officeDocument/2006/relationships/image" Target="../media/image9.png"/><Relationship Id="rId10" Type="http://schemas.openxmlformats.org/officeDocument/2006/relationships/tags" Target="../tags/tag101.xml"/><Relationship Id="rId19" Type="http://schemas.openxmlformats.org/officeDocument/2006/relationships/tags" Target="../tags/tag110.xml"/><Relationship Id="rId31" Type="http://schemas.openxmlformats.org/officeDocument/2006/relationships/tags" Target="../tags/tag122.xml"/><Relationship Id="rId4" Type="http://schemas.openxmlformats.org/officeDocument/2006/relationships/tags" Target="../tags/tag95.xml"/><Relationship Id="rId9" Type="http://schemas.openxmlformats.org/officeDocument/2006/relationships/tags" Target="../tags/tag100.xml"/><Relationship Id="rId14" Type="http://schemas.openxmlformats.org/officeDocument/2006/relationships/tags" Target="../tags/tag105.xml"/><Relationship Id="rId22" Type="http://schemas.openxmlformats.org/officeDocument/2006/relationships/tags" Target="../tags/tag113.xml"/><Relationship Id="rId27" Type="http://schemas.openxmlformats.org/officeDocument/2006/relationships/tags" Target="../tags/tag118.xml"/><Relationship Id="rId30" Type="http://schemas.openxmlformats.org/officeDocument/2006/relationships/tags" Target="../tags/tag121.xml"/><Relationship Id="rId35" Type="http://schemas.openxmlformats.org/officeDocument/2006/relationships/image" Target="../media/image2.jpeg"/><Relationship Id="rId8" Type="http://schemas.openxmlformats.org/officeDocument/2006/relationships/tags" Target="../tags/tag99.xml"/><Relationship Id="rId3" Type="http://schemas.openxmlformats.org/officeDocument/2006/relationships/tags" Target="../tags/tag9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31.xml"/><Relationship Id="rId13" Type="http://schemas.openxmlformats.org/officeDocument/2006/relationships/tags" Target="../tags/tag136.xml"/><Relationship Id="rId3" Type="http://schemas.openxmlformats.org/officeDocument/2006/relationships/tags" Target="../tags/tag126.xml"/><Relationship Id="rId7" Type="http://schemas.openxmlformats.org/officeDocument/2006/relationships/tags" Target="../tags/tag130.xml"/><Relationship Id="rId12" Type="http://schemas.openxmlformats.org/officeDocument/2006/relationships/tags" Target="../tags/tag135.xml"/><Relationship Id="rId2" Type="http://schemas.openxmlformats.org/officeDocument/2006/relationships/tags" Target="../tags/tag125.xml"/><Relationship Id="rId16" Type="http://schemas.openxmlformats.org/officeDocument/2006/relationships/image" Target="../media/image13.png"/><Relationship Id="rId1" Type="http://schemas.openxmlformats.org/officeDocument/2006/relationships/tags" Target="../tags/tag124.xml"/><Relationship Id="rId6" Type="http://schemas.openxmlformats.org/officeDocument/2006/relationships/tags" Target="../tags/tag129.xml"/><Relationship Id="rId11" Type="http://schemas.openxmlformats.org/officeDocument/2006/relationships/tags" Target="../tags/tag134.xml"/><Relationship Id="rId5" Type="http://schemas.openxmlformats.org/officeDocument/2006/relationships/tags" Target="../tags/tag128.xml"/><Relationship Id="rId15" Type="http://schemas.openxmlformats.org/officeDocument/2006/relationships/notesSlide" Target="../notesSlides/notesSlide9.xml"/><Relationship Id="rId10" Type="http://schemas.openxmlformats.org/officeDocument/2006/relationships/tags" Target="../tags/tag133.xml"/><Relationship Id="rId4" Type="http://schemas.openxmlformats.org/officeDocument/2006/relationships/tags" Target="../tags/tag127.xml"/><Relationship Id="rId9" Type="http://schemas.openxmlformats.org/officeDocument/2006/relationships/tags" Target="../tags/tag132.xml"/><Relationship Id="rId14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0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-图片 4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3F31CE78-A013-43BA-80C9-E9371BDBB73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3" name="PA-图片 2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B61F593C-DE2C-47F0-9E51-68FB6A8A1D5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" t="26857" r="-2190" b="25143"/>
          <a:stretch/>
        </p:blipFill>
        <p:spPr>
          <a:xfrm>
            <a:off x="3324563" y="1512793"/>
            <a:ext cx="5841671" cy="2743897"/>
          </a:xfrm>
          <a:prstGeom prst="rect">
            <a:avLst/>
          </a:prstGeom>
        </p:spPr>
      </p:pic>
      <p:sp>
        <p:nvSpPr>
          <p:cNvPr id="9" name="PA-矩形 8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A5576888-093C-44C0-A08B-E39DABBB9728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317882" y="4502267"/>
            <a:ext cx="785503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b="1" kern="10" dirty="0">
                <a:solidFill>
                  <a:srgbClr val="F977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我</a:t>
            </a:r>
            <a:r>
              <a:rPr lang="zh-CN" altLang="en-US" sz="8000" b="1" kern="1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 </a:t>
            </a:r>
            <a:r>
              <a:rPr lang="zh-CN" altLang="en-US" sz="8000" b="1" kern="10" dirty="0">
                <a:solidFill>
                  <a:srgbClr val="6BCB9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读</a:t>
            </a:r>
            <a:r>
              <a:rPr lang="zh-CN" altLang="en-US" sz="8000" b="1" kern="1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 </a:t>
            </a:r>
            <a:r>
              <a:rPr lang="zh-CN" altLang="en-US" sz="8000" b="1" kern="10" dirty="0">
                <a:solidFill>
                  <a:srgbClr val="E7533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书</a:t>
            </a:r>
            <a:r>
              <a:rPr lang="zh-CN" altLang="en-US" sz="8000" b="1" kern="1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 </a:t>
            </a:r>
            <a:r>
              <a:rPr lang="zh-CN" altLang="en-US" sz="8000" b="1" kern="10" dirty="0">
                <a:solidFill>
                  <a:srgbClr val="9CC9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我</a:t>
            </a:r>
            <a:r>
              <a:rPr lang="zh-CN" altLang="en-US" sz="8000" b="1" kern="1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 </a:t>
            </a:r>
            <a:r>
              <a:rPr lang="zh-CN" altLang="en-US" sz="8000" b="1" kern="10" dirty="0">
                <a:solidFill>
                  <a:srgbClr val="FCC2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快</a:t>
            </a:r>
            <a:r>
              <a:rPr lang="zh-CN" altLang="en-US" sz="8000" b="1" kern="1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 </a:t>
            </a:r>
            <a:r>
              <a:rPr lang="zh-CN" altLang="en-US" sz="8000" b="1" kern="10" dirty="0">
                <a:solidFill>
                  <a:srgbClr val="A675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乐</a:t>
            </a:r>
          </a:p>
        </p:txBody>
      </p:sp>
      <p:pic>
        <p:nvPicPr>
          <p:cNvPr id="6" name="PA_图片 7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5EB72367-C5C0-4C05-AFB9-CA2E62D609C5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53335">
            <a:off x="-1794492" y="-261618"/>
            <a:ext cx="6134312" cy="388886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A_图片 12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2018222A-6116-471B-948E-D7747B0E7D69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2994" y="1976981"/>
            <a:ext cx="1078588" cy="1651240"/>
          </a:xfrm>
          <a:custGeom>
            <a:avLst/>
            <a:gdLst>
              <a:gd name="connsiteX0" fmla="*/ 1470895 w 4570422"/>
              <a:gd name="connsiteY0" fmla="*/ 1562983 h 1978926"/>
              <a:gd name="connsiteX1" fmla="*/ 1470895 w 4570422"/>
              <a:gd name="connsiteY1" fmla="*/ 1910685 h 1978926"/>
              <a:gd name="connsiteX2" fmla="*/ 3163217 w 4570422"/>
              <a:gd name="connsiteY2" fmla="*/ 1910685 h 1978926"/>
              <a:gd name="connsiteX3" fmla="*/ 3163217 w 4570422"/>
              <a:gd name="connsiteY3" fmla="*/ 1562983 h 1978926"/>
              <a:gd name="connsiteX4" fmla="*/ 0 w 4570422"/>
              <a:gd name="connsiteY4" fmla="*/ 0 h 1978926"/>
              <a:gd name="connsiteX5" fmla="*/ 2057748 w 4570422"/>
              <a:gd name="connsiteY5" fmla="*/ 0 h 1978926"/>
              <a:gd name="connsiteX6" fmla="*/ 2057748 w 4570422"/>
              <a:gd name="connsiteY6" fmla="*/ 272954 h 1978926"/>
              <a:gd name="connsiteX7" fmla="*/ 3313342 w 4570422"/>
              <a:gd name="connsiteY7" fmla="*/ 272954 h 1978926"/>
              <a:gd name="connsiteX8" fmla="*/ 3313342 w 4570422"/>
              <a:gd name="connsiteY8" fmla="*/ 0 h 1978926"/>
              <a:gd name="connsiteX9" fmla="*/ 4570422 w 4570422"/>
              <a:gd name="connsiteY9" fmla="*/ 0 h 1978926"/>
              <a:gd name="connsiteX10" fmla="*/ 4570422 w 4570422"/>
              <a:gd name="connsiteY10" fmla="*/ 1978926 h 1978926"/>
              <a:gd name="connsiteX11" fmla="*/ 0 w 4570422"/>
              <a:gd name="connsiteY11" fmla="*/ 1978926 h 1978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570422" h="1978926">
                <a:moveTo>
                  <a:pt x="1470895" y="1562983"/>
                </a:moveTo>
                <a:lnTo>
                  <a:pt x="1470895" y="1910685"/>
                </a:lnTo>
                <a:lnTo>
                  <a:pt x="3163217" y="1910685"/>
                </a:lnTo>
                <a:lnTo>
                  <a:pt x="3163217" y="1562983"/>
                </a:lnTo>
                <a:close/>
                <a:moveTo>
                  <a:pt x="0" y="0"/>
                </a:moveTo>
                <a:lnTo>
                  <a:pt x="2057748" y="0"/>
                </a:lnTo>
                <a:lnTo>
                  <a:pt x="2057748" y="272954"/>
                </a:lnTo>
                <a:lnTo>
                  <a:pt x="3313342" y="272954"/>
                </a:lnTo>
                <a:lnTo>
                  <a:pt x="3313342" y="0"/>
                </a:lnTo>
                <a:lnTo>
                  <a:pt x="4570422" y="0"/>
                </a:lnTo>
                <a:lnTo>
                  <a:pt x="4570422" y="1978926"/>
                </a:lnTo>
                <a:lnTo>
                  <a:pt x="0" y="1978926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A_图片 16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17F95632-4A57-42F0-AA8E-6CF8F7422C5B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7947"/>
            <a:ext cx="2893234" cy="736460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23" name="PA-组合 222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8BEDEBE6-89C9-4E95-A739-838656122975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10437813" y="2243138"/>
            <a:ext cx="1522413" cy="3836986"/>
            <a:chOff x="10437813" y="2243138"/>
            <a:chExt cx="1522413" cy="383698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3" name="PA-任意多边形 55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1CBA1563-8152-4CB2-AE68-68B4484C7794}"/>
                </a:ext>
              </a:extLst>
            </p:cNvPr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>
              <a:off x="10661651" y="4732337"/>
              <a:ext cx="479425" cy="100012"/>
            </a:xfrm>
            <a:custGeom>
              <a:avLst/>
              <a:gdLst>
                <a:gd name="T0" fmla="*/ 451 w 451"/>
                <a:gd name="T1" fmla="*/ 0 h 94"/>
                <a:gd name="T2" fmla="*/ 47 w 451"/>
                <a:gd name="T3" fmla="*/ 0 h 94"/>
                <a:gd name="T4" fmla="*/ 0 w 451"/>
                <a:gd name="T5" fmla="*/ 47 h 94"/>
                <a:gd name="T6" fmla="*/ 47 w 451"/>
                <a:gd name="T7" fmla="*/ 94 h 94"/>
                <a:gd name="T8" fmla="*/ 451 w 451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1" h="94">
                  <a:moveTo>
                    <a:pt x="451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21" y="94"/>
                    <a:pt x="47" y="94"/>
                  </a:cubicBezTo>
                  <a:cubicBezTo>
                    <a:pt x="451" y="94"/>
                    <a:pt x="451" y="94"/>
                    <a:pt x="451" y="94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PA-任意多边形 56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D488A61B-8474-4D60-A903-7A34E6C80D22}"/>
                </a:ext>
              </a:extLst>
            </p:cNvPr>
            <p:cNvSpPr>
              <a:spLocks/>
            </p:cNvSpPr>
            <p:nvPr>
              <p:custDataLst>
                <p:tags r:id="rId10"/>
              </p:custDataLst>
            </p:nvPr>
          </p:nvSpPr>
          <p:spPr bwMode="auto">
            <a:xfrm>
              <a:off x="10699751" y="4630737"/>
              <a:ext cx="479425" cy="100012"/>
            </a:xfrm>
            <a:custGeom>
              <a:avLst/>
              <a:gdLst>
                <a:gd name="T0" fmla="*/ 0 w 450"/>
                <a:gd name="T1" fmla="*/ 0 h 94"/>
                <a:gd name="T2" fmla="*/ 403 w 450"/>
                <a:gd name="T3" fmla="*/ 0 h 94"/>
                <a:gd name="T4" fmla="*/ 450 w 450"/>
                <a:gd name="T5" fmla="*/ 47 h 94"/>
                <a:gd name="T6" fmla="*/ 403 w 450"/>
                <a:gd name="T7" fmla="*/ 94 h 94"/>
                <a:gd name="T8" fmla="*/ 0 w 450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0" h="94">
                  <a:moveTo>
                    <a:pt x="0" y="0"/>
                  </a:moveTo>
                  <a:cubicBezTo>
                    <a:pt x="403" y="0"/>
                    <a:pt x="403" y="0"/>
                    <a:pt x="403" y="0"/>
                  </a:cubicBezTo>
                  <a:cubicBezTo>
                    <a:pt x="429" y="0"/>
                    <a:pt x="450" y="21"/>
                    <a:pt x="450" y="47"/>
                  </a:cubicBezTo>
                  <a:cubicBezTo>
                    <a:pt x="450" y="73"/>
                    <a:pt x="429" y="94"/>
                    <a:pt x="403" y="94"/>
                  </a:cubicBezTo>
                  <a:cubicBezTo>
                    <a:pt x="0" y="94"/>
                    <a:pt x="0" y="94"/>
                    <a:pt x="0" y="94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PA-任意多边形 57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5A92653E-B411-4AB2-BCC2-FDDCEF78E906}"/>
                </a:ext>
              </a:extLst>
            </p:cNvPr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>
              <a:off x="11139488" y="4530725"/>
              <a:ext cx="820738" cy="100012"/>
            </a:xfrm>
            <a:custGeom>
              <a:avLst/>
              <a:gdLst>
                <a:gd name="T0" fmla="*/ 320 w 771"/>
                <a:gd name="T1" fmla="*/ 93 h 93"/>
                <a:gd name="T2" fmla="*/ 724 w 771"/>
                <a:gd name="T3" fmla="*/ 93 h 93"/>
                <a:gd name="T4" fmla="*/ 771 w 771"/>
                <a:gd name="T5" fmla="*/ 47 h 93"/>
                <a:gd name="T6" fmla="*/ 724 w 771"/>
                <a:gd name="T7" fmla="*/ 0 h 93"/>
                <a:gd name="T8" fmla="*/ 0 w 771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1" h="93">
                  <a:moveTo>
                    <a:pt x="320" y="93"/>
                  </a:moveTo>
                  <a:cubicBezTo>
                    <a:pt x="724" y="93"/>
                    <a:pt x="724" y="93"/>
                    <a:pt x="724" y="93"/>
                  </a:cubicBezTo>
                  <a:cubicBezTo>
                    <a:pt x="750" y="93"/>
                    <a:pt x="771" y="72"/>
                    <a:pt x="771" y="47"/>
                  </a:cubicBezTo>
                  <a:cubicBezTo>
                    <a:pt x="771" y="21"/>
                    <a:pt x="750" y="0"/>
                    <a:pt x="72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PA-任意多边形 58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0B21297C-74E5-4336-BFE0-B74BAF3B4337}"/>
                </a:ext>
              </a:extLst>
            </p:cNvPr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11107738" y="4530725"/>
              <a:ext cx="820738" cy="100012"/>
            </a:xfrm>
            <a:custGeom>
              <a:avLst/>
              <a:gdLst>
                <a:gd name="T0" fmla="*/ 320 w 771"/>
                <a:gd name="T1" fmla="*/ 93 h 93"/>
                <a:gd name="T2" fmla="*/ 724 w 771"/>
                <a:gd name="T3" fmla="*/ 93 h 93"/>
                <a:gd name="T4" fmla="*/ 771 w 771"/>
                <a:gd name="T5" fmla="*/ 47 h 93"/>
                <a:gd name="T6" fmla="*/ 724 w 771"/>
                <a:gd name="T7" fmla="*/ 0 h 93"/>
                <a:gd name="T8" fmla="*/ 0 w 771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1" h="93">
                  <a:moveTo>
                    <a:pt x="320" y="93"/>
                  </a:moveTo>
                  <a:cubicBezTo>
                    <a:pt x="724" y="93"/>
                    <a:pt x="724" y="93"/>
                    <a:pt x="724" y="93"/>
                  </a:cubicBezTo>
                  <a:cubicBezTo>
                    <a:pt x="750" y="93"/>
                    <a:pt x="771" y="72"/>
                    <a:pt x="771" y="47"/>
                  </a:cubicBezTo>
                  <a:cubicBezTo>
                    <a:pt x="771" y="21"/>
                    <a:pt x="750" y="0"/>
                    <a:pt x="72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PA-任意多边形 59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46681FB7-11AA-4C1A-8F63-CB9D0F655F1E}"/>
                </a:ext>
              </a:extLst>
            </p:cNvPr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>
              <a:off x="11075988" y="4530725"/>
              <a:ext cx="819150" cy="100012"/>
            </a:xfrm>
            <a:custGeom>
              <a:avLst/>
              <a:gdLst>
                <a:gd name="T0" fmla="*/ 320 w 770"/>
                <a:gd name="T1" fmla="*/ 93 h 93"/>
                <a:gd name="T2" fmla="*/ 723 w 770"/>
                <a:gd name="T3" fmla="*/ 93 h 93"/>
                <a:gd name="T4" fmla="*/ 770 w 770"/>
                <a:gd name="T5" fmla="*/ 47 h 93"/>
                <a:gd name="T6" fmla="*/ 723 w 770"/>
                <a:gd name="T7" fmla="*/ 0 h 93"/>
                <a:gd name="T8" fmla="*/ 0 w 770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0" h="93">
                  <a:moveTo>
                    <a:pt x="320" y="93"/>
                  </a:moveTo>
                  <a:cubicBezTo>
                    <a:pt x="723" y="93"/>
                    <a:pt x="723" y="93"/>
                    <a:pt x="723" y="93"/>
                  </a:cubicBezTo>
                  <a:cubicBezTo>
                    <a:pt x="749" y="93"/>
                    <a:pt x="770" y="72"/>
                    <a:pt x="770" y="47"/>
                  </a:cubicBezTo>
                  <a:cubicBezTo>
                    <a:pt x="770" y="21"/>
                    <a:pt x="749" y="0"/>
                    <a:pt x="723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PA-任意多边形 60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8960713A-D8DC-4D31-B154-6C222A47E364}"/>
                </a:ext>
              </a:extLst>
            </p:cNvPr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>
              <a:off x="10458451" y="4530725"/>
              <a:ext cx="820738" cy="100012"/>
            </a:xfrm>
            <a:custGeom>
              <a:avLst/>
              <a:gdLst>
                <a:gd name="T0" fmla="*/ 451 w 771"/>
                <a:gd name="T1" fmla="*/ 94 h 94"/>
                <a:gd name="T2" fmla="*/ 47 w 771"/>
                <a:gd name="T3" fmla="*/ 94 h 94"/>
                <a:gd name="T4" fmla="*/ 0 w 771"/>
                <a:gd name="T5" fmla="*/ 47 h 94"/>
                <a:gd name="T6" fmla="*/ 47 w 771"/>
                <a:gd name="T7" fmla="*/ 0 h 94"/>
                <a:gd name="T8" fmla="*/ 771 w 771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1" h="94">
                  <a:moveTo>
                    <a:pt x="451" y="94"/>
                  </a:moveTo>
                  <a:cubicBezTo>
                    <a:pt x="47" y="94"/>
                    <a:pt x="47" y="94"/>
                    <a:pt x="47" y="94"/>
                  </a:cubicBezTo>
                  <a:cubicBezTo>
                    <a:pt x="21" y="94"/>
                    <a:pt x="0" y="73"/>
                    <a:pt x="0" y="47"/>
                  </a:cubicBezTo>
                  <a:cubicBezTo>
                    <a:pt x="0" y="21"/>
                    <a:pt x="21" y="0"/>
                    <a:pt x="47" y="0"/>
                  </a:cubicBezTo>
                  <a:cubicBezTo>
                    <a:pt x="771" y="0"/>
                    <a:pt x="771" y="0"/>
                    <a:pt x="771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PA-任意多边形 61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0DC55830-0577-4DC5-92A6-3447EDDC8975}"/>
                </a:ext>
              </a:extLst>
            </p:cNvPr>
            <p:cNvSpPr>
              <a:spLocks/>
            </p:cNvSpPr>
            <p:nvPr>
              <p:custDataLst>
                <p:tags r:id="rId15"/>
              </p:custDataLst>
            </p:nvPr>
          </p:nvSpPr>
          <p:spPr bwMode="auto">
            <a:xfrm>
              <a:off x="10490201" y="4530725"/>
              <a:ext cx="820738" cy="100012"/>
            </a:xfrm>
            <a:custGeom>
              <a:avLst/>
              <a:gdLst>
                <a:gd name="T0" fmla="*/ 450 w 771"/>
                <a:gd name="T1" fmla="*/ 94 h 94"/>
                <a:gd name="T2" fmla="*/ 47 w 771"/>
                <a:gd name="T3" fmla="*/ 94 h 94"/>
                <a:gd name="T4" fmla="*/ 0 w 771"/>
                <a:gd name="T5" fmla="*/ 47 h 94"/>
                <a:gd name="T6" fmla="*/ 47 w 771"/>
                <a:gd name="T7" fmla="*/ 0 h 94"/>
                <a:gd name="T8" fmla="*/ 771 w 771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1" h="94">
                  <a:moveTo>
                    <a:pt x="450" y="94"/>
                  </a:moveTo>
                  <a:cubicBezTo>
                    <a:pt x="47" y="94"/>
                    <a:pt x="47" y="94"/>
                    <a:pt x="47" y="94"/>
                  </a:cubicBezTo>
                  <a:cubicBezTo>
                    <a:pt x="21" y="94"/>
                    <a:pt x="0" y="73"/>
                    <a:pt x="0" y="47"/>
                  </a:cubicBezTo>
                  <a:cubicBezTo>
                    <a:pt x="0" y="21"/>
                    <a:pt x="21" y="0"/>
                    <a:pt x="47" y="0"/>
                  </a:cubicBezTo>
                  <a:cubicBezTo>
                    <a:pt x="771" y="0"/>
                    <a:pt x="771" y="0"/>
                    <a:pt x="771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PA-任意多边形 62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3E4D5752-E5FA-4E0B-AACF-C3001F3B4C11}"/>
                </a:ext>
              </a:extLst>
            </p:cNvPr>
            <p:cNvSpPr>
              <a:spLocks/>
            </p:cNvSpPr>
            <p:nvPr>
              <p:custDataLst>
                <p:tags r:id="rId16"/>
              </p:custDataLst>
            </p:nvPr>
          </p:nvSpPr>
          <p:spPr bwMode="auto">
            <a:xfrm>
              <a:off x="10883901" y="2616200"/>
              <a:ext cx="361950" cy="74612"/>
            </a:xfrm>
            <a:custGeom>
              <a:avLst/>
              <a:gdLst>
                <a:gd name="T0" fmla="*/ 339 w 339"/>
                <a:gd name="T1" fmla="*/ 0 h 70"/>
                <a:gd name="T2" fmla="*/ 35 w 339"/>
                <a:gd name="T3" fmla="*/ 0 h 70"/>
                <a:gd name="T4" fmla="*/ 0 w 339"/>
                <a:gd name="T5" fmla="*/ 35 h 70"/>
                <a:gd name="T6" fmla="*/ 35 w 339"/>
                <a:gd name="T7" fmla="*/ 70 h 70"/>
                <a:gd name="T8" fmla="*/ 339 w 339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70">
                  <a:moveTo>
                    <a:pt x="339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15" y="0"/>
                    <a:pt x="0" y="15"/>
                    <a:pt x="0" y="35"/>
                  </a:cubicBezTo>
                  <a:cubicBezTo>
                    <a:pt x="0" y="54"/>
                    <a:pt x="15" y="70"/>
                    <a:pt x="35" y="70"/>
                  </a:cubicBezTo>
                  <a:cubicBezTo>
                    <a:pt x="339" y="70"/>
                    <a:pt x="339" y="70"/>
                    <a:pt x="339" y="7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PA-任意多边形 63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253FC465-8F9F-47A6-BBB0-E526E95E6C85}"/>
                </a:ext>
              </a:extLst>
            </p:cNvPr>
            <p:cNvSpPr>
              <a:spLocks/>
            </p:cNvSpPr>
            <p:nvPr>
              <p:custDataLst>
                <p:tags r:id="rId17"/>
              </p:custDataLst>
            </p:nvPr>
          </p:nvSpPr>
          <p:spPr bwMode="auto">
            <a:xfrm>
              <a:off x="10912476" y="2540000"/>
              <a:ext cx="360363" cy="76200"/>
            </a:xfrm>
            <a:custGeom>
              <a:avLst/>
              <a:gdLst>
                <a:gd name="T0" fmla="*/ 0 w 339"/>
                <a:gd name="T1" fmla="*/ 0 h 71"/>
                <a:gd name="T2" fmla="*/ 304 w 339"/>
                <a:gd name="T3" fmla="*/ 0 h 71"/>
                <a:gd name="T4" fmla="*/ 339 w 339"/>
                <a:gd name="T5" fmla="*/ 36 h 71"/>
                <a:gd name="T6" fmla="*/ 304 w 339"/>
                <a:gd name="T7" fmla="*/ 71 h 71"/>
                <a:gd name="T8" fmla="*/ 0 w 339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71">
                  <a:moveTo>
                    <a:pt x="0" y="0"/>
                  </a:moveTo>
                  <a:cubicBezTo>
                    <a:pt x="304" y="0"/>
                    <a:pt x="304" y="0"/>
                    <a:pt x="304" y="0"/>
                  </a:cubicBezTo>
                  <a:cubicBezTo>
                    <a:pt x="324" y="0"/>
                    <a:pt x="339" y="16"/>
                    <a:pt x="339" y="36"/>
                  </a:cubicBezTo>
                  <a:cubicBezTo>
                    <a:pt x="339" y="55"/>
                    <a:pt x="324" y="71"/>
                    <a:pt x="304" y="71"/>
                  </a:cubicBezTo>
                  <a:cubicBezTo>
                    <a:pt x="0" y="71"/>
                    <a:pt x="0" y="71"/>
                    <a:pt x="0" y="71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PA-任意多边形 64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EA85D31D-59AF-4CC1-8514-E99FE5CDEEB6}"/>
                </a:ext>
              </a:extLst>
            </p:cNvPr>
            <p:cNvSpPr>
              <a:spLocks/>
            </p:cNvSpPr>
            <p:nvPr>
              <p:custDataLst>
                <p:tags r:id="rId18"/>
              </p:custDataLst>
            </p:nvPr>
          </p:nvSpPr>
          <p:spPr bwMode="auto">
            <a:xfrm>
              <a:off x="10731501" y="2465388"/>
              <a:ext cx="617538" cy="74612"/>
            </a:xfrm>
            <a:custGeom>
              <a:avLst/>
              <a:gdLst>
                <a:gd name="T0" fmla="*/ 339 w 580"/>
                <a:gd name="T1" fmla="*/ 70 h 70"/>
                <a:gd name="T2" fmla="*/ 35 w 580"/>
                <a:gd name="T3" fmla="*/ 70 h 70"/>
                <a:gd name="T4" fmla="*/ 0 w 580"/>
                <a:gd name="T5" fmla="*/ 35 h 70"/>
                <a:gd name="T6" fmla="*/ 35 w 580"/>
                <a:gd name="T7" fmla="*/ 0 h 70"/>
                <a:gd name="T8" fmla="*/ 580 w 58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70">
                  <a:moveTo>
                    <a:pt x="339" y="70"/>
                  </a:moveTo>
                  <a:cubicBezTo>
                    <a:pt x="35" y="70"/>
                    <a:pt x="35" y="70"/>
                    <a:pt x="35" y="70"/>
                  </a:cubicBezTo>
                  <a:cubicBezTo>
                    <a:pt x="16" y="70"/>
                    <a:pt x="0" y="55"/>
                    <a:pt x="0" y="35"/>
                  </a:cubicBezTo>
                  <a:cubicBezTo>
                    <a:pt x="0" y="16"/>
                    <a:pt x="16" y="0"/>
                    <a:pt x="35" y="0"/>
                  </a:cubicBezTo>
                  <a:cubicBezTo>
                    <a:pt x="580" y="0"/>
                    <a:pt x="580" y="0"/>
                    <a:pt x="58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PA-任意多边形 65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D00AD68D-72D6-46BA-A867-FBF7F2C86A43}"/>
                </a:ext>
              </a:extLst>
            </p:cNvPr>
            <p:cNvSpPr>
              <a:spLocks/>
            </p:cNvSpPr>
            <p:nvPr>
              <p:custDataLst>
                <p:tags r:id="rId19"/>
              </p:custDataLst>
            </p:nvPr>
          </p:nvSpPr>
          <p:spPr bwMode="auto">
            <a:xfrm>
              <a:off x="10753726" y="2465388"/>
              <a:ext cx="617538" cy="74612"/>
            </a:xfrm>
            <a:custGeom>
              <a:avLst/>
              <a:gdLst>
                <a:gd name="T0" fmla="*/ 339 w 580"/>
                <a:gd name="T1" fmla="*/ 70 h 70"/>
                <a:gd name="T2" fmla="*/ 36 w 580"/>
                <a:gd name="T3" fmla="*/ 70 h 70"/>
                <a:gd name="T4" fmla="*/ 0 w 580"/>
                <a:gd name="T5" fmla="*/ 35 h 70"/>
                <a:gd name="T6" fmla="*/ 36 w 580"/>
                <a:gd name="T7" fmla="*/ 0 h 70"/>
                <a:gd name="T8" fmla="*/ 580 w 58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70">
                  <a:moveTo>
                    <a:pt x="339" y="70"/>
                  </a:moveTo>
                  <a:cubicBezTo>
                    <a:pt x="36" y="70"/>
                    <a:pt x="36" y="70"/>
                    <a:pt x="36" y="70"/>
                  </a:cubicBezTo>
                  <a:cubicBezTo>
                    <a:pt x="16" y="70"/>
                    <a:pt x="0" y="55"/>
                    <a:pt x="0" y="35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80" y="0"/>
                    <a:pt x="580" y="0"/>
                    <a:pt x="58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PA-任意多边形 76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ACB32C21-DC2E-4006-A203-38342CA16B94}"/>
                </a:ext>
              </a:extLst>
            </p:cNvPr>
            <p:cNvSpPr>
              <a:spLocks/>
            </p:cNvSpPr>
            <p:nvPr>
              <p:custDataLst>
                <p:tags r:id="rId20"/>
              </p:custDataLst>
            </p:nvPr>
          </p:nvSpPr>
          <p:spPr bwMode="auto">
            <a:xfrm>
              <a:off x="10594976" y="2243138"/>
              <a:ext cx="617538" cy="74612"/>
            </a:xfrm>
            <a:custGeom>
              <a:avLst/>
              <a:gdLst>
                <a:gd name="T0" fmla="*/ 241 w 580"/>
                <a:gd name="T1" fmla="*/ 70 h 70"/>
                <a:gd name="T2" fmla="*/ 545 w 580"/>
                <a:gd name="T3" fmla="*/ 70 h 70"/>
                <a:gd name="T4" fmla="*/ 580 w 580"/>
                <a:gd name="T5" fmla="*/ 35 h 70"/>
                <a:gd name="T6" fmla="*/ 545 w 580"/>
                <a:gd name="T7" fmla="*/ 0 h 70"/>
                <a:gd name="T8" fmla="*/ 0 w 58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70">
                  <a:moveTo>
                    <a:pt x="241" y="70"/>
                  </a:moveTo>
                  <a:cubicBezTo>
                    <a:pt x="545" y="70"/>
                    <a:pt x="545" y="70"/>
                    <a:pt x="545" y="70"/>
                  </a:cubicBezTo>
                  <a:cubicBezTo>
                    <a:pt x="564" y="70"/>
                    <a:pt x="580" y="55"/>
                    <a:pt x="580" y="35"/>
                  </a:cubicBezTo>
                  <a:cubicBezTo>
                    <a:pt x="580" y="16"/>
                    <a:pt x="564" y="0"/>
                    <a:pt x="545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PA-任意多边形 77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179BD73E-765B-4FD0-BD12-6A463168C89E}"/>
                </a:ext>
              </a:extLst>
            </p:cNvPr>
            <p:cNvSpPr>
              <a:spLocks/>
            </p:cNvSpPr>
            <p:nvPr>
              <p:custDataLst>
                <p:tags r:id="rId21"/>
              </p:custDataLst>
            </p:nvPr>
          </p:nvSpPr>
          <p:spPr bwMode="auto">
            <a:xfrm>
              <a:off x="10571163" y="2243138"/>
              <a:ext cx="617538" cy="74612"/>
            </a:xfrm>
            <a:custGeom>
              <a:avLst/>
              <a:gdLst>
                <a:gd name="T0" fmla="*/ 241 w 580"/>
                <a:gd name="T1" fmla="*/ 70 h 70"/>
                <a:gd name="T2" fmla="*/ 544 w 580"/>
                <a:gd name="T3" fmla="*/ 70 h 70"/>
                <a:gd name="T4" fmla="*/ 580 w 580"/>
                <a:gd name="T5" fmla="*/ 35 h 70"/>
                <a:gd name="T6" fmla="*/ 544 w 580"/>
                <a:gd name="T7" fmla="*/ 0 h 70"/>
                <a:gd name="T8" fmla="*/ 0 w 58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70">
                  <a:moveTo>
                    <a:pt x="241" y="70"/>
                  </a:moveTo>
                  <a:cubicBezTo>
                    <a:pt x="544" y="70"/>
                    <a:pt x="544" y="70"/>
                    <a:pt x="544" y="70"/>
                  </a:cubicBezTo>
                  <a:cubicBezTo>
                    <a:pt x="564" y="70"/>
                    <a:pt x="580" y="55"/>
                    <a:pt x="580" y="35"/>
                  </a:cubicBezTo>
                  <a:cubicBezTo>
                    <a:pt x="580" y="16"/>
                    <a:pt x="564" y="0"/>
                    <a:pt x="54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PA-任意多边形 78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8F035952-1651-4D01-8475-9D76438F006C}"/>
                </a:ext>
              </a:extLst>
            </p:cNvPr>
            <p:cNvSpPr>
              <a:spLocks/>
            </p:cNvSpPr>
            <p:nvPr>
              <p:custDataLst>
                <p:tags r:id="rId22"/>
              </p:custDataLst>
            </p:nvPr>
          </p:nvSpPr>
          <p:spPr bwMode="auto">
            <a:xfrm>
              <a:off x="10787063" y="2317750"/>
              <a:ext cx="615950" cy="74612"/>
            </a:xfrm>
            <a:custGeom>
              <a:avLst/>
              <a:gdLst>
                <a:gd name="T0" fmla="*/ 202 w 580"/>
                <a:gd name="T1" fmla="*/ 0 h 70"/>
                <a:gd name="T2" fmla="*/ 35 w 580"/>
                <a:gd name="T3" fmla="*/ 0 h 70"/>
                <a:gd name="T4" fmla="*/ 0 w 580"/>
                <a:gd name="T5" fmla="*/ 35 h 70"/>
                <a:gd name="T6" fmla="*/ 35 w 580"/>
                <a:gd name="T7" fmla="*/ 70 h 70"/>
                <a:gd name="T8" fmla="*/ 580 w 580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70">
                  <a:moveTo>
                    <a:pt x="202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15" y="0"/>
                    <a:pt x="0" y="15"/>
                    <a:pt x="0" y="35"/>
                  </a:cubicBezTo>
                  <a:cubicBezTo>
                    <a:pt x="0" y="54"/>
                    <a:pt x="15" y="70"/>
                    <a:pt x="35" y="70"/>
                  </a:cubicBezTo>
                  <a:cubicBezTo>
                    <a:pt x="580" y="70"/>
                    <a:pt x="580" y="70"/>
                    <a:pt x="580" y="7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PA-任意多边形 79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0F14F282-8258-48C0-ABEA-F9986D2DF690}"/>
                </a:ext>
              </a:extLst>
            </p:cNvPr>
            <p:cNvSpPr>
              <a:spLocks/>
            </p:cNvSpPr>
            <p:nvPr>
              <p:custDataLst>
                <p:tags r:id="rId23"/>
              </p:custDataLst>
            </p:nvPr>
          </p:nvSpPr>
          <p:spPr bwMode="auto">
            <a:xfrm>
              <a:off x="10644188" y="3578225"/>
              <a:ext cx="617538" cy="436562"/>
            </a:xfrm>
            <a:custGeom>
              <a:avLst/>
              <a:gdLst>
                <a:gd name="T0" fmla="*/ 32 w 389"/>
                <a:gd name="T1" fmla="*/ 275 h 275"/>
                <a:gd name="T2" fmla="*/ 0 w 389"/>
                <a:gd name="T3" fmla="*/ 225 h 275"/>
                <a:gd name="T4" fmla="*/ 358 w 389"/>
                <a:gd name="T5" fmla="*/ 0 h 275"/>
                <a:gd name="T6" fmla="*/ 389 w 389"/>
                <a:gd name="T7" fmla="*/ 50 h 275"/>
                <a:gd name="T8" fmla="*/ 32 w 389"/>
                <a:gd name="T9" fmla="*/ 27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9" h="275">
                  <a:moveTo>
                    <a:pt x="32" y="275"/>
                  </a:moveTo>
                  <a:lnTo>
                    <a:pt x="0" y="225"/>
                  </a:lnTo>
                  <a:lnTo>
                    <a:pt x="358" y="0"/>
                  </a:lnTo>
                  <a:lnTo>
                    <a:pt x="389" y="50"/>
                  </a:lnTo>
                  <a:lnTo>
                    <a:pt x="32" y="275"/>
                  </a:lnTo>
                  <a:close/>
                </a:path>
              </a:pathLst>
            </a:custGeom>
            <a:solidFill>
              <a:srgbClr val="B5D2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PA-任意多边形 80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B16AD2DC-2C5B-487D-8D63-173CD4ED4EFF}"/>
                </a:ext>
              </a:extLst>
            </p:cNvPr>
            <p:cNvSpPr>
              <a:spLocks/>
            </p:cNvSpPr>
            <p:nvPr>
              <p:custDataLst>
                <p:tags r:id="rId24"/>
              </p:custDataLst>
            </p:nvPr>
          </p:nvSpPr>
          <p:spPr bwMode="auto">
            <a:xfrm>
              <a:off x="10531476" y="3948112"/>
              <a:ext cx="153988" cy="114300"/>
            </a:xfrm>
            <a:custGeom>
              <a:avLst/>
              <a:gdLst>
                <a:gd name="T0" fmla="*/ 0 w 97"/>
                <a:gd name="T1" fmla="*/ 72 h 72"/>
                <a:gd name="T2" fmla="*/ 77 w 97"/>
                <a:gd name="T3" fmla="*/ 0 h 72"/>
                <a:gd name="T4" fmla="*/ 97 w 97"/>
                <a:gd name="T5" fmla="*/ 32 h 72"/>
                <a:gd name="T6" fmla="*/ 0 w 97"/>
                <a:gd name="T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72">
                  <a:moveTo>
                    <a:pt x="0" y="72"/>
                  </a:moveTo>
                  <a:lnTo>
                    <a:pt x="77" y="0"/>
                  </a:lnTo>
                  <a:lnTo>
                    <a:pt x="97" y="32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E5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PA-任意多边形 81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78FEACD7-412B-4A23-8D18-D62F8FDC50BC}"/>
                </a:ext>
              </a:extLst>
            </p:cNvPr>
            <p:cNvSpPr>
              <a:spLocks/>
            </p:cNvSpPr>
            <p:nvPr>
              <p:custDataLst>
                <p:tags r:id="rId25"/>
              </p:custDataLst>
            </p:nvPr>
          </p:nvSpPr>
          <p:spPr bwMode="auto">
            <a:xfrm>
              <a:off x="11171238" y="3657600"/>
              <a:ext cx="182563" cy="676275"/>
            </a:xfrm>
            <a:custGeom>
              <a:avLst/>
              <a:gdLst>
                <a:gd name="T0" fmla="*/ 0 w 115"/>
                <a:gd name="T1" fmla="*/ 418 h 426"/>
                <a:gd name="T2" fmla="*/ 58 w 115"/>
                <a:gd name="T3" fmla="*/ 426 h 426"/>
                <a:gd name="T4" fmla="*/ 115 w 115"/>
                <a:gd name="T5" fmla="*/ 8 h 426"/>
                <a:gd name="T6" fmla="*/ 57 w 115"/>
                <a:gd name="T7" fmla="*/ 0 h 426"/>
                <a:gd name="T8" fmla="*/ 0 w 115"/>
                <a:gd name="T9" fmla="*/ 418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426">
                  <a:moveTo>
                    <a:pt x="0" y="418"/>
                  </a:moveTo>
                  <a:lnTo>
                    <a:pt x="58" y="426"/>
                  </a:lnTo>
                  <a:lnTo>
                    <a:pt x="115" y="8"/>
                  </a:lnTo>
                  <a:lnTo>
                    <a:pt x="57" y="0"/>
                  </a:lnTo>
                  <a:lnTo>
                    <a:pt x="0" y="418"/>
                  </a:lnTo>
                  <a:close/>
                </a:path>
              </a:pathLst>
            </a:custGeom>
            <a:solidFill>
              <a:srgbClr val="B5D2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PA-任意多边形 82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E48DBCBD-95D2-4AF8-8414-948289737D67}"/>
                </a:ext>
              </a:extLst>
            </p:cNvPr>
            <p:cNvSpPr>
              <a:spLocks/>
            </p:cNvSpPr>
            <p:nvPr>
              <p:custDataLst>
                <p:tags r:id="rId26"/>
              </p:custDataLst>
            </p:nvPr>
          </p:nvSpPr>
          <p:spPr bwMode="auto">
            <a:xfrm>
              <a:off x="11188701" y="4324350"/>
              <a:ext cx="60325" cy="166687"/>
            </a:xfrm>
            <a:custGeom>
              <a:avLst/>
              <a:gdLst>
                <a:gd name="T0" fmla="*/ 4 w 38"/>
                <a:gd name="T1" fmla="*/ 105 h 105"/>
                <a:gd name="T2" fmla="*/ 38 w 38"/>
                <a:gd name="T3" fmla="*/ 5 h 105"/>
                <a:gd name="T4" fmla="*/ 0 w 38"/>
                <a:gd name="T5" fmla="*/ 0 h 105"/>
                <a:gd name="T6" fmla="*/ 4 w 38"/>
                <a:gd name="T7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05">
                  <a:moveTo>
                    <a:pt x="4" y="105"/>
                  </a:moveTo>
                  <a:lnTo>
                    <a:pt x="38" y="5"/>
                  </a:lnTo>
                  <a:lnTo>
                    <a:pt x="0" y="0"/>
                  </a:lnTo>
                  <a:lnTo>
                    <a:pt x="4" y="105"/>
                  </a:lnTo>
                  <a:close/>
                </a:path>
              </a:pathLst>
            </a:custGeom>
            <a:solidFill>
              <a:srgbClr val="E5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PA-任意多边形 83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FFD46503-058D-4DD8-94DB-851DEE382C88}"/>
                </a:ext>
              </a:extLst>
            </p:cNvPr>
            <p:cNvSpPr>
              <a:spLocks/>
            </p:cNvSpPr>
            <p:nvPr>
              <p:custDataLst>
                <p:tags r:id="rId27"/>
              </p:custDataLst>
            </p:nvPr>
          </p:nvSpPr>
          <p:spPr bwMode="auto">
            <a:xfrm>
              <a:off x="11276013" y="3397250"/>
              <a:ext cx="163513" cy="227012"/>
            </a:xfrm>
            <a:custGeom>
              <a:avLst/>
              <a:gdLst>
                <a:gd name="T0" fmla="*/ 17 w 103"/>
                <a:gd name="T1" fmla="*/ 143 h 143"/>
                <a:gd name="T2" fmla="*/ 0 w 103"/>
                <a:gd name="T3" fmla="*/ 132 h 143"/>
                <a:gd name="T4" fmla="*/ 85 w 103"/>
                <a:gd name="T5" fmla="*/ 0 h 143"/>
                <a:gd name="T6" fmla="*/ 103 w 103"/>
                <a:gd name="T7" fmla="*/ 11 h 143"/>
                <a:gd name="T8" fmla="*/ 17 w 103"/>
                <a:gd name="T9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43">
                  <a:moveTo>
                    <a:pt x="17" y="143"/>
                  </a:moveTo>
                  <a:lnTo>
                    <a:pt x="0" y="132"/>
                  </a:lnTo>
                  <a:lnTo>
                    <a:pt x="85" y="0"/>
                  </a:lnTo>
                  <a:lnTo>
                    <a:pt x="103" y="11"/>
                  </a:lnTo>
                  <a:lnTo>
                    <a:pt x="17" y="143"/>
                  </a:lnTo>
                  <a:close/>
                </a:path>
              </a:pathLst>
            </a:custGeom>
            <a:solidFill>
              <a:srgbClr val="BFE5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PA-任意多边形 84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EBBE4937-2BE0-44E1-B76E-5DB1B53C5F8A}"/>
                </a:ext>
              </a:extLst>
            </p:cNvPr>
            <p:cNvSpPr>
              <a:spLocks/>
            </p:cNvSpPr>
            <p:nvPr>
              <p:custDataLst>
                <p:tags r:id="rId28"/>
              </p:custDataLst>
            </p:nvPr>
          </p:nvSpPr>
          <p:spPr bwMode="auto">
            <a:xfrm>
              <a:off x="11118851" y="3513137"/>
              <a:ext cx="285750" cy="288925"/>
            </a:xfrm>
            <a:custGeom>
              <a:avLst/>
              <a:gdLst>
                <a:gd name="T0" fmla="*/ 234 w 269"/>
                <a:gd name="T1" fmla="*/ 199 h 270"/>
                <a:gd name="T2" fmla="*/ 70 w 269"/>
                <a:gd name="T3" fmla="*/ 235 h 270"/>
                <a:gd name="T4" fmla="*/ 35 w 269"/>
                <a:gd name="T5" fmla="*/ 71 h 270"/>
                <a:gd name="T6" fmla="*/ 198 w 269"/>
                <a:gd name="T7" fmla="*/ 36 h 270"/>
                <a:gd name="T8" fmla="*/ 234 w 269"/>
                <a:gd name="T9" fmla="*/ 199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270">
                  <a:moveTo>
                    <a:pt x="234" y="199"/>
                  </a:moveTo>
                  <a:cubicBezTo>
                    <a:pt x="198" y="254"/>
                    <a:pt x="125" y="270"/>
                    <a:pt x="70" y="235"/>
                  </a:cubicBezTo>
                  <a:cubicBezTo>
                    <a:pt x="15" y="199"/>
                    <a:pt x="0" y="126"/>
                    <a:pt x="35" y="71"/>
                  </a:cubicBezTo>
                  <a:cubicBezTo>
                    <a:pt x="70" y="16"/>
                    <a:pt x="143" y="0"/>
                    <a:pt x="198" y="36"/>
                  </a:cubicBezTo>
                  <a:cubicBezTo>
                    <a:pt x="253" y="71"/>
                    <a:pt x="269" y="144"/>
                    <a:pt x="234" y="199"/>
                  </a:cubicBezTo>
                </a:path>
              </a:pathLst>
            </a:custGeom>
            <a:solidFill>
              <a:srgbClr val="5D5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PA-任意多边形 85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7C91776F-4393-4C57-A413-0651D47D7BF2}"/>
                </a:ext>
              </a:extLst>
            </p:cNvPr>
            <p:cNvSpPr>
              <a:spLocks/>
            </p:cNvSpPr>
            <p:nvPr>
              <p:custDataLst>
                <p:tags r:id="rId29"/>
              </p:custDataLst>
            </p:nvPr>
          </p:nvSpPr>
          <p:spPr bwMode="auto">
            <a:xfrm>
              <a:off x="11202988" y="3600450"/>
              <a:ext cx="115888" cy="114300"/>
            </a:xfrm>
            <a:custGeom>
              <a:avLst/>
              <a:gdLst>
                <a:gd name="T0" fmla="*/ 94 w 108"/>
                <a:gd name="T1" fmla="*/ 80 h 108"/>
                <a:gd name="T2" fmla="*/ 29 w 108"/>
                <a:gd name="T3" fmla="*/ 94 h 108"/>
                <a:gd name="T4" fmla="*/ 14 w 108"/>
                <a:gd name="T5" fmla="*/ 28 h 108"/>
                <a:gd name="T6" fmla="*/ 80 w 108"/>
                <a:gd name="T7" fmla="*/ 14 h 108"/>
                <a:gd name="T8" fmla="*/ 94 w 108"/>
                <a:gd name="T9" fmla="*/ 8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8">
                  <a:moveTo>
                    <a:pt x="94" y="80"/>
                  </a:moveTo>
                  <a:cubicBezTo>
                    <a:pt x="80" y="102"/>
                    <a:pt x="51" y="108"/>
                    <a:pt x="29" y="94"/>
                  </a:cubicBezTo>
                  <a:cubicBezTo>
                    <a:pt x="7" y="80"/>
                    <a:pt x="0" y="50"/>
                    <a:pt x="14" y="28"/>
                  </a:cubicBezTo>
                  <a:cubicBezTo>
                    <a:pt x="29" y="6"/>
                    <a:pt x="58" y="0"/>
                    <a:pt x="80" y="14"/>
                  </a:cubicBezTo>
                  <a:cubicBezTo>
                    <a:pt x="102" y="28"/>
                    <a:pt x="108" y="58"/>
                    <a:pt x="94" y="80"/>
                  </a:cubicBezTo>
                </a:path>
              </a:pathLst>
            </a:custGeom>
            <a:solidFill>
              <a:srgbClr val="F7EC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PA-任意多边形 86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3F57638E-CDDA-4316-94B4-47DF446C19E6}"/>
                </a:ext>
              </a:extLst>
            </p:cNvPr>
            <p:cNvSpPr>
              <a:spLocks/>
            </p:cNvSpPr>
            <p:nvPr>
              <p:custDataLst>
                <p:tags r:id="rId30"/>
              </p:custDataLst>
            </p:nvPr>
          </p:nvSpPr>
          <p:spPr bwMode="auto">
            <a:xfrm>
              <a:off x="10968038" y="3649662"/>
              <a:ext cx="407988" cy="314325"/>
            </a:xfrm>
            <a:custGeom>
              <a:avLst/>
              <a:gdLst>
                <a:gd name="T0" fmla="*/ 128 w 384"/>
                <a:gd name="T1" fmla="*/ 239 h 296"/>
                <a:gd name="T2" fmla="*/ 2 w 384"/>
                <a:gd name="T3" fmla="*/ 0 h 296"/>
                <a:gd name="T4" fmla="*/ 39 w 384"/>
                <a:gd name="T5" fmla="*/ 1 h 296"/>
                <a:gd name="T6" fmla="*/ 148 w 384"/>
                <a:gd name="T7" fmla="*/ 207 h 296"/>
                <a:gd name="T8" fmla="*/ 370 w 384"/>
                <a:gd name="T9" fmla="*/ 226 h 296"/>
                <a:gd name="T10" fmla="*/ 384 w 384"/>
                <a:gd name="T11" fmla="*/ 260 h 296"/>
                <a:gd name="T12" fmla="*/ 128 w 384"/>
                <a:gd name="T13" fmla="*/ 239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4" h="296">
                  <a:moveTo>
                    <a:pt x="128" y="239"/>
                  </a:moveTo>
                  <a:cubicBezTo>
                    <a:pt x="47" y="186"/>
                    <a:pt x="0" y="97"/>
                    <a:pt x="2" y="0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7" y="85"/>
                    <a:pt x="78" y="162"/>
                    <a:pt x="148" y="207"/>
                  </a:cubicBezTo>
                  <a:cubicBezTo>
                    <a:pt x="214" y="250"/>
                    <a:pt x="297" y="257"/>
                    <a:pt x="370" y="226"/>
                  </a:cubicBezTo>
                  <a:cubicBezTo>
                    <a:pt x="384" y="260"/>
                    <a:pt x="384" y="260"/>
                    <a:pt x="384" y="260"/>
                  </a:cubicBezTo>
                  <a:cubicBezTo>
                    <a:pt x="300" y="296"/>
                    <a:pt x="205" y="288"/>
                    <a:pt x="128" y="239"/>
                  </a:cubicBezTo>
                </a:path>
              </a:pathLst>
            </a:custGeom>
            <a:solidFill>
              <a:srgbClr val="2DA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PA-任意多边形 87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D174BAF3-54D5-48E2-A08E-0E793C5D3CEA}"/>
                </a:ext>
              </a:extLst>
            </p:cNvPr>
            <p:cNvSpPr>
              <a:spLocks/>
            </p:cNvSpPr>
            <p:nvPr>
              <p:custDataLst>
                <p:tags r:id="rId31"/>
              </p:custDataLst>
            </p:nvPr>
          </p:nvSpPr>
          <p:spPr bwMode="auto">
            <a:xfrm>
              <a:off x="11314113" y="3328987"/>
              <a:ext cx="179388" cy="207962"/>
            </a:xfrm>
            <a:custGeom>
              <a:avLst/>
              <a:gdLst>
                <a:gd name="T0" fmla="*/ 154 w 168"/>
                <a:gd name="T1" fmla="*/ 80 h 196"/>
                <a:gd name="T2" fmla="*/ 155 w 168"/>
                <a:gd name="T3" fmla="*/ 80 h 196"/>
                <a:gd name="T4" fmla="*/ 155 w 168"/>
                <a:gd name="T5" fmla="*/ 78 h 196"/>
                <a:gd name="T6" fmla="*/ 155 w 168"/>
                <a:gd name="T7" fmla="*/ 78 h 196"/>
                <a:gd name="T8" fmla="*/ 140 w 168"/>
                <a:gd name="T9" fmla="*/ 14 h 196"/>
                <a:gd name="T10" fmla="*/ 76 w 168"/>
                <a:gd name="T11" fmla="*/ 27 h 196"/>
                <a:gd name="T12" fmla="*/ 76 w 168"/>
                <a:gd name="T13" fmla="*/ 27 h 196"/>
                <a:gd name="T14" fmla="*/ 75 w 168"/>
                <a:gd name="T15" fmla="*/ 28 h 196"/>
                <a:gd name="T16" fmla="*/ 75 w 168"/>
                <a:gd name="T17" fmla="*/ 28 h 196"/>
                <a:gd name="T18" fmla="*/ 75 w 168"/>
                <a:gd name="T19" fmla="*/ 29 h 196"/>
                <a:gd name="T20" fmla="*/ 0 w 168"/>
                <a:gd name="T21" fmla="*/ 145 h 196"/>
                <a:gd name="T22" fmla="*/ 79 w 168"/>
                <a:gd name="T23" fmla="*/ 196 h 196"/>
                <a:gd name="T24" fmla="*/ 154 w 168"/>
                <a:gd name="T25" fmla="*/ 80 h 196"/>
                <a:gd name="T26" fmla="*/ 154 w 168"/>
                <a:gd name="T27" fmla="*/ 8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8" h="196">
                  <a:moveTo>
                    <a:pt x="154" y="80"/>
                  </a:moveTo>
                  <a:cubicBezTo>
                    <a:pt x="155" y="80"/>
                    <a:pt x="155" y="80"/>
                    <a:pt x="155" y="80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68" y="56"/>
                    <a:pt x="162" y="28"/>
                    <a:pt x="140" y="14"/>
                  </a:cubicBezTo>
                  <a:cubicBezTo>
                    <a:pt x="119" y="0"/>
                    <a:pt x="90" y="6"/>
                    <a:pt x="76" y="27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79" y="196"/>
                    <a:pt x="79" y="196"/>
                    <a:pt x="79" y="196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4" y="80"/>
                    <a:pt x="154" y="80"/>
                    <a:pt x="154" y="80"/>
                  </a:cubicBezTo>
                </a:path>
              </a:pathLst>
            </a:custGeom>
            <a:solidFill>
              <a:srgbClr val="E5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PA-任意多边形 138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CE042AC5-0014-4A2F-AD3F-D8BD646EA78F}"/>
                </a:ext>
              </a:extLst>
            </p:cNvPr>
            <p:cNvSpPr>
              <a:spLocks noEditPoints="1"/>
            </p:cNvSpPr>
            <p:nvPr>
              <p:custDataLst>
                <p:tags r:id="rId32"/>
              </p:custDataLst>
            </p:nvPr>
          </p:nvSpPr>
          <p:spPr bwMode="auto">
            <a:xfrm>
              <a:off x="10437813" y="5886449"/>
              <a:ext cx="919163" cy="193675"/>
            </a:xfrm>
            <a:custGeom>
              <a:avLst/>
              <a:gdLst>
                <a:gd name="T0" fmla="*/ 563 w 864"/>
                <a:gd name="T1" fmla="*/ 130 h 182"/>
                <a:gd name="T2" fmla="*/ 672 w 864"/>
                <a:gd name="T3" fmla="*/ 63 h 182"/>
                <a:gd name="T4" fmla="*/ 672 w 864"/>
                <a:gd name="T5" fmla="*/ 84 h 182"/>
                <a:gd name="T6" fmla="*/ 32 w 864"/>
                <a:gd name="T7" fmla="*/ 155 h 182"/>
                <a:gd name="T8" fmla="*/ 47 w 864"/>
                <a:gd name="T9" fmla="*/ 81 h 182"/>
                <a:gd name="T10" fmla="*/ 85 w 864"/>
                <a:gd name="T11" fmla="*/ 94 h 182"/>
                <a:gd name="T12" fmla="*/ 45 w 864"/>
                <a:gd name="T13" fmla="*/ 160 h 182"/>
                <a:gd name="T14" fmla="*/ 8 w 864"/>
                <a:gd name="T15" fmla="*/ 94 h 182"/>
                <a:gd name="T16" fmla="*/ 35 w 864"/>
                <a:gd name="T17" fmla="*/ 182 h 182"/>
                <a:gd name="T18" fmla="*/ 74 w 864"/>
                <a:gd name="T19" fmla="*/ 180 h 182"/>
                <a:gd name="T20" fmla="*/ 102 w 864"/>
                <a:gd name="T21" fmla="*/ 52 h 182"/>
                <a:gd name="T22" fmla="*/ 81 w 864"/>
                <a:gd name="T23" fmla="*/ 55 h 182"/>
                <a:gd name="T24" fmla="*/ 724 w 864"/>
                <a:gd name="T25" fmla="*/ 61 h 182"/>
                <a:gd name="T26" fmla="*/ 704 w 864"/>
                <a:gd name="T27" fmla="*/ 170 h 182"/>
                <a:gd name="T28" fmla="*/ 774 w 864"/>
                <a:gd name="T29" fmla="*/ 152 h 182"/>
                <a:gd name="T30" fmla="*/ 725 w 864"/>
                <a:gd name="T31" fmla="*/ 153 h 182"/>
                <a:gd name="T32" fmla="*/ 759 w 864"/>
                <a:gd name="T33" fmla="*/ 72 h 182"/>
                <a:gd name="T34" fmla="*/ 759 w 864"/>
                <a:gd name="T35" fmla="*/ 50 h 182"/>
                <a:gd name="T36" fmla="*/ 261 w 864"/>
                <a:gd name="T37" fmla="*/ 86 h 182"/>
                <a:gd name="T38" fmla="*/ 261 w 864"/>
                <a:gd name="T39" fmla="*/ 107 h 182"/>
                <a:gd name="T40" fmla="*/ 281 w 864"/>
                <a:gd name="T41" fmla="*/ 107 h 182"/>
                <a:gd name="T42" fmla="*/ 281 w 864"/>
                <a:gd name="T43" fmla="*/ 86 h 182"/>
                <a:gd name="T44" fmla="*/ 158 w 864"/>
                <a:gd name="T45" fmla="*/ 4 h 182"/>
                <a:gd name="T46" fmla="*/ 162 w 864"/>
                <a:gd name="T47" fmla="*/ 16 h 182"/>
                <a:gd name="T48" fmla="*/ 184 w 864"/>
                <a:gd name="T49" fmla="*/ 27 h 182"/>
                <a:gd name="T50" fmla="*/ 160 w 864"/>
                <a:gd name="T51" fmla="*/ 60 h 182"/>
                <a:gd name="T52" fmla="*/ 188 w 864"/>
                <a:gd name="T53" fmla="*/ 101 h 182"/>
                <a:gd name="T54" fmla="*/ 149 w 864"/>
                <a:gd name="T55" fmla="*/ 86 h 182"/>
                <a:gd name="T56" fmla="*/ 198 w 864"/>
                <a:gd name="T57" fmla="*/ 38 h 182"/>
                <a:gd name="T58" fmla="*/ 174 w 864"/>
                <a:gd name="T59" fmla="*/ 1 h 182"/>
                <a:gd name="T60" fmla="*/ 489 w 864"/>
                <a:gd name="T61" fmla="*/ 13 h 182"/>
                <a:gd name="T62" fmla="*/ 518 w 864"/>
                <a:gd name="T63" fmla="*/ 14 h 182"/>
                <a:gd name="T64" fmla="*/ 528 w 864"/>
                <a:gd name="T65" fmla="*/ 36 h 182"/>
                <a:gd name="T66" fmla="*/ 474 w 864"/>
                <a:gd name="T67" fmla="*/ 89 h 182"/>
                <a:gd name="T68" fmla="*/ 537 w 864"/>
                <a:gd name="T69" fmla="*/ 87 h 182"/>
                <a:gd name="T70" fmla="*/ 516 w 864"/>
                <a:gd name="T71" fmla="*/ 69 h 182"/>
                <a:gd name="T72" fmla="*/ 547 w 864"/>
                <a:gd name="T73" fmla="*/ 24 h 182"/>
                <a:gd name="T74" fmla="*/ 838 w 864"/>
                <a:gd name="T75" fmla="*/ 1 h 182"/>
                <a:gd name="T76" fmla="*/ 814 w 864"/>
                <a:gd name="T77" fmla="*/ 24 h 182"/>
                <a:gd name="T78" fmla="*/ 845 w 864"/>
                <a:gd name="T79" fmla="*/ 18 h 182"/>
                <a:gd name="T80" fmla="*/ 840 w 864"/>
                <a:gd name="T81" fmla="*/ 45 h 182"/>
                <a:gd name="T82" fmla="*/ 790 w 864"/>
                <a:gd name="T83" fmla="*/ 101 h 182"/>
                <a:gd name="T84" fmla="*/ 813 w 864"/>
                <a:gd name="T85" fmla="*/ 87 h 182"/>
                <a:gd name="T86" fmla="*/ 853 w 864"/>
                <a:gd name="T87" fmla="*/ 50 h 182"/>
                <a:gd name="T88" fmla="*/ 864 w 864"/>
                <a:gd name="T89" fmla="*/ 24 h 182"/>
                <a:gd name="T90" fmla="*/ 397 w 864"/>
                <a:gd name="T91" fmla="*/ 160 h 182"/>
                <a:gd name="T92" fmla="*/ 382 w 864"/>
                <a:gd name="T93" fmla="*/ 105 h 182"/>
                <a:gd name="T94" fmla="*/ 434 w 864"/>
                <a:gd name="T95" fmla="*/ 95 h 182"/>
                <a:gd name="T96" fmla="*/ 397 w 864"/>
                <a:gd name="T97" fmla="*/ 160 h 182"/>
                <a:gd name="T98" fmla="*/ 339 w 864"/>
                <a:gd name="T99" fmla="*/ 180 h 182"/>
                <a:gd name="T100" fmla="*/ 369 w 864"/>
                <a:gd name="T101" fmla="*/ 162 h 182"/>
                <a:gd name="T102" fmla="*/ 432 w 864"/>
                <a:gd name="T103" fmla="*/ 171 h 182"/>
                <a:gd name="T104" fmla="*/ 453 w 864"/>
                <a:gd name="T105" fmla="*/ 62 h 182"/>
                <a:gd name="T106" fmla="*/ 388 w 864"/>
                <a:gd name="T107" fmla="*/ 73 h 182"/>
                <a:gd name="T108" fmla="*/ 397 w 864"/>
                <a:gd name="T109" fmla="*/ 38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64" h="182">
                  <a:moveTo>
                    <a:pt x="672" y="109"/>
                  </a:moveTo>
                  <a:cubicBezTo>
                    <a:pt x="563" y="109"/>
                    <a:pt x="563" y="109"/>
                    <a:pt x="563" y="109"/>
                  </a:cubicBezTo>
                  <a:cubicBezTo>
                    <a:pt x="563" y="130"/>
                    <a:pt x="563" y="130"/>
                    <a:pt x="563" y="130"/>
                  </a:cubicBezTo>
                  <a:cubicBezTo>
                    <a:pt x="672" y="130"/>
                    <a:pt x="672" y="130"/>
                    <a:pt x="672" y="130"/>
                  </a:cubicBezTo>
                  <a:cubicBezTo>
                    <a:pt x="672" y="109"/>
                    <a:pt x="672" y="109"/>
                    <a:pt x="672" y="109"/>
                  </a:cubicBezTo>
                  <a:moveTo>
                    <a:pt x="672" y="63"/>
                  </a:moveTo>
                  <a:cubicBezTo>
                    <a:pt x="563" y="63"/>
                    <a:pt x="563" y="63"/>
                    <a:pt x="563" y="63"/>
                  </a:cubicBezTo>
                  <a:cubicBezTo>
                    <a:pt x="563" y="84"/>
                    <a:pt x="563" y="84"/>
                    <a:pt x="563" y="84"/>
                  </a:cubicBezTo>
                  <a:cubicBezTo>
                    <a:pt x="672" y="84"/>
                    <a:pt x="672" y="84"/>
                    <a:pt x="672" y="84"/>
                  </a:cubicBezTo>
                  <a:cubicBezTo>
                    <a:pt x="672" y="63"/>
                    <a:pt x="672" y="63"/>
                    <a:pt x="672" y="63"/>
                  </a:cubicBezTo>
                  <a:moveTo>
                    <a:pt x="45" y="160"/>
                  </a:moveTo>
                  <a:cubicBezTo>
                    <a:pt x="40" y="160"/>
                    <a:pt x="35" y="158"/>
                    <a:pt x="32" y="155"/>
                  </a:cubicBezTo>
                  <a:cubicBezTo>
                    <a:pt x="29" y="151"/>
                    <a:pt x="28" y="145"/>
                    <a:pt x="28" y="137"/>
                  </a:cubicBezTo>
                  <a:cubicBezTo>
                    <a:pt x="28" y="126"/>
                    <a:pt x="29" y="115"/>
                    <a:pt x="33" y="105"/>
                  </a:cubicBezTo>
                  <a:cubicBezTo>
                    <a:pt x="36" y="95"/>
                    <a:pt x="41" y="87"/>
                    <a:pt x="47" y="81"/>
                  </a:cubicBezTo>
                  <a:cubicBezTo>
                    <a:pt x="53" y="75"/>
                    <a:pt x="59" y="72"/>
                    <a:pt x="65" y="72"/>
                  </a:cubicBezTo>
                  <a:cubicBezTo>
                    <a:pt x="71" y="72"/>
                    <a:pt x="76" y="74"/>
                    <a:pt x="80" y="78"/>
                  </a:cubicBezTo>
                  <a:cubicBezTo>
                    <a:pt x="83" y="82"/>
                    <a:pt x="85" y="88"/>
                    <a:pt x="85" y="94"/>
                  </a:cubicBezTo>
                  <a:cubicBezTo>
                    <a:pt x="85" y="106"/>
                    <a:pt x="83" y="117"/>
                    <a:pt x="79" y="127"/>
                  </a:cubicBezTo>
                  <a:cubicBezTo>
                    <a:pt x="75" y="137"/>
                    <a:pt x="70" y="145"/>
                    <a:pt x="64" y="151"/>
                  </a:cubicBezTo>
                  <a:cubicBezTo>
                    <a:pt x="58" y="157"/>
                    <a:pt x="52" y="160"/>
                    <a:pt x="45" y="160"/>
                  </a:cubicBezTo>
                  <a:moveTo>
                    <a:pt x="61" y="50"/>
                  </a:moveTo>
                  <a:cubicBezTo>
                    <a:pt x="50" y="50"/>
                    <a:pt x="40" y="53"/>
                    <a:pt x="30" y="61"/>
                  </a:cubicBezTo>
                  <a:cubicBezTo>
                    <a:pt x="21" y="69"/>
                    <a:pt x="13" y="80"/>
                    <a:pt x="8" y="94"/>
                  </a:cubicBezTo>
                  <a:cubicBezTo>
                    <a:pt x="3" y="107"/>
                    <a:pt x="0" y="122"/>
                    <a:pt x="0" y="138"/>
                  </a:cubicBezTo>
                  <a:cubicBezTo>
                    <a:pt x="0" y="152"/>
                    <a:pt x="3" y="163"/>
                    <a:pt x="10" y="171"/>
                  </a:cubicBezTo>
                  <a:cubicBezTo>
                    <a:pt x="16" y="179"/>
                    <a:pt x="25" y="182"/>
                    <a:pt x="35" y="182"/>
                  </a:cubicBezTo>
                  <a:cubicBezTo>
                    <a:pt x="50" y="182"/>
                    <a:pt x="64" y="175"/>
                    <a:pt x="76" y="160"/>
                  </a:cubicBezTo>
                  <a:cubicBezTo>
                    <a:pt x="77" y="160"/>
                    <a:pt x="77" y="160"/>
                    <a:pt x="77" y="160"/>
                  </a:cubicBezTo>
                  <a:cubicBezTo>
                    <a:pt x="74" y="180"/>
                    <a:pt x="74" y="180"/>
                    <a:pt x="74" y="180"/>
                  </a:cubicBezTo>
                  <a:cubicBezTo>
                    <a:pt x="95" y="180"/>
                    <a:pt x="95" y="180"/>
                    <a:pt x="95" y="180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95" y="70"/>
                    <a:pt x="95" y="70"/>
                    <a:pt x="95" y="70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0" y="63"/>
                    <a:pt x="86" y="58"/>
                    <a:pt x="81" y="55"/>
                  </a:cubicBezTo>
                  <a:cubicBezTo>
                    <a:pt x="75" y="51"/>
                    <a:pt x="69" y="50"/>
                    <a:pt x="61" y="50"/>
                  </a:cubicBezTo>
                  <a:moveTo>
                    <a:pt x="759" y="50"/>
                  </a:moveTo>
                  <a:cubicBezTo>
                    <a:pt x="746" y="50"/>
                    <a:pt x="734" y="53"/>
                    <a:pt x="724" y="61"/>
                  </a:cubicBezTo>
                  <a:cubicBezTo>
                    <a:pt x="713" y="68"/>
                    <a:pt x="705" y="78"/>
                    <a:pt x="700" y="91"/>
                  </a:cubicBezTo>
                  <a:cubicBezTo>
                    <a:pt x="694" y="104"/>
                    <a:pt x="691" y="119"/>
                    <a:pt x="691" y="135"/>
                  </a:cubicBezTo>
                  <a:cubicBezTo>
                    <a:pt x="691" y="150"/>
                    <a:pt x="695" y="162"/>
                    <a:pt x="704" y="170"/>
                  </a:cubicBezTo>
                  <a:cubicBezTo>
                    <a:pt x="712" y="178"/>
                    <a:pt x="724" y="182"/>
                    <a:pt x="739" y="182"/>
                  </a:cubicBezTo>
                  <a:cubicBezTo>
                    <a:pt x="752" y="182"/>
                    <a:pt x="763" y="180"/>
                    <a:pt x="774" y="174"/>
                  </a:cubicBezTo>
                  <a:cubicBezTo>
                    <a:pt x="774" y="152"/>
                    <a:pt x="774" y="152"/>
                    <a:pt x="774" y="152"/>
                  </a:cubicBezTo>
                  <a:cubicBezTo>
                    <a:pt x="769" y="154"/>
                    <a:pt x="764" y="156"/>
                    <a:pt x="759" y="158"/>
                  </a:cubicBezTo>
                  <a:cubicBezTo>
                    <a:pt x="754" y="160"/>
                    <a:pt x="749" y="160"/>
                    <a:pt x="743" y="160"/>
                  </a:cubicBezTo>
                  <a:cubicBezTo>
                    <a:pt x="736" y="160"/>
                    <a:pt x="730" y="158"/>
                    <a:pt x="725" y="153"/>
                  </a:cubicBezTo>
                  <a:cubicBezTo>
                    <a:pt x="721" y="149"/>
                    <a:pt x="719" y="142"/>
                    <a:pt x="719" y="134"/>
                  </a:cubicBezTo>
                  <a:cubicBezTo>
                    <a:pt x="719" y="116"/>
                    <a:pt x="723" y="101"/>
                    <a:pt x="730" y="90"/>
                  </a:cubicBezTo>
                  <a:cubicBezTo>
                    <a:pt x="738" y="78"/>
                    <a:pt x="748" y="72"/>
                    <a:pt x="759" y="72"/>
                  </a:cubicBezTo>
                  <a:cubicBezTo>
                    <a:pt x="767" y="72"/>
                    <a:pt x="775" y="74"/>
                    <a:pt x="785" y="78"/>
                  </a:cubicBezTo>
                  <a:cubicBezTo>
                    <a:pt x="793" y="57"/>
                    <a:pt x="793" y="57"/>
                    <a:pt x="793" y="57"/>
                  </a:cubicBezTo>
                  <a:cubicBezTo>
                    <a:pt x="783" y="52"/>
                    <a:pt x="771" y="50"/>
                    <a:pt x="759" y="50"/>
                  </a:cubicBezTo>
                  <a:moveTo>
                    <a:pt x="281" y="42"/>
                  </a:moveTo>
                  <a:cubicBezTo>
                    <a:pt x="261" y="42"/>
                    <a:pt x="261" y="42"/>
                    <a:pt x="261" y="42"/>
                  </a:cubicBezTo>
                  <a:cubicBezTo>
                    <a:pt x="261" y="86"/>
                    <a:pt x="261" y="86"/>
                    <a:pt x="261" y="86"/>
                  </a:cubicBezTo>
                  <a:cubicBezTo>
                    <a:pt x="217" y="86"/>
                    <a:pt x="217" y="86"/>
                    <a:pt x="217" y="86"/>
                  </a:cubicBezTo>
                  <a:cubicBezTo>
                    <a:pt x="217" y="107"/>
                    <a:pt x="217" y="107"/>
                    <a:pt x="217" y="107"/>
                  </a:cubicBezTo>
                  <a:cubicBezTo>
                    <a:pt x="261" y="107"/>
                    <a:pt x="261" y="107"/>
                    <a:pt x="261" y="107"/>
                  </a:cubicBezTo>
                  <a:cubicBezTo>
                    <a:pt x="261" y="150"/>
                    <a:pt x="261" y="150"/>
                    <a:pt x="261" y="150"/>
                  </a:cubicBezTo>
                  <a:cubicBezTo>
                    <a:pt x="281" y="150"/>
                    <a:pt x="281" y="150"/>
                    <a:pt x="281" y="150"/>
                  </a:cubicBezTo>
                  <a:cubicBezTo>
                    <a:pt x="281" y="107"/>
                    <a:pt x="281" y="107"/>
                    <a:pt x="281" y="107"/>
                  </a:cubicBezTo>
                  <a:cubicBezTo>
                    <a:pt x="325" y="107"/>
                    <a:pt x="325" y="107"/>
                    <a:pt x="325" y="107"/>
                  </a:cubicBezTo>
                  <a:cubicBezTo>
                    <a:pt x="325" y="86"/>
                    <a:pt x="325" y="86"/>
                    <a:pt x="325" y="86"/>
                  </a:cubicBezTo>
                  <a:cubicBezTo>
                    <a:pt x="281" y="86"/>
                    <a:pt x="281" y="86"/>
                    <a:pt x="281" y="86"/>
                  </a:cubicBezTo>
                  <a:cubicBezTo>
                    <a:pt x="281" y="42"/>
                    <a:pt x="281" y="42"/>
                    <a:pt x="281" y="42"/>
                  </a:cubicBezTo>
                  <a:moveTo>
                    <a:pt x="174" y="1"/>
                  </a:moveTo>
                  <a:cubicBezTo>
                    <a:pt x="168" y="1"/>
                    <a:pt x="163" y="2"/>
                    <a:pt x="158" y="4"/>
                  </a:cubicBezTo>
                  <a:cubicBezTo>
                    <a:pt x="153" y="5"/>
                    <a:pt x="148" y="9"/>
                    <a:pt x="142" y="13"/>
                  </a:cubicBezTo>
                  <a:cubicBezTo>
                    <a:pt x="150" y="24"/>
                    <a:pt x="150" y="24"/>
                    <a:pt x="150" y="24"/>
                  </a:cubicBezTo>
                  <a:cubicBezTo>
                    <a:pt x="155" y="20"/>
                    <a:pt x="159" y="18"/>
                    <a:pt x="162" y="16"/>
                  </a:cubicBezTo>
                  <a:cubicBezTo>
                    <a:pt x="165" y="15"/>
                    <a:pt x="168" y="14"/>
                    <a:pt x="171" y="14"/>
                  </a:cubicBezTo>
                  <a:cubicBezTo>
                    <a:pt x="175" y="14"/>
                    <a:pt x="178" y="15"/>
                    <a:pt x="181" y="18"/>
                  </a:cubicBezTo>
                  <a:cubicBezTo>
                    <a:pt x="183" y="20"/>
                    <a:pt x="184" y="23"/>
                    <a:pt x="184" y="27"/>
                  </a:cubicBezTo>
                  <a:cubicBezTo>
                    <a:pt x="184" y="30"/>
                    <a:pt x="183" y="33"/>
                    <a:pt x="182" y="36"/>
                  </a:cubicBezTo>
                  <a:cubicBezTo>
                    <a:pt x="181" y="38"/>
                    <a:pt x="179" y="41"/>
                    <a:pt x="176" y="45"/>
                  </a:cubicBezTo>
                  <a:cubicBezTo>
                    <a:pt x="173" y="48"/>
                    <a:pt x="168" y="53"/>
                    <a:pt x="160" y="60"/>
                  </a:cubicBezTo>
                  <a:cubicBezTo>
                    <a:pt x="128" y="89"/>
                    <a:pt x="128" y="89"/>
                    <a:pt x="128" y="89"/>
                  </a:cubicBezTo>
                  <a:cubicBezTo>
                    <a:pt x="125" y="101"/>
                    <a:pt x="125" y="101"/>
                    <a:pt x="125" y="101"/>
                  </a:cubicBezTo>
                  <a:cubicBezTo>
                    <a:pt x="188" y="101"/>
                    <a:pt x="188" y="101"/>
                    <a:pt x="188" y="101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49" y="87"/>
                    <a:pt x="149" y="87"/>
                    <a:pt x="149" y="87"/>
                  </a:cubicBezTo>
                  <a:cubicBezTo>
                    <a:pt x="149" y="86"/>
                    <a:pt x="149" y="86"/>
                    <a:pt x="149" y="86"/>
                  </a:cubicBezTo>
                  <a:cubicBezTo>
                    <a:pt x="170" y="69"/>
                    <a:pt x="170" y="69"/>
                    <a:pt x="170" y="69"/>
                  </a:cubicBezTo>
                  <a:cubicBezTo>
                    <a:pt x="179" y="61"/>
                    <a:pt x="185" y="55"/>
                    <a:pt x="189" y="50"/>
                  </a:cubicBezTo>
                  <a:cubicBezTo>
                    <a:pt x="193" y="46"/>
                    <a:pt x="196" y="42"/>
                    <a:pt x="198" y="38"/>
                  </a:cubicBezTo>
                  <a:cubicBezTo>
                    <a:pt x="199" y="33"/>
                    <a:pt x="200" y="29"/>
                    <a:pt x="200" y="24"/>
                  </a:cubicBezTo>
                  <a:cubicBezTo>
                    <a:pt x="200" y="17"/>
                    <a:pt x="198" y="11"/>
                    <a:pt x="193" y="7"/>
                  </a:cubicBezTo>
                  <a:cubicBezTo>
                    <a:pt x="188" y="3"/>
                    <a:pt x="182" y="1"/>
                    <a:pt x="174" y="1"/>
                  </a:cubicBezTo>
                  <a:moveTo>
                    <a:pt x="520" y="1"/>
                  </a:moveTo>
                  <a:cubicBezTo>
                    <a:pt x="515" y="1"/>
                    <a:pt x="509" y="2"/>
                    <a:pt x="504" y="4"/>
                  </a:cubicBezTo>
                  <a:cubicBezTo>
                    <a:pt x="499" y="5"/>
                    <a:pt x="494" y="9"/>
                    <a:pt x="489" y="13"/>
                  </a:cubicBezTo>
                  <a:cubicBezTo>
                    <a:pt x="497" y="24"/>
                    <a:pt x="497" y="24"/>
                    <a:pt x="497" y="24"/>
                  </a:cubicBezTo>
                  <a:cubicBezTo>
                    <a:pt x="501" y="20"/>
                    <a:pt x="505" y="18"/>
                    <a:pt x="508" y="16"/>
                  </a:cubicBezTo>
                  <a:cubicBezTo>
                    <a:pt x="511" y="15"/>
                    <a:pt x="514" y="14"/>
                    <a:pt x="518" y="14"/>
                  </a:cubicBezTo>
                  <a:cubicBezTo>
                    <a:pt x="522" y="14"/>
                    <a:pt x="525" y="15"/>
                    <a:pt x="527" y="18"/>
                  </a:cubicBezTo>
                  <a:cubicBezTo>
                    <a:pt x="529" y="20"/>
                    <a:pt x="530" y="23"/>
                    <a:pt x="530" y="27"/>
                  </a:cubicBezTo>
                  <a:cubicBezTo>
                    <a:pt x="530" y="30"/>
                    <a:pt x="530" y="33"/>
                    <a:pt x="528" y="36"/>
                  </a:cubicBezTo>
                  <a:cubicBezTo>
                    <a:pt x="527" y="38"/>
                    <a:pt x="525" y="41"/>
                    <a:pt x="522" y="45"/>
                  </a:cubicBezTo>
                  <a:cubicBezTo>
                    <a:pt x="519" y="48"/>
                    <a:pt x="514" y="53"/>
                    <a:pt x="506" y="60"/>
                  </a:cubicBezTo>
                  <a:cubicBezTo>
                    <a:pt x="474" y="89"/>
                    <a:pt x="474" y="89"/>
                    <a:pt x="474" y="89"/>
                  </a:cubicBezTo>
                  <a:cubicBezTo>
                    <a:pt x="472" y="101"/>
                    <a:pt x="472" y="101"/>
                    <a:pt x="472" y="101"/>
                  </a:cubicBezTo>
                  <a:cubicBezTo>
                    <a:pt x="535" y="101"/>
                    <a:pt x="535" y="101"/>
                    <a:pt x="535" y="101"/>
                  </a:cubicBezTo>
                  <a:cubicBezTo>
                    <a:pt x="537" y="87"/>
                    <a:pt x="537" y="87"/>
                    <a:pt x="537" y="87"/>
                  </a:cubicBezTo>
                  <a:cubicBezTo>
                    <a:pt x="495" y="87"/>
                    <a:pt x="495" y="87"/>
                    <a:pt x="495" y="87"/>
                  </a:cubicBezTo>
                  <a:cubicBezTo>
                    <a:pt x="495" y="86"/>
                    <a:pt x="495" y="86"/>
                    <a:pt x="495" y="86"/>
                  </a:cubicBezTo>
                  <a:cubicBezTo>
                    <a:pt x="516" y="69"/>
                    <a:pt x="516" y="69"/>
                    <a:pt x="516" y="69"/>
                  </a:cubicBezTo>
                  <a:cubicBezTo>
                    <a:pt x="525" y="61"/>
                    <a:pt x="532" y="55"/>
                    <a:pt x="536" y="50"/>
                  </a:cubicBezTo>
                  <a:cubicBezTo>
                    <a:pt x="539" y="46"/>
                    <a:pt x="542" y="42"/>
                    <a:pt x="544" y="38"/>
                  </a:cubicBezTo>
                  <a:cubicBezTo>
                    <a:pt x="546" y="33"/>
                    <a:pt x="547" y="29"/>
                    <a:pt x="547" y="24"/>
                  </a:cubicBezTo>
                  <a:cubicBezTo>
                    <a:pt x="547" y="17"/>
                    <a:pt x="544" y="11"/>
                    <a:pt x="539" y="7"/>
                  </a:cubicBezTo>
                  <a:cubicBezTo>
                    <a:pt x="534" y="3"/>
                    <a:pt x="528" y="1"/>
                    <a:pt x="520" y="1"/>
                  </a:cubicBezTo>
                  <a:moveTo>
                    <a:pt x="838" y="1"/>
                  </a:moveTo>
                  <a:cubicBezTo>
                    <a:pt x="832" y="1"/>
                    <a:pt x="827" y="2"/>
                    <a:pt x="822" y="4"/>
                  </a:cubicBezTo>
                  <a:cubicBezTo>
                    <a:pt x="817" y="5"/>
                    <a:pt x="812" y="9"/>
                    <a:pt x="807" y="13"/>
                  </a:cubicBezTo>
                  <a:cubicBezTo>
                    <a:pt x="814" y="24"/>
                    <a:pt x="814" y="24"/>
                    <a:pt x="814" y="24"/>
                  </a:cubicBezTo>
                  <a:cubicBezTo>
                    <a:pt x="819" y="20"/>
                    <a:pt x="823" y="18"/>
                    <a:pt x="826" y="16"/>
                  </a:cubicBezTo>
                  <a:cubicBezTo>
                    <a:pt x="829" y="15"/>
                    <a:pt x="832" y="14"/>
                    <a:pt x="835" y="14"/>
                  </a:cubicBezTo>
                  <a:cubicBezTo>
                    <a:pt x="839" y="14"/>
                    <a:pt x="842" y="15"/>
                    <a:pt x="845" y="18"/>
                  </a:cubicBezTo>
                  <a:cubicBezTo>
                    <a:pt x="847" y="20"/>
                    <a:pt x="848" y="23"/>
                    <a:pt x="848" y="27"/>
                  </a:cubicBezTo>
                  <a:cubicBezTo>
                    <a:pt x="848" y="30"/>
                    <a:pt x="847" y="33"/>
                    <a:pt x="846" y="36"/>
                  </a:cubicBezTo>
                  <a:cubicBezTo>
                    <a:pt x="845" y="38"/>
                    <a:pt x="843" y="41"/>
                    <a:pt x="840" y="45"/>
                  </a:cubicBezTo>
                  <a:cubicBezTo>
                    <a:pt x="837" y="48"/>
                    <a:pt x="832" y="53"/>
                    <a:pt x="824" y="60"/>
                  </a:cubicBezTo>
                  <a:cubicBezTo>
                    <a:pt x="792" y="89"/>
                    <a:pt x="792" y="89"/>
                    <a:pt x="792" y="89"/>
                  </a:cubicBezTo>
                  <a:cubicBezTo>
                    <a:pt x="790" y="101"/>
                    <a:pt x="790" y="101"/>
                    <a:pt x="790" y="101"/>
                  </a:cubicBezTo>
                  <a:cubicBezTo>
                    <a:pt x="852" y="101"/>
                    <a:pt x="852" y="101"/>
                    <a:pt x="852" y="101"/>
                  </a:cubicBezTo>
                  <a:cubicBezTo>
                    <a:pt x="855" y="87"/>
                    <a:pt x="855" y="87"/>
                    <a:pt x="855" y="87"/>
                  </a:cubicBezTo>
                  <a:cubicBezTo>
                    <a:pt x="813" y="87"/>
                    <a:pt x="813" y="87"/>
                    <a:pt x="813" y="87"/>
                  </a:cubicBezTo>
                  <a:cubicBezTo>
                    <a:pt x="813" y="86"/>
                    <a:pt x="813" y="86"/>
                    <a:pt x="813" y="86"/>
                  </a:cubicBezTo>
                  <a:cubicBezTo>
                    <a:pt x="834" y="69"/>
                    <a:pt x="834" y="69"/>
                    <a:pt x="834" y="69"/>
                  </a:cubicBezTo>
                  <a:cubicBezTo>
                    <a:pt x="843" y="61"/>
                    <a:pt x="850" y="55"/>
                    <a:pt x="853" y="50"/>
                  </a:cubicBezTo>
                  <a:cubicBezTo>
                    <a:pt x="857" y="46"/>
                    <a:pt x="860" y="42"/>
                    <a:pt x="862" y="38"/>
                  </a:cubicBezTo>
                  <a:cubicBezTo>
                    <a:pt x="863" y="33"/>
                    <a:pt x="864" y="29"/>
                    <a:pt x="864" y="24"/>
                  </a:cubicBezTo>
                  <a:cubicBezTo>
                    <a:pt x="864" y="24"/>
                    <a:pt x="864" y="24"/>
                    <a:pt x="864" y="24"/>
                  </a:cubicBezTo>
                  <a:cubicBezTo>
                    <a:pt x="864" y="17"/>
                    <a:pt x="862" y="11"/>
                    <a:pt x="857" y="7"/>
                  </a:cubicBezTo>
                  <a:cubicBezTo>
                    <a:pt x="852" y="3"/>
                    <a:pt x="846" y="1"/>
                    <a:pt x="838" y="1"/>
                  </a:cubicBezTo>
                  <a:moveTo>
                    <a:pt x="397" y="160"/>
                  </a:moveTo>
                  <a:cubicBezTo>
                    <a:pt x="391" y="160"/>
                    <a:pt x="386" y="158"/>
                    <a:pt x="382" y="154"/>
                  </a:cubicBezTo>
                  <a:cubicBezTo>
                    <a:pt x="378" y="150"/>
                    <a:pt x="377" y="144"/>
                    <a:pt x="377" y="137"/>
                  </a:cubicBezTo>
                  <a:cubicBezTo>
                    <a:pt x="377" y="126"/>
                    <a:pt x="379" y="116"/>
                    <a:pt x="382" y="105"/>
                  </a:cubicBezTo>
                  <a:cubicBezTo>
                    <a:pt x="386" y="95"/>
                    <a:pt x="391" y="87"/>
                    <a:pt x="398" y="81"/>
                  </a:cubicBezTo>
                  <a:cubicBezTo>
                    <a:pt x="404" y="75"/>
                    <a:pt x="410" y="72"/>
                    <a:pt x="416" y="72"/>
                  </a:cubicBezTo>
                  <a:cubicBezTo>
                    <a:pt x="428" y="72"/>
                    <a:pt x="434" y="80"/>
                    <a:pt x="434" y="95"/>
                  </a:cubicBezTo>
                  <a:cubicBezTo>
                    <a:pt x="434" y="106"/>
                    <a:pt x="433" y="117"/>
                    <a:pt x="429" y="127"/>
                  </a:cubicBezTo>
                  <a:cubicBezTo>
                    <a:pt x="426" y="137"/>
                    <a:pt x="421" y="145"/>
                    <a:pt x="416" y="151"/>
                  </a:cubicBezTo>
                  <a:cubicBezTo>
                    <a:pt x="410" y="157"/>
                    <a:pt x="404" y="160"/>
                    <a:pt x="397" y="160"/>
                  </a:cubicBezTo>
                  <a:moveTo>
                    <a:pt x="405" y="0"/>
                  </a:moveTo>
                  <a:cubicBezTo>
                    <a:pt x="378" y="0"/>
                    <a:pt x="378" y="0"/>
                    <a:pt x="378" y="0"/>
                  </a:cubicBezTo>
                  <a:cubicBezTo>
                    <a:pt x="339" y="180"/>
                    <a:pt x="339" y="180"/>
                    <a:pt x="339" y="180"/>
                  </a:cubicBezTo>
                  <a:cubicBezTo>
                    <a:pt x="360" y="180"/>
                    <a:pt x="360" y="180"/>
                    <a:pt x="360" y="180"/>
                  </a:cubicBezTo>
                  <a:cubicBezTo>
                    <a:pt x="367" y="162"/>
                    <a:pt x="367" y="162"/>
                    <a:pt x="367" y="162"/>
                  </a:cubicBezTo>
                  <a:cubicBezTo>
                    <a:pt x="369" y="162"/>
                    <a:pt x="369" y="162"/>
                    <a:pt x="369" y="162"/>
                  </a:cubicBezTo>
                  <a:cubicBezTo>
                    <a:pt x="372" y="169"/>
                    <a:pt x="376" y="174"/>
                    <a:pt x="381" y="177"/>
                  </a:cubicBezTo>
                  <a:cubicBezTo>
                    <a:pt x="387" y="181"/>
                    <a:pt x="393" y="182"/>
                    <a:pt x="401" y="182"/>
                  </a:cubicBezTo>
                  <a:cubicBezTo>
                    <a:pt x="412" y="182"/>
                    <a:pt x="422" y="179"/>
                    <a:pt x="432" y="171"/>
                  </a:cubicBezTo>
                  <a:cubicBezTo>
                    <a:pt x="441" y="163"/>
                    <a:pt x="448" y="152"/>
                    <a:pt x="454" y="139"/>
                  </a:cubicBezTo>
                  <a:cubicBezTo>
                    <a:pt x="459" y="125"/>
                    <a:pt x="462" y="110"/>
                    <a:pt x="462" y="95"/>
                  </a:cubicBezTo>
                  <a:cubicBezTo>
                    <a:pt x="462" y="81"/>
                    <a:pt x="459" y="70"/>
                    <a:pt x="453" y="62"/>
                  </a:cubicBezTo>
                  <a:cubicBezTo>
                    <a:pt x="446" y="54"/>
                    <a:pt x="438" y="50"/>
                    <a:pt x="426" y="50"/>
                  </a:cubicBezTo>
                  <a:cubicBezTo>
                    <a:pt x="420" y="50"/>
                    <a:pt x="413" y="51"/>
                    <a:pt x="408" y="55"/>
                  </a:cubicBezTo>
                  <a:cubicBezTo>
                    <a:pt x="402" y="58"/>
                    <a:pt x="395" y="64"/>
                    <a:pt x="388" y="73"/>
                  </a:cubicBezTo>
                  <a:cubicBezTo>
                    <a:pt x="388" y="73"/>
                    <a:pt x="388" y="73"/>
                    <a:pt x="388" y="73"/>
                  </a:cubicBezTo>
                  <a:cubicBezTo>
                    <a:pt x="389" y="69"/>
                    <a:pt x="390" y="64"/>
                    <a:pt x="392" y="56"/>
                  </a:cubicBezTo>
                  <a:cubicBezTo>
                    <a:pt x="394" y="49"/>
                    <a:pt x="396" y="43"/>
                    <a:pt x="397" y="38"/>
                  </a:cubicBezTo>
                  <a:cubicBezTo>
                    <a:pt x="405" y="0"/>
                    <a:pt x="405" y="0"/>
                    <a:pt x="40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225" name="PA-图片 224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22AF6030-5DF8-40A7-9A79-FBE336270CE0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4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224" y="2407406"/>
            <a:ext cx="1748009" cy="1748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5238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/>
          <p:cNvSpPr txBox="1"/>
          <p:nvPr>
            <p:custDataLst>
              <p:tags r:id="rId1"/>
            </p:custDataLst>
          </p:nvPr>
        </p:nvSpPr>
        <p:spPr>
          <a:xfrm>
            <a:off x="6956964" y="956380"/>
            <a:ext cx="1292662" cy="378565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FCC2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为</a:t>
            </a:r>
            <a:r>
              <a:rPr lang="zh-CN" altLang="en-US" sz="7200" dirty="0">
                <a:solidFill>
                  <a:srgbClr val="F977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中</a:t>
            </a:r>
            <a:r>
              <a:rPr lang="zh-CN" altLang="en-US" sz="7200" dirty="0">
                <a:solidFill>
                  <a:srgbClr val="FEE90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华</a:t>
            </a:r>
            <a:r>
              <a:rPr lang="zh-CN" altLang="en-US" sz="7200" dirty="0">
                <a:solidFill>
                  <a:srgbClr val="6BCB9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之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:a14="http://schemas.microsoft.com/office/drawing/2010/main" xmlns="" id="{3675FCF9-B5D5-41FB-90CD-081767908707}"/>
              </a:ext>
            </a:extLst>
          </p:cNvPr>
          <p:cNvGrpSpPr/>
          <p:nvPr/>
        </p:nvGrpSpPr>
        <p:grpSpPr>
          <a:xfrm>
            <a:off x="1672429" y="1268333"/>
            <a:ext cx="3299026" cy="4321333"/>
            <a:chOff x="1637259" y="956380"/>
            <a:chExt cx="3299026" cy="4321333"/>
          </a:xfrm>
        </p:grpSpPr>
        <p:pic>
          <p:nvPicPr>
            <p:cNvPr id="4" name="PA-图片 3">
              <a:extLst>
                <a:ext uri="{FF2B5EF4-FFF2-40B4-BE49-F238E27FC236}">
  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:a14="http://schemas.microsoft.com/office/drawing/2010/main" xmlns="" id="{1153FE9B-DA88-49E7-8005-5F9332D4DF0F}"/>
                </a:ext>
              </a:extLst>
            </p:cNvPr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37259" y="956380"/>
              <a:ext cx="3173396" cy="4278737"/>
            </a:xfrm>
            <a:prstGeom prst="rect">
              <a:avLst/>
            </a:prstGeom>
          </p:spPr>
        </p:pic>
        <p:sp>
          <p:nvSpPr>
            <p:cNvPr id="6" name="PA-文本框 5">
              <a:extLst>
                <a:ext uri="{FF2B5EF4-FFF2-40B4-BE49-F238E27FC236}">
  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:a14="http://schemas.microsoft.com/office/drawing/2010/main" xmlns="" id="{73118717-06CC-40DB-99C3-F64DA544997E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4289954" y="3523387"/>
              <a:ext cx="646331" cy="1754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周</a:t>
              </a:r>
              <a:endParaRPr lang="en-US" altLang="zh-CN" sz="3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恩</a:t>
              </a:r>
              <a:endParaRPr lang="en-US" altLang="zh-CN" sz="3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来</a:t>
              </a:r>
            </a:p>
          </p:txBody>
        </p:sp>
      </p:grpSp>
      <p:sp>
        <p:nvSpPr>
          <p:cNvPr id="5" name="PA-矩形 4">
            <a:extLst>
              <a:ext uri="{FF2B5EF4-FFF2-40B4-BE49-F238E27FC236}">
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:a14="http://schemas.microsoft.com/office/drawing/2010/main" xmlns="" id="{62515919-CBB2-4FC9-9245-15466AFB600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8420547" y="1816148"/>
            <a:ext cx="1292662" cy="4708981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7200" dirty="0">
                <a:solidFill>
                  <a:srgbClr val="A675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崛</a:t>
            </a:r>
            <a:r>
              <a:rPr lang="zh-CN" altLang="en-US" sz="7200" dirty="0">
                <a:solidFill>
                  <a:srgbClr val="E7533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起</a:t>
            </a:r>
            <a:r>
              <a:rPr lang="zh-CN" altLang="en-US" sz="7200" dirty="0">
                <a:solidFill>
                  <a:srgbClr val="9CC9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而</a:t>
            </a:r>
            <a:r>
              <a:rPr lang="zh-CN" altLang="en-US" sz="7200" dirty="0">
                <a:solidFill>
                  <a:srgbClr val="FCC2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读</a:t>
            </a:r>
            <a:r>
              <a:rPr lang="zh-CN" altLang="en-US" sz="7200" dirty="0">
                <a:solidFill>
                  <a:srgbClr val="F977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书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-图片 4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3F31CE78-A013-43BA-80C9-E9371BDBB73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3" name="PA-图片 2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B61F593C-DE2C-47F0-9E51-68FB6A8A1D5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" t="26857" r="-2190" b="25143"/>
          <a:stretch/>
        </p:blipFill>
        <p:spPr>
          <a:xfrm>
            <a:off x="3324563" y="1512793"/>
            <a:ext cx="5841671" cy="2743897"/>
          </a:xfrm>
          <a:prstGeom prst="rect">
            <a:avLst/>
          </a:prstGeom>
        </p:spPr>
      </p:pic>
      <p:sp>
        <p:nvSpPr>
          <p:cNvPr id="9" name="PA-矩形 8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A5576888-093C-44C0-A08B-E39DABBB9728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588259" y="4502267"/>
            <a:ext cx="531427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kern="10" dirty="0">
                <a:solidFill>
                  <a:srgbClr val="6BCB9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读</a:t>
            </a:r>
            <a:r>
              <a:rPr lang="zh-CN" altLang="en-US" sz="8000" kern="10" dirty="0">
                <a:solidFill>
                  <a:srgbClr val="E7533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书</a:t>
            </a:r>
            <a:r>
              <a:rPr lang="zh-CN" altLang="en-US" sz="8000" kern="10" dirty="0">
                <a:solidFill>
                  <a:srgbClr val="9CC9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好</a:t>
            </a:r>
            <a:r>
              <a:rPr lang="zh-CN" altLang="en-US" sz="8000" kern="10" dirty="0">
                <a:solidFill>
                  <a:srgbClr val="6BCB9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方</a:t>
            </a:r>
            <a:r>
              <a:rPr lang="zh-CN" altLang="en-US" sz="8000" kern="10" dirty="0">
                <a:solidFill>
                  <a:srgbClr val="A675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法</a:t>
            </a:r>
          </a:p>
        </p:txBody>
      </p:sp>
      <p:grpSp>
        <p:nvGrpSpPr>
          <p:cNvPr id="223" name="PA-组合 222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8BEDEBE6-89C9-4E95-A739-838656122975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10437813" y="2243138"/>
            <a:ext cx="1522413" cy="3836986"/>
            <a:chOff x="10437813" y="2243138"/>
            <a:chExt cx="1522413" cy="383698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3" name="PA-任意多边形 55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1CBA1563-8152-4CB2-AE68-68B4484C7794}"/>
                </a:ext>
              </a:extLst>
            </p:cNvPr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>
              <a:off x="10661651" y="4732337"/>
              <a:ext cx="479425" cy="100012"/>
            </a:xfrm>
            <a:custGeom>
              <a:avLst/>
              <a:gdLst>
                <a:gd name="T0" fmla="*/ 451 w 451"/>
                <a:gd name="T1" fmla="*/ 0 h 94"/>
                <a:gd name="T2" fmla="*/ 47 w 451"/>
                <a:gd name="T3" fmla="*/ 0 h 94"/>
                <a:gd name="T4" fmla="*/ 0 w 451"/>
                <a:gd name="T5" fmla="*/ 47 h 94"/>
                <a:gd name="T6" fmla="*/ 47 w 451"/>
                <a:gd name="T7" fmla="*/ 94 h 94"/>
                <a:gd name="T8" fmla="*/ 451 w 451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1" h="94">
                  <a:moveTo>
                    <a:pt x="451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21" y="94"/>
                    <a:pt x="47" y="94"/>
                  </a:cubicBezTo>
                  <a:cubicBezTo>
                    <a:pt x="451" y="94"/>
                    <a:pt x="451" y="94"/>
                    <a:pt x="451" y="94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PA-任意多边形 56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D488A61B-8474-4D60-A903-7A34E6C80D22}"/>
                </a:ext>
              </a:extLst>
            </p:cNvPr>
            <p:cNvSpPr>
              <a:spLocks/>
            </p:cNvSpPr>
            <p:nvPr>
              <p:custDataLst>
                <p:tags r:id="rId10"/>
              </p:custDataLst>
            </p:nvPr>
          </p:nvSpPr>
          <p:spPr bwMode="auto">
            <a:xfrm>
              <a:off x="10699751" y="4630737"/>
              <a:ext cx="479425" cy="100012"/>
            </a:xfrm>
            <a:custGeom>
              <a:avLst/>
              <a:gdLst>
                <a:gd name="T0" fmla="*/ 0 w 450"/>
                <a:gd name="T1" fmla="*/ 0 h 94"/>
                <a:gd name="T2" fmla="*/ 403 w 450"/>
                <a:gd name="T3" fmla="*/ 0 h 94"/>
                <a:gd name="T4" fmla="*/ 450 w 450"/>
                <a:gd name="T5" fmla="*/ 47 h 94"/>
                <a:gd name="T6" fmla="*/ 403 w 450"/>
                <a:gd name="T7" fmla="*/ 94 h 94"/>
                <a:gd name="T8" fmla="*/ 0 w 450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0" h="94">
                  <a:moveTo>
                    <a:pt x="0" y="0"/>
                  </a:moveTo>
                  <a:cubicBezTo>
                    <a:pt x="403" y="0"/>
                    <a:pt x="403" y="0"/>
                    <a:pt x="403" y="0"/>
                  </a:cubicBezTo>
                  <a:cubicBezTo>
                    <a:pt x="429" y="0"/>
                    <a:pt x="450" y="21"/>
                    <a:pt x="450" y="47"/>
                  </a:cubicBezTo>
                  <a:cubicBezTo>
                    <a:pt x="450" y="73"/>
                    <a:pt x="429" y="94"/>
                    <a:pt x="403" y="94"/>
                  </a:cubicBezTo>
                  <a:cubicBezTo>
                    <a:pt x="0" y="94"/>
                    <a:pt x="0" y="94"/>
                    <a:pt x="0" y="94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PA-任意多边形 57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5A92653E-B411-4AB2-BCC2-FDDCEF78E906}"/>
                </a:ext>
              </a:extLst>
            </p:cNvPr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>
              <a:off x="11139488" y="4530725"/>
              <a:ext cx="820738" cy="100012"/>
            </a:xfrm>
            <a:custGeom>
              <a:avLst/>
              <a:gdLst>
                <a:gd name="T0" fmla="*/ 320 w 771"/>
                <a:gd name="T1" fmla="*/ 93 h 93"/>
                <a:gd name="T2" fmla="*/ 724 w 771"/>
                <a:gd name="T3" fmla="*/ 93 h 93"/>
                <a:gd name="T4" fmla="*/ 771 w 771"/>
                <a:gd name="T5" fmla="*/ 47 h 93"/>
                <a:gd name="T6" fmla="*/ 724 w 771"/>
                <a:gd name="T7" fmla="*/ 0 h 93"/>
                <a:gd name="T8" fmla="*/ 0 w 771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1" h="93">
                  <a:moveTo>
                    <a:pt x="320" y="93"/>
                  </a:moveTo>
                  <a:cubicBezTo>
                    <a:pt x="724" y="93"/>
                    <a:pt x="724" y="93"/>
                    <a:pt x="724" y="93"/>
                  </a:cubicBezTo>
                  <a:cubicBezTo>
                    <a:pt x="750" y="93"/>
                    <a:pt x="771" y="72"/>
                    <a:pt x="771" y="47"/>
                  </a:cubicBezTo>
                  <a:cubicBezTo>
                    <a:pt x="771" y="21"/>
                    <a:pt x="750" y="0"/>
                    <a:pt x="72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PA-任意多边形 58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0B21297C-74E5-4336-BFE0-B74BAF3B4337}"/>
                </a:ext>
              </a:extLst>
            </p:cNvPr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11107738" y="4530725"/>
              <a:ext cx="820738" cy="100012"/>
            </a:xfrm>
            <a:custGeom>
              <a:avLst/>
              <a:gdLst>
                <a:gd name="T0" fmla="*/ 320 w 771"/>
                <a:gd name="T1" fmla="*/ 93 h 93"/>
                <a:gd name="T2" fmla="*/ 724 w 771"/>
                <a:gd name="T3" fmla="*/ 93 h 93"/>
                <a:gd name="T4" fmla="*/ 771 w 771"/>
                <a:gd name="T5" fmla="*/ 47 h 93"/>
                <a:gd name="T6" fmla="*/ 724 w 771"/>
                <a:gd name="T7" fmla="*/ 0 h 93"/>
                <a:gd name="T8" fmla="*/ 0 w 771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1" h="93">
                  <a:moveTo>
                    <a:pt x="320" y="93"/>
                  </a:moveTo>
                  <a:cubicBezTo>
                    <a:pt x="724" y="93"/>
                    <a:pt x="724" y="93"/>
                    <a:pt x="724" y="93"/>
                  </a:cubicBezTo>
                  <a:cubicBezTo>
                    <a:pt x="750" y="93"/>
                    <a:pt x="771" y="72"/>
                    <a:pt x="771" y="47"/>
                  </a:cubicBezTo>
                  <a:cubicBezTo>
                    <a:pt x="771" y="21"/>
                    <a:pt x="750" y="0"/>
                    <a:pt x="72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PA-任意多边形 59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46681FB7-11AA-4C1A-8F63-CB9D0F655F1E}"/>
                </a:ext>
              </a:extLst>
            </p:cNvPr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>
              <a:off x="11075988" y="4530725"/>
              <a:ext cx="819150" cy="100012"/>
            </a:xfrm>
            <a:custGeom>
              <a:avLst/>
              <a:gdLst>
                <a:gd name="T0" fmla="*/ 320 w 770"/>
                <a:gd name="T1" fmla="*/ 93 h 93"/>
                <a:gd name="T2" fmla="*/ 723 w 770"/>
                <a:gd name="T3" fmla="*/ 93 h 93"/>
                <a:gd name="T4" fmla="*/ 770 w 770"/>
                <a:gd name="T5" fmla="*/ 47 h 93"/>
                <a:gd name="T6" fmla="*/ 723 w 770"/>
                <a:gd name="T7" fmla="*/ 0 h 93"/>
                <a:gd name="T8" fmla="*/ 0 w 770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0" h="93">
                  <a:moveTo>
                    <a:pt x="320" y="93"/>
                  </a:moveTo>
                  <a:cubicBezTo>
                    <a:pt x="723" y="93"/>
                    <a:pt x="723" y="93"/>
                    <a:pt x="723" y="93"/>
                  </a:cubicBezTo>
                  <a:cubicBezTo>
                    <a:pt x="749" y="93"/>
                    <a:pt x="770" y="72"/>
                    <a:pt x="770" y="47"/>
                  </a:cubicBezTo>
                  <a:cubicBezTo>
                    <a:pt x="770" y="21"/>
                    <a:pt x="749" y="0"/>
                    <a:pt x="723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PA-任意多边形 60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8960713A-D8DC-4D31-B154-6C222A47E364}"/>
                </a:ext>
              </a:extLst>
            </p:cNvPr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>
              <a:off x="10458451" y="4530725"/>
              <a:ext cx="820738" cy="100012"/>
            </a:xfrm>
            <a:custGeom>
              <a:avLst/>
              <a:gdLst>
                <a:gd name="T0" fmla="*/ 451 w 771"/>
                <a:gd name="T1" fmla="*/ 94 h 94"/>
                <a:gd name="T2" fmla="*/ 47 w 771"/>
                <a:gd name="T3" fmla="*/ 94 h 94"/>
                <a:gd name="T4" fmla="*/ 0 w 771"/>
                <a:gd name="T5" fmla="*/ 47 h 94"/>
                <a:gd name="T6" fmla="*/ 47 w 771"/>
                <a:gd name="T7" fmla="*/ 0 h 94"/>
                <a:gd name="T8" fmla="*/ 771 w 771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1" h="94">
                  <a:moveTo>
                    <a:pt x="451" y="94"/>
                  </a:moveTo>
                  <a:cubicBezTo>
                    <a:pt x="47" y="94"/>
                    <a:pt x="47" y="94"/>
                    <a:pt x="47" y="94"/>
                  </a:cubicBezTo>
                  <a:cubicBezTo>
                    <a:pt x="21" y="94"/>
                    <a:pt x="0" y="73"/>
                    <a:pt x="0" y="47"/>
                  </a:cubicBezTo>
                  <a:cubicBezTo>
                    <a:pt x="0" y="21"/>
                    <a:pt x="21" y="0"/>
                    <a:pt x="47" y="0"/>
                  </a:cubicBezTo>
                  <a:cubicBezTo>
                    <a:pt x="771" y="0"/>
                    <a:pt x="771" y="0"/>
                    <a:pt x="771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PA-任意多边形 61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0DC55830-0577-4DC5-92A6-3447EDDC8975}"/>
                </a:ext>
              </a:extLst>
            </p:cNvPr>
            <p:cNvSpPr>
              <a:spLocks/>
            </p:cNvSpPr>
            <p:nvPr>
              <p:custDataLst>
                <p:tags r:id="rId15"/>
              </p:custDataLst>
            </p:nvPr>
          </p:nvSpPr>
          <p:spPr bwMode="auto">
            <a:xfrm>
              <a:off x="10490201" y="4530725"/>
              <a:ext cx="820738" cy="100012"/>
            </a:xfrm>
            <a:custGeom>
              <a:avLst/>
              <a:gdLst>
                <a:gd name="T0" fmla="*/ 450 w 771"/>
                <a:gd name="T1" fmla="*/ 94 h 94"/>
                <a:gd name="T2" fmla="*/ 47 w 771"/>
                <a:gd name="T3" fmla="*/ 94 h 94"/>
                <a:gd name="T4" fmla="*/ 0 w 771"/>
                <a:gd name="T5" fmla="*/ 47 h 94"/>
                <a:gd name="T6" fmla="*/ 47 w 771"/>
                <a:gd name="T7" fmla="*/ 0 h 94"/>
                <a:gd name="T8" fmla="*/ 771 w 771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1" h="94">
                  <a:moveTo>
                    <a:pt x="450" y="94"/>
                  </a:moveTo>
                  <a:cubicBezTo>
                    <a:pt x="47" y="94"/>
                    <a:pt x="47" y="94"/>
                    <a:pt x="47" y="94"/>
                  </a:cubicBezTo>
                  <a:cubicBezTo>
                    <a:pt x="21" y="94"/>
                    <a:pt x="0" y="73"/>
                    <a:pt x="0" y="47"/>
                  </a:cubicBezTo>
                  <a:cubicBezTo>
                    <a:pt x="0" y="21"/>
                    <a:pt x="21" y="0"/>
                    <a:pt x="47" y="0"/>
                  </a:cubicBezTo>
                  <a:cubicBezTo>
                    <a:pt x="771" y="0"/>
                    <a:pt x="771" y="0"/>
                    <a:pt x="771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PA-任意多边形 62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3E4D5752-E5FA-4E0B-AACF-C3001F3B4C11}"/>
                </a:ext>
              </a:extLst>
            </p:cNvPr>
            <p:cNvSpPr>
              <a:spLocks/>
            </p:cNvSpPr>
            <p:nvPr>
              <p:custDataLst>
                <p:tags r:id="rId16"/>
              </p:custDataLst>
            </p:nvPr>
          </p:nvSpPr>
          <p:spPr bwMode="auto">
            <a:xfrm>
              <a:off x="10883901" y="2616200"/>
              <a:ext cx="361950" cy="74612"/>
            </a:xfrm>
            <a:custGeom>
              <a:avLst/>
              <a:gdLst>
                <a:gd name="T0" fmla="*/ 339 w 339"/>
                <a:gd name="T1" fmla="*/ 0 h 70"/>
                <a:gd name="T2" fmla="*/ 35 w 339"/>
                <a:gd name="T3" fmla="*/ 0 h 70"/>
                <a:gd name="T4" fmla="*/ 0 w 339"/>
                <a:gd name="T5" fmla="*/ 35 h 70"/>
                <a:gd name="T6" fmla="*/ 35 w 339"/>
                <a:gd name="T7" fmla="*/ 70 h 70"/>
                <a:gd name="T8" fmla="*/ 339 w 339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70">
                  <a:moveTo>
                    <a:pt x="339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15" y="0"/>
                    <a:pt x="0" y="15"/>
                    <a:pt x="0" y="35"/>
                  </a:cubicBezTo>
                  <a:cubicBezTo>
                    <a:pt x="0" y="54"/>
                    <a:pt x="15" y="70"/>
                    <a:pt x="35" y="70"/>
                  </a:cubicBezTo>
                  <a:cubicBezTo>
                    <a:pt x="339" y="70"/>
                    <a:pt x="339" y="70"/>
                    <a:pt x="339" y="7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PA-任意多边形 63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253FC465-8F9F-47A6-BBB0-E526E95E6C85}"/>
                </a:ext>
              </a:extLst>
            </p:cNvPr>
            <p:cNvSpPr>
              <a:spLocks/>
            </p:cNvSpPr>
            <p:nvPr>
              <p:custDataLst>
                <p:tags r:id="rId17"/>
              </p:custDataLst>
            </p:nvPr>
          </p:nvSpPr>
          <p:spPr bwMode="auto">
            <a:xfrm>
              <a:off x="10912476" y="2540000"/>
              <a:ext cx="360363" cy="76200"/>
            </a:xfrm>
            <a:custGeom>
              <a:avLst/>
              <a:gdLst>
                <a:gd name="T0" fmla="*/ 0 w 339"/>
                <a:gd name="T1" fmla="*/ 0 h 71"/>
                <a:gd name="T2" fmla="*/ 304 w 339"/>
                <a:gd name="T3" fmla="*/ 0 h 71"/>
                <a:gd name="T4" fmla="*/ 339 w 339"/>
                <a:gd name="T5" fmla="*/ 36 h 71"/>
                <a:gd name="T6" fmla="*/ 304 w 339"/>
                <a:gd name="T7" fmla="*/ 71 h 71"/>
                <a:gd name="T8" fmla="*/ 0 w 339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71">
                  <a:moveTo>
                    <a:pt x="0" y="0"/>
                  </a:moveTo>
                  <a:cubicBezTo>
                    <a:pt x="304" y="0"/>
                    <a:pt x="304" y="0"/>
                    <a:pt x="304" y="0"/>
                  </a:cubicBezTo>
                  <a:cubicBezTo>
                    <a:pt x="324" y="0"/>
                    <a:pt x="339" y="16"/>
                    <a:pt x="339" y="36"/>
                  </a:cubicBezTo>
                  <a:cubicBezTo>
                    <a:pt x="339" y="55"/>
                    <a:pt x="324" y="71"/>
                    <a:pt x="304" y="71"/>
                  </a:cubicBezTo>
                  <a:cubicBezTo>
                    <a:pt x="0" y="71"/>
                    <a:pt x="0" y="71"/>
                    <a:pt x="0" y="71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PA-任意多边形 64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EA85D31D-59AF-4CC1-8514-E99FE5CDEEB6}"/>
                </a:ext>
              </a:extLst>
            </p:cNvPr>
            <p:cNvSpPr>
              <a:spLocks/>
            </p:cNvSpPr>
            <p:nvPr>
              <p:custDataLst>
                <p:tags r:id="rId18"/>
              </p:custDataLst>
            </p:nvPr>
          </p:nvSpPr>
          <p:spPr bwMode="auto">
            <a:xfrm>
              <a:off x="10731501" y="2465388"/>
              <a:ext cx="617538" cy="74612"/>
            </a:xfrm>
            <a:custGeom>
              <a:avLst/>
              <a:gdLst>
                <a:gd name="T0" fmla="*/ 339 w 580"/>
                <a:gd name="T1" fmla="*/ 70 h 70"/>
                <a:gd name="T2" fmla="*/ 35 w 580"/>
                <a:gd name="T3" fmla="*/ 70 h 70"/>
                <a:gd name="T4" fmla="*/ 0 w 580"/>
                <a:gd name="T5" fmla="*/ 35 h 70"/>
                <a:gd name="T6" fmla="*/ 35 w 580"/>
                <a:gd name="T7" fmla="*/ 0 h 70"/>
                <a:gd name="T8" fmla="*/ 580 w 58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70">
                  <a:moveTo>
                    <a:pt x="339" y="70"/>
                  </a:moveTo>
                  <a:cubicBezTo>
                    <a:pt x="35" y="70"/>
                    <a:pt x="35" y="70"/>
                    <a:pt x="35" y="70"/>
                  </a:cubicBezTo>
                  <a:cubicBezTo>
                    <a:pt x="16" y="70"/>
                    <a:pt x="0" y="55"/>
                    <a:pt x="0" y="35"/>
                  </a:cubicBezTo>
                  <a:cubicBezTo>
                    <a:pt x="0" y="16"/>
                    <a:pt x="16" y="0"/>
                    <a:pt x="35" y="0"/>
                  </a:cubicBezTo>
                  <a:cubicBezTo>
                    <a:pt x="580" y="0"/>
                    <a:pt x="580" y="0"/>
                    <a:pt x="58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PA-任意多边形 65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D00AD68D-72D6-46BA-A867-FBF7F2C86A43}"/>
                </a:ext>
              </a:extLst>
            </p:cNvPr>
            <p:cNvSpPr>
              <a:spLocks/>
            </p:cNvSpPr>
            <p:nvPr>
              <p:custDataLst>
                <p:tags r:id="rId19"/>
              </p:custDataLst>
            </p:nvPr>
          </p:nvSpPr>
          <p:spPr bwMode="auto">
            <a:xfrm>
              <a:off x="10753726" y="2465388"/>
              <a:ext cx="617538" cy="74612"/>
            </a:xfrm>
            <a:custGeom>
              <a:avLst/>
              <a:gdLst>
                <a:gd name="T0" fmla="*/ 339 w 580"/>
                <a:gd name="T1" fmla="*/ 70 h 70"/>
                <a:gd name="T2" fmla="*/ 36 w 580"/>
                <a:gd name="T3" fmla="*/ 70 h 70"/>
                <a:gd name="T4" fmla="*/ 0 w 580"/>
                <a:gd name="T5" fmla="*/ 35 h 70"/>
                <a:gd name="T6" fmla="*/ 36 w 580"/>
                <a:gd name="T7" fmla="*/ 0 h 70"/>
                <a:gd name="T8" fmla="*/ 580 w 58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70">
                  <a:moveTo>
                    <a:pt x="339" y="70"/>
                  </a:moveTo>
                  <a:cubicBezTo>
                    <a:pt x="36" y="70"/>
                    <a:pt x="36" y="70"/>
                    <a:pt x="36" y="70"/>
                  </a:cubicBezTo>
                  <a:cubicBezTo>
                    <a:pt x="16" y="70"/>
                    <a:pt x="0" y="55"/>
                    <a:pt x="0" y="35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80" y="0"/>
                    <a:pt x="580" y="0"/>
                    <a:pt x="58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PA-任意多边形 76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ACB32C21-DC2E-4006-A203-38342CA16B94}"/>
                </a:ext>
              </a:extLst>
            </p:cNvPr>
            <p:cNvSpPr>
              <a:spLocks/>
            </p:cNvSpPr>
            <p:nvPr>
              <p:custDataLst>
                <p:tags r:id="rId20"/>
              </p:custDataLst>
            </p:nvPr>
          </p:nvSpPr>
          <p:spPr bwMode="auto">
            <a:xfrm>
              <a:off x="10594976" y="2243138"/>
              <a:ext cx="617538" cy="74612"/>
            </a:xfrm>
            <a:custGeom>
              <a:avLst/>
              <a:gdLst>
                <a:gd name="T0" fmla="*/ 241 w 580"/>
                <a:gd name="T1" fmla="*/ 70 h 70"/>
                <a:gd name="T2" fmla="*/ 545 w 580"/>
                <a:gd name="T3" fmla="*/ 70 h 70"/>
                <a:gd name="T4" fmla="*/ 580 w 580"/>
                <a:gd name="T5" fmla="*/ 35 h 70"/>
                <a:gd name="T6" fmla="*/ 545 w 580"/>
                <a:gd name="T7" fmla="*/ 0 h 70"/>
                <a:gd name="T8" fmla="*/ 0 w 58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70">
                  <a:moveTo>
                    <a:pt x="241" y="70"/>
                  </a:moveTo>
                  <a:cubicBezTo>
                    <a:pt x="545" y="70"/>
                    <a:pt x="545" y="70"/>
                    <a:pt x="545" y="70"/>
                  </a:cubicBezTo>
                  <a:cubicBezTo>
                    <a:pt x="564" y="70"/>
                    <a:pt x="580" y="55"/>
                    <a:pt x="580" y="35"/>
                  </a:cubicBezTo>
                  <a:cubicBezTo>
                    <a:pt x="580" y="16"/>
                    <a:pt x="564" y="0"/>
                    <a:pt x="545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PA-任意多边形 77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179BD73E-765B-4FD0-BD12-6A463168C89E}"/>
                </a:ext>
              </a:extLst>
            </p:cNvPr>
            <p:cNvSpPr>
              <a:spLocks/>
            </p:cNvSpPr>
            <p:nvPr>
              <p:custDataLst>
                <p:tags r:id="rId21"/>
              </p:custDataLst>
            </p:nvPr>
          </p:nvSpPr>
          <p:spPr bwMode="auto">
            <a:xfrm>
              <a:off x="10571163" y="2243138"/>
              <a:ext cx="617538" cy="74612"/>
            </a:xfrm>
            <a:custGeom>
              <a:avLst/>
              <a:gdLst>
                <a:gd name="T0" fmla="*/ 241 w 580"/>
                <a:gd name="T1" fmla="*/ 70 h 70"/>
                <a:gd name="T2" fmla="*/ 544 w 580"/>
                <a:gd name="T3" fmla="*/ 70 h 70"/>
                <a:gd name="T4" fmla="*/ 580 w 580"/>
                <a:gd name="T5" fmla="*/ 35 h 70"/>
                <a:gd name="T6" fmla="*/ 544 w 580"/>
                <a:gd name="T7" fmla="*/ 0 h 70"/>
                <a:gd name="T8" fmla="*/ 0 w 58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70">
                  <a:moveTo>
                    <a:pt x="241" y="70"/>
                  </a:moveTo>
                  <a:cubicBezTo>
                    <a:pt x="544" y="70"/>
                    <a:pt x="544" y="70"/>
                    <a:pt x="544" y="70"/>
                  </a:cubicBezTo>
                  <a:cubicBezTo>
                    <a:pt x="564" y="70"/>
                    <a:pt x="580" y="55"/>
                    <a:pt x="580" y="35"/>
                  </a:cubicBezTo>
                  <a:cubicBezTo>
                    <a:pt x="580" y="16"/>
                    <a:pt x="564" y="0"/>
                    <a:pt x="54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PA-任意多边形 78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8F035952-1651-4D01-8475-9D76438F006C}"/>
                </a:ext>
              </a:extLst>
            </p:cNvPr>
            <p:cNvSpPr>
              <a:spLocks/>
            </p:cNvSpPr>
            <p:nvPr>
              <p:custDataLst>
                <p:tags r:id="rId22"/>
              </p:custDataLst>
            </p:nvPr>
          </p:nvSpPr>
          <p:spPr bwMode="auto">
            <a:xfrm>
              <a:off x="10787063" y="2317750"/>
              <a:ext cx="615950" cy="74612"/>
            </a:xfrm>
            <a:custGeom>
              <a:avLst/>
              <a:gdLst>
                <a:gd name="T0" fmla="*/ 202 w 580"/>
                <a:gd name="T1" fmla="*/ 0 h 70"/>
                <a:gd name="T2" fmla="*/ 35 w 580"/>
                <a:gd name="T3" fmla="*/ 0 h 70"/>
                <a:gd name="T4" fmla="*/ 0 w 580"/>
                <a:gd name="T5" fmla="*/ 35 h 70"/>
                <a:gd name="T6" fmla="*/ 35 w 580"/>
                <a:gd name="T7" fmla="*/ 70 h 70"/>
                <a:gd name="T8" fmla="*/ 580 w 580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70">
                  <a:moveTo>
                    <a:pt x="202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15" y="0"/>
                    <a:pt x="0" y="15"/>
                    <a:pt x="0" y="35"/>
                  </a:cubicBezTo>
                  <a:cubicBezTo>
                    <a:pt x="0" y="54"/>
                    <a:pt x="15" y="70"/>
                    <a:pt x="35" y="70"/>
                  </a:cubicBezTo>
                  <a:cubicBezTo>
                    <a:pt x="580" y="70"/>
                    <a:pt x="580" y="70"/>
                    <a:pt x="580" y="7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PA-任意多边形 79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0F14F282-8258-48C0-ABEA-F9986D2DF690}"/>
                </a:ext>
              </a:extLst>
            </p:cNvPr>
            <p:cNvSpPr>
              <a:spLocks/>
            </p:cNvSpPr>
            <p:nvPr>
              <p:custDataLst>
                <p:tags r:id="rId23"/>
              </p:custDataLst>
            </p:nvPr>
          </p:nvSpPr>
          <p:spPr bwMode="auto">
            <a:xfrm>
              <a:off x="10644188" y="3578225"/>
              <a:ext cx="617538" cy="436562"/>
            </a:xfrm>
            <a:custGeom>
              <a:avLst/>
              <a:gdLst>
                <a:gd name="T0" fmla="*/ 32 w 389"/>
                <a:gd name="T1" fmla="*/ 275 h 275"/>
                <a:gd name="T2" fmla="*/ 0 w 389"/>
                <a:gd name="T3" fmla="*/ 225 h 275"/>
                <a:gd name="T4" fmla="*/ 358 w 389"/>
                <a:gd name="T5" fmla="*/ 0 h 275"/>
                <a:gd name="T6" fmla="*/ 389 w 389"/>
                <a:gd name="T7" fmla="*/ 50 h 275"/>
                <a:gd name="T8" fmla="*/ 32 w 389"/>
                <a:gd name="T9" fmla="*/ 27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9" h="275">
                  <a:moveTo>
                    <a:pt x="32" y="275"/>
                  </a:moveTo>
                  <a:lnTo>
                    <a:pt x="0" y="225"/>
                  </a:lnTo>
                  <a:lnTo>
                    <a:pt x="358" y="0"/>
                  </a:lnTo>
                  <a:lnTo>
                    <a:pt x="389" y="50"/>
                  </a:lnTo>
                  <a:lnTo>
                    <a:pt x="32" y="275"/>
                  </a:lnTo>
                  <a:close/>
                </a:path>
              </a:pathLst>
            </a:custGeom>
            <a:solidFill>
              <a:srgbClr val="B5D2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PA-任意多边形 80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B16AD2DC-2C5B-487D-8D63-173CD4ED4EFF}"/>
                </a:ext>
              </a:extLst>
            </p:cNvPr>
            <p:cNvSpPr>
              <a:spLocks/>
            </p:cNvSpPr>
            <p:nvPr>
              <p:custDataLst>
                <p:tags r:id="rId24"/>
              </p:custDataLst>
            </p:nvPr>
          </p:nvSpPr>
          <p:spPr bwMode="auto">
            <a:xfrm>
              <a:off x="10531476" y="3948112"/>
              <a:ext cx="153988" cy="114300"/>
            </a:xfrm>
            <a:custGeom>
              <a:avLst/>
              <a:gdLst>
                <a:gd name="T0" fmla="*/ 0 w 97"/>
                <a:gd name="T1" fmla="*/ 72 h 72"/>
                <a:gd name="T2" fmla="*/ 77 w 97"/>
                <a:gd name="T3" fmla="*/ 0 h 72"/>
                <a:gd name="T4" fmla="*/ 97 w 97"/>
                <a:gd name="T5" fmla="*/ 32 h 72"/>
                <a:gd name="T6" fmla="*/ 0 w 97"/>
                <a:gd name="T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72">
                  <a:moveTo>
                    <a:pt x="0" y="72"/>
                  </a:moveTo>
                  <a:lnTo>
                    <a:pt x="77" y="0"/>
                  </a:lnTo>
                  <a:lnTo>
                    <a:pt x="97" y="32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E5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PA-任意多边形 81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78FEACD7-412B-4A23-8D18-D62F8FDC50BC}"/>
                </a:ext>
              </a:extLst>
            </p:cNvPr>
            <p:cNvSpPr>
              <a:spLocks/>
            </p:cNvSpPr>
            <p:nvPr>
              <p:custDataLst>
                <p:tags r:id="rId25"/>
              </p:custDataLst>
            </p:nvPr>
          </p:nvSpPr>
          <p:spPr bwMode="auto">
            <a:xfrm>
              <a:off x="11171238" y="3657600"/>
              <a:ext cx="182563" cy="676275"/>
            </a:xfrm>
            <a:custGeom>
              <a:avLst/>
              <a:gdLst>
                <a:gd name="T0" fmla="*/ 0 w 115"/>
                <a:gd name="T1" fmla="*/ 418 h 426"/>
                <a:gd name="T2" fmla="*/ 58 w 115"/>
                <a:gd name="T3" fmla="*/ 426 h 426"/>
                <a:gd name="T4" fmla="*/ 115 w 115"/>
                <a:gd name="T5" fmla="*/ 8 h 426"/>
                <a:gd name="T6" fmla="*/ 57 w 115"/>
                <a:gd name="T7" fmla="*/ 0 h 426"/>
                <a:gd name="T8" fmla="*/ 0 w 115"/>
                <a:gd name="T9" fmla="*/ 418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426">
                  <a:moveTo>
                    <a:pt x="0" y="418"/>
                  </a:moveTo>
                  <a:lnTo>
                    <a:pt x="58" y="426"/>
                  </a:lnTo>
                  <a:lnTo>
                    <a:pt x="115" y="8"/>
                  </a:lnTo>
                  <a:lnTo>
                    <a:pt x="57" y="0"/>
                  </a:lnTo>
                  <a:lnTo>
                    <a:pt x="0" y="418"/>
                  </a:lnTo>
                  <a:close/>
                </a:path>
              </a:pathLst>
            </a:custGeom>
            <a:solidFill>
              <a:srgbClr val="B5D2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PA-任意多边形 82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E48DBCBD-95D2-4AF8-8414-948289737D67}"/>
                </a:ext>
              </a:extLst>
            </p:cNvPr>
            <p:cNvSpPr>
              <a:spLocks/>
            </p:cNvSpPr>
            <p:nvPr>
              <p:custDataLst>
                <p:tags r:id="rId26"/>
              </p:custDataLst>
            </p:nvPr>
          </p:nvSpPr>
          <p:spPr bwMode="auto">
            <a:xfrm>
              <a:off x="11188701" y="4324350"/>
              <a:ext cx="60325" cy="166687"/>
            </a:xfrm>
            <a:custGeom>
              <a:avLst/>
              <a:gdLst>
                <a:gd name="T0" fmla="*/ 4 w 38"/>
                <a:gd name="T1" fmla="*/ 105 h 105"/>
                <a:gd name="T2" fmla="*/ 38 w 38"/>
                <a:gd name="T3" fmla="*/ 5 h 105"/>
                <a:gd name="T4" fmla="*/ 0 w 38"/>
                <a:gd name="T5" fmla="*/ 0 h 105"/>
                <a:gd name="T6" fmla="*/ 4 w 38"/>
                <a:gd name="T7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05">
                  <a:moveTo>
                    <a:pt x="4" y="105"/>
                  </a:moveTo>
                  <a:lnTo>
                    <a:pt x="38" y="5"/>
                  </a:lnTo>
                  <a:lnTo>
                    <a:pt x="0" y="0"/>
                  </a:lnTo>
                  <a:lnTo>
                    <a:pt x="4" y="105"/>
                  </a:lnTo>
                  <a:close/>
                </a:path>
              </a:pathLst>
            </a:custGeom>
            <a:solidFill>
              <a:srgbClr val="E5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PA-任意多边形 83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FFD46503-058D-4DD8-94DB-851DEE382C88}"/>
                </a:ext>
              </a:extLst>
            </p:cNvPr>
            <p:cNvSpPr>
              <a:spLocks/>
            </p:cNvSpPr>
            <p:nvPr>
              <p:custDataLst>
                <p:tags r:id="rId27"/>
              </p:custDataLst>
            </p:nvPr>
          </p:nvSpPr>
          <p:spPr bwMode="auto">
            <a:xfrm>
              <a:off x="11276013" y="3397250"/>
              <a:ext cx="163513" cy="227012"/>
            </a:xfrm>
            <a:custGeom>
              <a:avLst/>
              <a:gdLst>
                <a:gd name="T0" fmla="*/ 17 w 103"/>
                <a:gd name="T1" fmla="*/ 143 h 143"/>
                <a:gd name="T2" fmla="*/ 0 w 103"/>
                <a:gd name="T3" fmla="*/ 132 h 143"/>
                <a:gd name="T4" fmla="*/ 85 w 103"/>
                <a:gd name="T5" fmla="*/ 0 h 143"/>
                <a:gd name="T6" fmla="*/ 103 w 103"/>
                <a:gd name="T7" fmla="*/ 11 h 143"/>
                <a:gd name="T8" fmla="*/ 17 w 103"/>
                <a:gd name="T9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43">
                  <a:moveTo>
                    <a:pt x="17" y="143"/>
                  </a:moveTo>
                  <a:lnTo>
                    <a:pt x="0" y="132"/>
                  </a:lnTo>
                  <a:lnTo>
                    <a:pt x="85" y="0"/>
                  </a:lnTo>
                  <a:lnTo>
                    <a:pt x="103" y="11"/>
                  </a:lnTo>
                  <a:lnTo>
                    <a:pt x="17" y="143"/>
                  </a:lnTo>
                  <a:close/>
                </a:path>
              </a:pathLst>
            </a:custGeom>
            <a:solidFill>
              <a:srgbClr val="BFE5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PA-任意多边形 84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EBBE4937-2BE0-44E1-B76E-5DB1B53C5F8A}"/>
                </a:ext>
              </a:extLst>
            </p:cNvPr>
            <p:cNvSpPr>
              <a:spLocks/>
            </p:cNvSpPr>
            <p:nvPr>
              <p:custDataLst>
                <p:tags r:id="rId28"/>
              </p:custDataLst>
            </p:nvPr>
          </p:nvSpPr>
          <p:spPr bwMode="auto">
            <a:xfrm>
              <a:off x="11118851" y="3513137"/>
              <a:ext cx="285750" cy="288925"/>
            </a:xfrm>
            <a:custGeom>
              <a:avLst/>
              <a:gdLst>
                <a:gd name="T0" fmla="*/ 234 w 269"/>
                <a:gd name="T1" fmla="*/ 199 h 270"/>
                <a:gd name="T2" fmla="*/ 70 w 269"/>
                <a:gd name="T3" fmla="*/ 235 h 270"/>
                <a:gd name="T4" fmla="*/ 35 w 269"/>
                <a:gd name="T5" fmla="*/ 71 h 270"/>
                <a:gd name="T6" fmla="*/ 198 w 269"/>
                <a:gd name="T7" fmla="*/ 36 h 270"/>
                <a:gd name="T8" fmla="*/ 234 w 269"/>
                <a:gd name="T9" fmla="*/ 199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270">
                  <a:moveTo>
                    <a:pt x="234" y="199"/>
                  </a:moveTo>
                  <a:cubicBezTo>
                    <a:pt x="198" y="254"/>
                    <a:pt x="125" y="270"/>
                    <a:pt x="70" y="235"/>
                  </a:cubicBezTo>
                  <a:cubicBezTo>
                    <a:pt x="15" y="199"/>
                    <a:pt x="0" y="126"/>
                    <a:pt x="35" y="71"/>
                  </a:cubicBezTo>
                  <a:cubicBezTo>
                    <a:pt x="70" y="16"/>
                    <a:pt x="143" y="0"/>
                    <a:pt x="198" y="36"/>
                  </a:cubicBezTo>
                  <a:cubicBezTo>
                    <a:pt x="253" y="71"/>
                    <a:pt x="269" y="144"/>
                    <a:pt x="234" y="199"/>
                  </a:cubicBezTo>
                </a:path>
              </a:pathLst>
            </a:custGeom>
            <a:solidFill>
              <a:srgbClr val="5D5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PA-任意多边形 85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7C91776F-4393-4C57-A413-0651D47D7BF2}"/>
                </a:ext>
              </a:extLst>
            </p:cNvPr>
            <p:cNvSpPr>
              <a:spLocks/>
            </p:cNvSpPr>
            <p:nvPr>
              <p:custDataLst>
                <p:tags r:id="rId29"/>
              </p:custDataLst>
            </p:nvPr>
          </p:nvSpPr>
          <p:spPr bwMode="auto">
            <a:xfrm>
              <a:off x="11202988" y="3600450"/>
              <a:ext cx="115888" cy="114300"/>
            </a:xfrm>
            <a:custGeom>
              <a:avLst/>
              <a:gdLst>
                <a:gd name="T0" fmla="*/ 94 w 108"/>
                <a:gd name="T1" fmla="*/ 80 h 108"/>
                <a:gd name="T2" fmla="*/ 29 w 108"/>
                <a:gd name="T3" fmla="*/ 94 h 108"/>
                <a:gd name="T4" fmla="*/ 14 w 108"/>
                <a:gd name="T5" fmla="*/ 28 h 108"/>
                <a:gd name="T6" fmla="*/ 80 w 108"/>
                <a:gd name="T7" fmla="*/ 14 h 108"/>
                <a:gd name="T8" fmla="*/ 94 w 108"/>
                <a:gd name="T9" fmla="*/ 8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8">
                  <a:moveTo>
                    <a:pt x="94" y="80"/>
                  </a:moveTo>
                  <a:cubicBezTo>
                    <a:pt x="80" y="102"/>
                    <a:pt x="51" y="108"/>
                    <a:pt x="29" y="94"/>
                  </a:cubicBezTo>
                  <a:cubicBezTo>
                    <a:pt x="7" y="80"/>
                    <a:pt x="0" y="50"/>
                    <a:pt x="14" y="28"/>
                  </a:cubicBezTo>
                  <a:cubicBezTo>
                    <a:pt x="29" y="6"/>
                    <a:pt x="58" y="0"/>
                    <a:pt x="80" y="14"/>
                  </a:cubicBezTo>
                  <a:cubicBezTo>
                    <a:pt x="102" y="28"/>
                    <a:pt x="108" y="58"/>
                    <a:pt x="94" y="80"/>
                  </a:cubicBezTo>
                </a:path>
              </a:pathLst>
            </a:custGeom>
            <a:solidFill>
              <a:srgbClr val="F7EC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PA-任意多边形 86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3F57638E-CDDA-4316-94B4-47DF446C19E6}"/>
                </a:ext>
              </a:extLst>
            </p:cNvPr>
            <p:cNvSpPr>
              <a:spLocks/>
            </p:cNvSpPr>
            <p:nvPr>
              <p:custDataLst>
                <p:tags r:id="rId30"/>
              </p:custDataLst>
            </p:nvPr>
          </p:nvSpPr>
          <p:spPr bwMode="auto">
            <a:xfrm>
              <a:off x="10968038" y="3649662"/>
              <a:ext cx="407988" cy="314325"/>
            </a:xfrm>
            <a:custGeom>
              <a:avLst/>
              <a:gdLst>
                <a:gd name="T0" fmla="*/ 128 w 384"/>
                <a:gd name="T1" fmla="*/ 239 h 296"/>
                <a:gd name="T2" fmla="*/ 2 w 384"/>
                <a:gd name="T3" fmla="*/ 0 h 296"/>
                <a:gd name="T4" fmla="*/ 39 w 384"/>
                <a:gd name="T5" fmla="*/ 1 h 296"/>
                <a:gd name="T6" fmla="*/ 148 w 384"/>
                <a:gd name="T7" fmla="*/ 207 h 296"/>
                <a:gd name="T8" fmla="*/ 370 w 384"/>
                <a:gd name="T9" fmla="*/ 226 h 296"/>
                <a:gd name="T10" fmla="*/ 384 w 384"/>
                <a:gd name="T11" fmla="*/ 260 h 296"/>
                <a:gd name="T12" fmla="*/ 128 w 384"/>
                <a:gd name="T13" fmla="*/ 239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4" h="296">
                  <a:moveTo>
                    <a:pt x="128" y="239"/>
                  </a:moveTo>
                  <a:cubicBezTo>
                    <a:pt x="47" y="186"/>
                    <a:pt x="0" y="97"/>
                    <a:pt x="2" y="0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7" y="85"/>
                    <a:pt x="78" y="162"/>
                    <a:pt x="148" y="207"/>
                  </a:cubicBezTo>
                  <a:cubicBezTo>
                    <a:pt x="214" y="250"/>
                    <a:pt x="297" y="257"/>
                    <a:pt x="370" y="226"/>
                  </a:cubicBezTo>
                  <a:cubicBezTo>
                    <a:pt x="384" y="260"/>
                    <a:pt x="384" y="260"/>
                    <a:pt x="384" y="260"/>
                  </a:cubicBezTo>
                  <a:cubicBezTo>
                    <a:pt x="300" y="296"/>
                    <a:pt x="205" y="288"/>
                    <a:pt x="128" y="239"/>
                  </a:cubicBezTo>
                </a:path>
              </a:pathLst>
            </a:custGeom>
            <a:solidFill>
              <a:srgbClr val="2DA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PA-任意多边形 87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D174BAF3-54D5-48E2-A08E-0E793C5D3CEA}"/>
                </a:ext>
              </a:extLst>
            </p:cNvPr>
            <p:cNvSpPr>
              <a:spLocks/>
            </p:cNvSpPr>
            <p:nvPr>
              <p:custDataLst>
                <p:tags r:id="rId31"/>
              </p:custDataLst>
            </p:nvPr>
          </p:nvSpPr>
          <p:spPr bwMode="auto">
            <a:xfrm>
              <a:off x="11314113" y="3328987"/>
              <a:ext cx="179388" cy="207962"/>
            </a:xfrm>
            <a:custGeom>
              <a:avLst/>
              <a:gdLst>
                <a:gd name="T0" fmla="*/ 154 w 168"/>
                <a:gd name="T1" fmla="*/ 80 h 196"/>
                <a:gd name="T2" fmla="*/ 155 w 168"/>
                <a:gd name="T3" fmla="*/ 80 h 196"/>
                <a:gd name="T4" fmla="*/ 155 w 168"/>
                <a:gd name="T5" fmla="*/ 78 h 196"/>
                <a:gd name="T6" fmla="*/ 155 w 168"/>
                <a:gd name="T7" fmla="*/ 78 h 196"/>
                <a:gd name="T8" fmla="*/ 140 w 168"/>
                <a:gd name="T9" fmla="*/ 14 h 196"/>
                <a:gd name="T10" fmla="*/ 76 w 168"/>
                <a:gd name="T11" fmla="*/ 27 h 196"/>
                <a:gd name="T12" fmla="*/ 76 w 168"/>
                <a:gd name="T13" fmla="*/ 27 h 196"/>
                <a:gd name="T14" fmla="*/ 75 w 168"/>
                <a:gd name="T15" fmla="*/ 28 h 196"/>
                <a:gd name="T16" fmla="*/ 75 w 168"/>
                <a:gd name="T17" fmla="*/ 28 h 196"/>
                <a:gd name="T18" fmla="*/ 75 w 168"/>
                <a:gd name="T19" fmla="*/ 29 h 196"/>
                <a:gd name="T20" fmla="*/ 0 w 168"/>
                <a:gd name="T21" fmla="*/ 145 h 196"/>
                <a:gd name="T22" fmla="*/ 79 w 168"/>
                <a:gd name="T23" fmla="*/ 196 h 196"/>
                <a:gd name="T24" fmla="*/ 154 w 168"/>
                <a:gd name="T25" fmla="*/ 80 h 196"/>
                <a:gd name="T26" fmla="*/ 154 w 168"/>
                <a:gd name="T27" fmla="*/ 8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8" h="196">
                  <a:moveTo>
                    <a:pt x="154" y="80"/>
                  </a:moveTo>
                  <a:cubicBezTo>
                    <a:pt x="155" y="80"/>
                    <a:pt x="155" y="80"/>
                    <a:pt x="155" y="80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68" y="56"/>
                    <a:pt x="162" y="28"/>
                    <a:pt x="140" y="14"/>
                  </a:cubicBezTo>
                  <a:cubicBezTo>
                    <a:pt x="119" y="0"/>
                    <a:pt x="90" y="6"/>
                    <a:pt x="76" y="27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79" y="196"/>
                    <a:pt x="79" y="196"/>
                    <a:pt x="79" y="196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4" y="80"/>
                    <a:pt x="154" y="80"/>
                    <a:pt x="154" y="80"/>
                  </a:cubicBezTo>
                </a:path>
              </a:pathLst>
            </a:custGeom>
            <a:solidFill>
              <a:srgbClr val="E5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PA-任意多边形 138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CE042AC5-0014-4A2F-AD3F-D8BD646EA78F}"/>
                </a:ext>
              </a:extLst>
            </p:cNvPr>
            <p:cNvSpPr>
              <a:spLocks noEditPoints="1"/>
            </p:cNvSpPr>
            <p:nvPr>
              <p:custDataLst>
                <p:tags r:id="rId32"/>
              </p:custDataLst>
            </p:nvPr>
          </p:nvSpPr>
          <p:spPr bwMode="auto">
            <a:xfrm>
              <a:off x="10437813" y="5886449"/>
              <a:ext cx="919163" cy="193675"/>
            </a:xfrm>
            <a:custGeom>
              <a:avLst/>
              <a:gdLst>
                <a:gd name="T0" fmla="*/ 563 w 864"/>
                <a:gd name="T1" fmla="*/ 130 h 182"/>
                <a:gd name="T2" fmla="*/ 672 w 864"/>
                <a:gd name="T3" fmla="*/ 63 h 182"/>
                <a:gd name="T4" fmla="*/ 672 w 864"/>
                <a:gd name="T5" fmla="*/ 84 h 182"/>
                <a:gd name="T6" fmla="*/ 32 w 864"/>
                <a:gd name="T7" fmla="*/ 155 h 182"/>
                <a:gd name="T8" fmla="*/ 47 w 864"/>
                <a:gd name="T9" fmla="*/ 81 h 182"/>
                <a:gd name="T10" fmla="*/ 85 w 864"/>
                <a:gd name="T11" fmla="*/ 94 h 182"/>
                <a:gd name="T12" fmla="*/ 45 w 864"/>
                <a:gd name="T13" fmla="*/ 160 h 182"/>
                <a:gd name="T14" fmla="*/ 8 w 864"/>
                <a:gd name="T15" fmla="*/ 94 h 182"/>
                <a:gd name="T16" fmla="*/ 35 w 864"/>
                <a:gd name="T17" fmla="*/ 182 h 182"/>
                <a:gd name="T18" fmla="*/ 74 w 864"/>
                <a:gd name="T19" fmla="*/ 180 h 182"/>
                <a:gd name="T20" fmla="*/ 102 w 864"/>
                <a:gd name="T21" fmla="*/ 52 h 182"/>
                <a:gd name="T22" fmla="*/ 81 w 864"/>
                <a:gd name="T23" fmla="*/ 55 h 182"/>
                <a:gd name="T24" fmla="*/ 724 w 864"/>
                <a:gd name="T25" fmla="*/ 61 h 182"/>
                <a:gd name="T26" fmla="*/ 704 w 864"/>
                <a:gd name="T27" fmla="*/ 170 h 182"/>
                <a:gd name="T28" fmla="*/ 774 w 864"/>
                <a:gd name="T29" fmla="*/ 152 h 182"/>
                <a:gd name="T30" fmla="*/ 725 w 864"/>
                <a:gd name="T31" fmla="*/ 153 h 182"/>
                <a:gd name="T32" fmla="*/ 759 w 864"/>
                <a:gd name="T33" fmla="*/ 72 h 182"/>
                <a:gd name="T34" fmla="*/ 759 w 864"/>
                <a:gd name="T35" fmla="*/ 50 h 182"/>
                <a:gd name="T36" fmla="*/ 261 w 864"/>
                <a:gd name="T37" fmla="*/ 86 h 182"/>
                <a:gd name="T38" fmla="*/ 261 w 864"/>
                <a:gd name="T39" fmla="*/ 107 h 182"/>
                <a:gd name="T40" fmla="*/ 281 w 864"/>
                <a:gd name="T41" fmla="*/ 107 h 182"/>
                <a:gd name="T42" fmla="*/ 281 w 864"/>
                <a:gd name="T43" fmla="*/ 86 h 182"/>
                <a:gd name="T44" fmla="*/ 158 w 864"/>
                <a:gd name="T45" fmla="*/ 4 h 182"/>
                <a:gd name="T46" fmla="*/ 162 w 864"/>
                <a:gd name="T47" fmla="*/ 16 h 182"/>
                <a:gd name="T48" fmla="*/ 184 w 864"/>
                <a:gd name="T49" fmla="*/ 27 h 182"/>
                <a:gd name="T50" fmla="*/ 160 w 864"/>
                <a:gd name="T51" fmla="*/ 60 h 182"/>
                <a:gd name="T52" fmla="*/ 188 w 864"/>
                <a:gd name="T53" fmla="*/ 101 h 182"/>
                <a:gd name="T54" fmla="*/ 149 w 864"/>
                <a:gd name="T55" fmla="*/ 86 h 182"/>
                <a:gd name="T56" fmla="*/ 198 w 864"/>
                <a:gd name="T57" fmla="*/ 38 h 182"/>
                <a:gd name="T58" fmla="*/ 174 w 864"/>
                <a:gd name="T59" fmla="*/ 1 h 182"/>
                <a:gd name="T60" fmla="*/ 489 w 864"/>
                <a:gd name="T61" fmla="*/ 13 h 182"/>
                <a:gd name="T62" fmla="*/ 518 w 864"/>
                <a:gd name="T63" fmla="*/ 14 h 182"/>
                <a:gd name="T64" fmla="*/ 528 w 864"/>
                <a:gd name="T65" fmla="*/ 36 h 182"/>
                <a:gd name="T66" fmla="*/ 474 w 864"/>
                <a:gd name="T67" fmla="*/ 89 h 182"/>
                <a:gd name="T68" fmla="*/ 537 w 864"/>
                <a:gd name="T69" fmla="*/ 87 h 182"/>
                <a:gd name="T70" fmla="*/ 516 w 864"/>
                <a:gd name="T71" fmla="*/ 69 h 182"/>
                <a:gd name="T72" fmla="*/ 547 w 864"/>
                <a:gd name="T73" fmla="*/ 24 h 182"/>
                <a:gd name="T74" fmla="*/ 838 w 864"/>
                <a:gd name="T75" fmla="*/ 1 h 182"/>
                <a:gd name="T76" fmla="*/ 814 w 864"/>
                <a:gd name="T77" fmla="*/ 24 h 182"/>
                <a:gd name="T78" fmla="*/ 845 w 864"/>
                <a:gd name="T79" fmla="*/ 18 h 182"/>
                <a:gd name="T80" fmla="*/ 840 w 864"/>
                <a:gd name="T81" fmla="*/ 45 h 182"/>
                <a:gd name="T82" fmla="*/ 790 w 864"/>
                <a:gd name="T83" fmla="*/ 101 h 182"/>
                <a:gd name="T84" fmla="*/ 813 w 864"/>
                <a:gd name="T85" fmla="*/ 87 h 182"/>
                <a:gd name="T86" fmla="*/ 853 w 864"/>
                <a:gd name="T87" fmla="*/ 50 h 182"/>
                <a:gd name="T88" fmla="*/ 864 w 864"/>
                <a:gd name="T89" fmla="*/ 24 h 182"/>
                <a:gd name="T90" fmla="*/ 397 w 864"/>
                <a:gd name="T91" fmla="*/ 160 h 182"/>
                <a:gd name="T92" fmla="*/ 382 w 864"/>
                <a:gd name="T93" fmla="*/ 105 h 182"/>
                <a:gd name="T94" fmla="*/ 434 w 864"/>
                <a:gd name="T95" fmla="*/ 95 h 182"/>
                <a:gd name="T96" fmla="*/ 397 w 864"/>
                <a:gd name="T97" fmla="*/ 160 h 182"/>
                <a:gd name="T98" fmla="*/ 339 w 864"/>
                <a:gd name="T99" fmla="*/ 180 h 182"/>
                <a:gd name="T100" fmla="*/ 369 w 864"/>
                <a:gd name="T101" fmla="*/ 162 h 182"/>
                <a:gd name="T102" fmla="*/ 432 w 864"/>
                <a:gd name="T103" fmla="*/ 171 h 182"/>
                <a:gd name="T104" fmla="*/ 453 w 864"/>
                <a:gd name="T105" fmla="*/ 62 h 182"/>
                <a:gd name="T106" fmla="*/ 388 w 864"/>
                <a:gd name="T107" fmla="*/ 73 h 182"/>
                <a:gd name="T108" fmla="*/ 397 w 864"/>
                <a:gd name="T109" fmla="*/ 38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64" h="182">
                  <a:moveTo>
                    <a:pt x="672" y="109"/>
                  </a:moveTo>
                  <a:cubicBezTo>
                    <a:pt x="563" y="109"/>
                    <a:pt x="563" y="109"/>
                    <a:pt x="563" y="109"/>
                  </a:cubicBezTo>
                  <a:cubicBezTo>
                    <a:pt x="563" y="130"/>
                    <a:pt x="563" y="130"/>
                    <a:pt x="563" y="130"/>
                  </a:cubicBezTo>
                  <a:cubicBezTo>
                    <a:pt x="672" y="130"/>
                    <a:pt x="672" y="130"/>
                    <a:pt x="672" y="130"/>
                  </a:cubicBezTo>
                  <a:cubicBezTo>
                    <a:pt x="672" y="109"/>
                    <a:pt x="672" y="109"/>
                    <a:pt x="672" y="109"/>
                  </a:cubicBezTo>
                  <a:moveTo>
                    <a:pt x="672" y="63"/>
                  </a:moveTo>
                  <a:cubicBezTo>
                    <a:pt x="563" y="63"/>
                    <a:pt x="563" y="63"/>
                    <a:pt x="563" y="63"/>
                  </a:cubicBezTo>
                  <a:cubicBezTo>
                    <a:pt x="563" y="84"/>
                    <a:pt x="563" y="84"/>
                    <a:pt x="563" y="84"/>
                  </a:cubicBezTo>
                  <a:cubicBezTo>
                    <a:pt x="672" y="84"/>
                    <a:pt x="672" y="84"/>
                    <a:pt x="672" y="84"/>
                  </a:cubicBezTo>
                  <a:cubicBezTo>
                    <a:pt x="672" y="63"/>
                    <a:pt x="672" y="63"/>
                    <a:pt x="672" y="63"/>
                  </a:cubicBezTo>
                  <a:moveTo>
                    <a:pt x="45" y="160"/>
                  </a:moveTo>
                  <a:cubicBezTo>
                    <a:pt x="40" y="160"/>
                    <a:pt x="35" y="158"/>
                    <a:pt x="32" y="155"/>
                  </a:cubicBezTo>
                  <a:cubicBezTo>
                    <a:pt x="29" y="151"/>
                    <a:pt x="28" y="145"/>
                    <a:pt x="28" y="137"/>
                  </a:cubicBezTo>
                  <a:cubicBezTo>
                    <a:pt x="28" y="126"/>
                    <a:pt x="29" y="115"/>
                    <a:pt x="33" y="105"/>
                  </a:cubicBezTo>
                  <a:cubicBezTo>
                    <a:pt x="36" y="95"/>
                    <a:pt x="41" y="87"/>
                    <a:pt x="47" y="81"/>
                  </a:cubicBezTo>
                  <a:cubicBezTo>
                    <a:pt x="53" y="75"/>
                    <a:pt x="59" y="72"/>
                    <a:pt x="65" y="72"/>
                  </a:cubicBezTo>
                  <a:cubicBezTo>
                    <a:pt x="71" y="72"/>
                    <a:pt x="76" y="74"/>
                    <a:pt x="80" y="78"/>
                  </a:cubicBezTo>
                  <a:cubicBezTo>
                    <a:pt x="83" y="82"/>
                    <a:pt x="85" y="88"/>
                    <a:pt x="85" y="94"/>
                  </a:cubicBezTo>
                  <a:cubicBezTo>
                    <a:pt x="85" y="106"/>
                    <a:pt x="83" y="117"/>
                    <a:pt x="79" y="127"/>
                  </a:cubicBezTo>
                  <a:cubicBezTo>
                    <a:pt x="75" y="137"/>
                    <a:pt x="70" y="145"/>
                    <a:pt x="64" y="151"/>
                  </a:cubicBezTo>
                  <a:cubicBezTo>
                    <a:pt x="58" y="157"/>
                    <a:pt x="52" y="160"/>
                    <a:pt x="45" y="160"/>
                  </a:cubicBezTo>
                  <a:moveTo>
                    <a:pt x="61" y="50"/>
                  </a:moveTo>
                  <a:cubicBezTo>
                    <a:pt x="50" y="50"/>
                    <a:pt x="40" y="53"/>
                    <a:pt x="30" y="61"/>
                  </a:cubicBezTo>
                  <a:cubicBezTo>
                    <a:pt x="21" y="69"/>
                    <a:pt x="13" y="80"/>
                    <a:pt x="8" y="94"/>
                  </a:cubicBezTo>
                  <a:cubicBezTo>
                    <a:pt x="3" y="107"/>
                    <a:pt x="0" y="122"/>
                    <a:pt x="0" y="138"/>
                  </a:cubicBezTo>
                  <a:cubicBezTo>
                    <a:pt x="0" y="152"/>
                    <a:pt x="3" y="163"/>
                    <a:pt x="10" y="171"/>
                  </a:cubicBezTo>
                  <a:cubicBezTo>
                    <a:pt x="16" y="179"/>
                    <a:pt x="25" y="182"/>
                    <a:pt x="35" y="182"/>
                  </a:cubicBezTo>
                  <a:cubicBezTo>
                    <a:pt x="50" y="182"/>
                    <a:pt x="64" y="175"/>
                    <a:pt x="76" y="160"/>
                  </a:cubicBezTo>
                  <a:cubicBezTo>
                    <a:pt x="77" y="160"/>
                    <a:pt x="77" y="160"/>
                    <a:pt x="77" y="160"/>
                  </a:cubicBezTo>
                  <a:cubicBezTo>
                    <a:pt x="74" y="180"/>
                    <a:pt x="74" y="180"/>
                    <a:pt x="74" y="180"/>
                  </a:cubicBezTo>
                  <a:cubicBezTo>
                    <a:pt x="95" y="180"/>
                    <a:pt x="95" y="180"/>
                    <a:pt x="95" y="180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95" y="70"/>
                    <a:pt x="95" y="70"/>
                    <a:pt x="95" y="70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0" y="63"/>
                    <a:pt x="86" y="58"/>
                    <a:pt x="81" y="55"/>
                  </a:cubicBezTo>
                  <a:cubicBezTo>
                    <a:pt x="75" y="51"/>
                    <a:pt x="69" y="50"/>
                    <a:pt x="61" y="50"/>
                  </a:cubicBezTo>
                  <a:moveTo>
                    <a:pt x="759" y="50"/>
                  </a:moveTo>
                  <a:cubicBezTo>
                    <a:pt x="746" y="50"/>
                    <a:pt x="734" y="53"/>
                    <a:pt x="724" y="61"/>
                  </a:cubicBezTo>
                  <a:cubicBezTo>
                    <a:pt x="713" y="68"/>
                    <a:pt x="705" y="78"/>
                    <a:pt x="700" y="91"/>
                  </a:cubicBezTo>
                  <a:cubicBezTo>
                    <a:pt x="694" y="104"/>
                    <a:pt x="691" y="119"/>
                    <a:pt x="691" y="135"/>
                  </a:cubicBezTo>
                  <a:cubicBezTo>
                    <a:pt x="691" y="150"/>
                    <a:pt x="695" y="162"/>
                    <a:pt x="704" y="170"/>
                  </a:cubicBezTo>
                  <a:cubicBezTo>
                    <a:pt x="712" y="178"/>
                    <a:pt x="724" y="182"/>
                    <a:pt x="739" y="182"/>
                  </a:cubicBezTo>
                  <a:cubicBezTo>
                    <a:pt x="752" y="182"/>
                    <a:pt x="763" y="180"/>
                    <a:pt x="774" y="174"/>
                  </a:cubicBezTo>
                  <a:cubicBezTo>
                    <a:pt x="774" y="152"/>
                    <a:pt x="774" y="152"/>
                    <a:pt x="774" y="152"/>
                  </a:cubicBezTo>
                  <a:cubicBezTo>
                    <a:pt x="769" y="154"/>
                    <a:pt x="764" y="156"/>
                    <a:pt x="759" y="158"/>
                  </a:cubicBezTo>
                  <a:cubicBezTo>
                    <a:pt x="754" y="160"/>
                    <a:pt x="749" y="160"/>
                    <a:pt x="743" y="160"/>
                  </a:cubicBezTo>
                  <a:cubicBezTo>
                    <a:pt x="736" y="160"/>
                    <a:pt x="730" y="158"/>
                    <a:pt x="725" y="153"/>
                  </a:cubicBezTo>
                  <a:cubicBezTo>
                    <a:pt x="721" y="149"/>
                    <a:pt x="719" y="142"/>
                    <a:pt x="719" y="134"/>
                  </a:cubicBezTo>
                  <a:cubicBezTo>
                    <a:pt x="719" y="116"/>
                    <a:pt x="723" y="101"/>
                    <a:pt x="730" y="90"/>
                  </a:cubicBezTo>
                  <a:cubicBezTo>
                    <a:pt x="738" y="78"/>
                    <a:pt x="748" y="72"/>
                    <a:pt x="759" y="72"/>
                  </a:cubicBezTo>
                  <a:cubicBezTo>
                    <a:pt x="767" y="72"/>
                    <a:pt x="775" y="74"/>
                    <a:pt x="785" y="78"/>
                  </a:cubicBezTo>
                  <a:cubicBezTo>
                    <a:pt x="793" y="57"/>
                    <a:pt x="793" y="57"/>
                    <a:pt x="793" y="57"/>
                  </a:cubicBezTo>
                  <a:cubicBezTo>
                    <a:pt x="783" y="52"/>
                    <a:pt x="771" y="50"/>
                    <a:pt x="759" y="50"/>
                  </a:cubicBezTo>
                  <a:moveTo>
                    <a:pt x="281" y="42"/>
                  </a:moveTo>
                  <a:cubicBezTo>
                    <a:pt x="261" y="42"/>
                    <a:pt x="261" y="42"/>
                    <a:pt x="261" y="42"/>
                  </a:cubicBezTo>
                  <a:cubicBezTo>
                    <a:pt x="261" y="86"/>
                    <a:pt x="261" y="86"/>
                    <a:pt x="261" y="86"/>
                  </a:cubicBezTo>
                  <a:cubicBezTo>
                    <a:pt x="217" y="86"/>
                    <a:pt x="217" y="86"/>
                    <a:pt x="217" y="86"/>
                  </a:cubicBezTo>
                  <a:cubicBezTo>
                    <a:pt x="217" y="107"/>
                    <a:pt x="217" y="107"/>
                    <a:pt x="217" y="107"/>
                  </a:cubicBezTo>
                  <a:cubicBezTo>
                    <a:pt x="261" y="107"/>
                    <a:pt x="261" y="107"/>
                    <a:pt x="261" y="107"/>
                  </a:cubicBezTo>
                  <a:cubicBezTo>
                    <a:pt x="261" y="150"/>
                    <a:pt x="261" y="150"/>
                    <a:pt x="261" y="150"/>
                  </a:cubicBezTo>
                  <a:cubicBezTo>
                    <a:pt x="281" y="150"/>
                    <a:pt x="281" y="150"/>
                    <a:pt x="281" y="150"/>
                  </a:cubicBezTo>
                  <a:cubicBezTo>
                    <a:pt x="281" y="107"/>
                    <a:pt x="281" y="107"/>
                    <a:pt x="281" y="107"/>
                  </a:cubicBezTo>
                  <a:cubicBezTo>
                    <a:pt x="325" y="107"/>
                    <a:pt x="325" y="107"/>
                    <a:pt x="325" y="107"/>
                  </a:cubicBezTo>
                  <a:cubicBezTo>
                    <a:pt x="325" y="86"/>
                    <a:pt x="325" y="86"/>
                    <a:pt x="325" y="86"/>
                  </a:cubicBezTo>
                  <a:cubicBezTo>
                    <a:pt x="281" y="86"/>
                    <a:pt x="281" y="86"/>
                    <a:pt x="281" y="86"/>
                  </a:cubicBezTo>
                  <a:cubicBezTo>
                    <a:pt x="281" y="42"/>
                    <a:pt x="281" y="42"/>
                    <a:pt x="281" y="42"/>
                  </a:cubicBezTo>
                  <a:moveTo>
                    <a:pt x="174" y="1"/>
                  </a:moveTo>
                  <a:cubicBezTo>
                    <a:pt x="168" y="1"/>
                    <a:pt x="163" y="2"/>
                    <a:pt x="158" y="4"/>
                  </a:cubicBezTo>
                  <a:cubicBezTo>
                    <a:pt x="153" y="5"/>
                    <a:pt x="148" y="9"/>
                    <a:pt x="142" y="13"/>
                  </a:cubicBezTo>
                  <a:cubicBezTo>
                    <a:pt x="150" y="24"/>
                    <a:pt x="150" y="24"/>
                    <a:pt x="150" y="24"/>
                  </a:cubicBezTo>
                  <a:cubicBezTo>
                    <a:pt x="155" y="20"/>
                    <a:pt x="159" y="18"/>
                    <a:pt x="162" y="16"/>
                  </a:cubicBezTo>
                  <a:cubicBezTo>
                    <a:pt x="165" y="15"/>
                    <a:pt x="168" y="14"/>
                    <a:pt x="171" y="14"/>
                  </a:cubicBezTo>
                  <a:cubicBezTo>
                    <a:pt x="175" y="14"/>
                    <a:pt x="178" y="15"/>
                    <a:pt x="181" y="18"/>
                  </a:cubicBezTo>
                  <a:cubicBezTo>
                    <a:pt x="183" y="20"/>
                    <a:pt x="184" y="23"/>
                    <a:pt x="184" y="27"/>
                  </a:cubicBezTo>
                  <a:cubicBezTo>
                    <a:pt x="184" y="30"/>
                    <a:pt x="183" y="33"/>
                    <a:pt x="182" y="36"/>
                  </a:cubicBezTo>
                  <a:cubicBezTo>
                    <a:pt x="181" y="38"/>
                    <a:pt x="179" y="41"/>
                    <a:pt x="176" y="45"/>
                  </a:cubicBezTo>
                  <a:cubicBezTo>
                    <a:pt x="173" y="48"/>
                    <a:pt x="168" y="53"/>
                    <a:pt x="160" y="60"/>
                  </a:cubicBezTo>
                  <a:cubicBezTo>
                    <a:pt x="128" y="89"/>
                    <a:pt x="128" y="89"/>
                    <a:pt x="128" y="89"/>
                  </a:cubicBezTo>
                  <a:cubicBezTo>
                    <a:pt x="125" y="101"/>
                    <a:pt x="125" y="101"/>
                    <a:pt x="125" y="101"/>
                  </a:cubicBezTo>
                  <a:cubicBezTo>
                    <a:pt x="188" y="101"/>
                    <a:pt x="188" y="101"/>
                    <a:pt x="188" y="101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49" y="87"/>
                    <a:pt x="149" y="87"/>
                    <a:pt x="149" y="87"/>
                  </a:cubicBezTo>
                  <a:cubicBezTo>
                    <a:pt x="149" y="86"/>
                    <a:pt x="149" y="86"/>
                    <a:pt x="149" y="86"/>
                  </a:cubicBezTo>
                  <a:cubicBezTo>
                    <a:pt x="170" y="69"/>
                    <a:pt x="170" y="69"/>
                    <a:pt x="170" y="69"/>
                  </a:cubicBezTo>
                  <a:cubicBezTo>
                    <a:pt x="179" y="61"/>
                    <a:pt x="185" y="55"/>
                    <a:pt x="189" y="50"/>
                  </a:cubicBezTo>
                  <a:cubicBezTo>
                    <a:pt x="193" y="46"/>
                    <a:pt x="196" y="42"/>
                    <a:pt x="198" y="38"/>
                  </a:cubicBezTo>
                  <a:cubicBezTo>
                    <a:pt x="199" y="33"/>
                    <a:pt x="200" y="29"/>
                    <a:pt x="200" y="24"/>
                  </a:cubicBezTo>
                  <a:cubicBezTo>
                    <a:pt x="200" y="17"/>
                    <a:pt x="198" y="11"/>
                    <a:pt x="193" y="7"/>
                  </a:cubicBezTo>
                  <a:cubicBezTo>
                    <a:pt x="188" y="3"/>
                    <a:pt x="182" y="1"/>
                    <a:pt x="174" y="1"/>
                  </a:cubicBezTo>
                  <a:moveTo>
                    <a:pt x="520" y="1"/>
                  </a:moveTo>
                  <a:cubicBezTo>
                    <a:pt x="515" y="1"/>
                    <a:pt x="509" y="2"/>
                    <a:pt x="504" y="4"/>
                  </a:cubicBezTo>
                  <a:cubicBezTo>
                    <a:pt x="499" y="5"/>
                    <a:pt x="494" y="9"/>
                    <a:pt x="489" y="13"/>
                  </a:cubicBezTo>
                  <a:cubicBezTo>
                    <a:pt x="497" y="24"/>
                    <a:pt x="497" y="24"/>
                    <a:pt x="497" y="24"/>
                  </a:cubicBezTo>
                  <a:cubicBezTo>
                    <a:pt x="501" y="20"/>
                    <a:pt x="505" y="18"/>
                    <a:pt x="508" y="16"/>
                  </a:cubicBezTo>
                  <a:cubicBezTo>
                    <a:pt x="511" y="15"/>
                    <a:pt x="514" y="14"/>
                    <a:pt x="518" y="14"/>
                  </a:cubicBezTo>
                  <a:cubicBezTo>
                    <a:pt x="522" y="14"/>
                    <a:pt x="525" y="15"/>
                    <a:pt x="527" y="18"/>
                  </a:cubicBezTo>
                  <a:cubicBezTo>
                    <a:pt x="529" y="20"/>
                    <a:pt x="530" y="23"/>
                    <a:pt x="530" y="27"/>
                  </a:cubicBezTo>
                  <a:cubicBezTo>
                    <a:pt x="530" y="30"/>
                    <a:pt x="530" y="33"/>
                    <a:pt x="528" y="36"/>
                  </a:cubicBezTo>
                  <a:cubicBezTo>
                    <a:pt x="527" y="38"/>
                    <a:pt x="525" y="41"/>
                    <a:pt x="522" y="45"/>
                  </a:cubicBezTo>
                  <a:cubicBezTo>
                    <a:pt x="519" y="48"/>
                    <a:pt x="514" y="53"/>
                    <a:pt x="506" y="60"/>
                  </a:cubicBezTo>
                  <a:cubicBezTo>
                    <a:pt x="474" y="89"/>
                    <a:pt x="474" y="89"/>
                    <a:pt x="474" y="89"/>
                  </a:cubicBezTo>
                  <a:cubicBezTo>
                    <a:pt x="472" y="101"/>
                    <a:pt x="472" y="101"/>
                    <a:pt x="472" y="101"/>
                  </a:cubicBezTo>
                  <a:cubicBezTo>
                    <a:pt x="535" y="101"/>
                    <a:pt x="535" y="101"/>
                    <a:pt x="535" y="101"/>
                  </a:cubicBezTo>
                  <a:cubicBezTo>
                    <a:pt x="537" y="87"/>
                    <a:pt x="537" y="87"/>
                    <a:pt x="537" y="87"/>
                  </a:cubicBezTo>
                  <a:cubicBezTo>
                    <a:pt x="495" y="87"/>
                    <a:pt x="495" y="87"/>
                    <a:pt x="495" y="87"/>
                  </a:cubicBezTo>
                  <a:cubicBezTo>
                    <a:pt x="495" y="86"/>
                    <a:pt x="495" y="86"/>
                    <a:pt x="495" y="86"/>
                  </a:cubicBezTo>
                  <a:cubicBezTo>
                    <a:pt x="516" y="69"/>
                    <a:pt x="516" y="69"/>
                    <a:pt x="516" y="69"/>
                  </a:cubicBezTo>
                  <a:cubicBezTo>
                    <a:pt x="525" y="61"/>
                    <a:pt x="532" y="55"/>
                    <a:pt x="536" y="50"/>
                  </a:cubicBezTo>
                  <a:cubicBezTo>
                    <a:pt x="539" y="46"/>
                    <a:pt x="542" y="42"/>
                    <a:pt x="544" y="38"/>
                  </a:cubicBezTo>
                  <a:cubicBezTo>
                    <a:pt x="546" y="33"/>
                    <a:pt x="547" y="29"/>
                    <a:pt x="547" y="24"/>
                  </a:cubicBezTo>
                  <a:cubicBezTo>
                    <a:pt x="547" y="17"/>
                    <a:pt x="544" y="11"/>
                    <a:pt x="539" y="7"/>
                  </a:cubicBezTo>
                  <a:cubicBezTo>
                    <a:pt x="534" y="3"/>
                    <a:pt x="528" y="1"/>
                    <a:pt x="520" y="1"/>
                  </a:cubicBezTo>
                  <a:moveTo>
                    <a:pt x="838" y="1"/>
                  </a:moveTo>
                  <a:cubicBezTo>
                    <a:pt x="832" y="1"/>
                    <a:pt x="827" y="2"/>
                    <a:pt x="822" y="4"/>
                  </a:cubicBezTo>
                  <a:cubicBezTo>
                    <a:pt x="817" y="5"/>
                    <a:pt x="812" y="9"/>
                    <a:pt x="807" y="13"/>
                  </a:cubicBezTo>
                  <a:cubicBezTo>
                    <a:pt x="814" y="24"/>
                    <a:pt x="814" y="24"/>
                    <a:pt x="814" y="24"/>
                  </a:cubicBezTo>
                  <a:cubicBezTo>
                    <a:pt x="819" y="20"/>
                    <a:pt x="823" y="18"/>
                    <a:pt x="826" y="16"/>
                  </a:cubicBezTo>
                  <a:cubicBezTo>
                    <a:pt x="829" y="15"/>
                    <a:pt x="832" y="14"/>
                    <a:pt x="835" y="14"/>
                  </a:cubicBezTo>
                  <a:cubicBezTo>
                    <a:pt x="839" y="14"/>
                    <a:pt x="842" y="15"/>
                    <a:pt x="845" y="18"/>
                  </a:cubicBezTo>
                  <a:cubicBezTo>
                    <a:pt x="847" y="20"/>
                    <a:pt x="848" y="23"/>
                    <a:pt x="848" y="27"/>
                  </a:cubicBezTo>
                  <a:cubicBezTo>
                    <a:pt x="848" y="30"/>
                    <a:pt x="847" y="33"/>
                    <a:pt x="846" y="36"/>
                  </a:cubicBezTo>
                  <a:cubicBezTo>
                    <a:pt x="845" y="38"/>
                    <a:pt x="843" y="41"/>
                    <a:pt x="840" y="45"/>
                  </a:cubicBezTo>
                  <a:cubicBezTo>
                    <a:pt x="837" y="48"/>
                    <a:pt x="832" y="53"/>
                    <a:pt x="824" y="60"/>
                  </a:cubicBezTo>
                  <a:cubicBezTo>
                    <a:pt x="792" y="89"/>
                    <a:pt x="792" y="89"/>
                    <a:pt x="792" y="89"/>
                  </a:cubicBezTo>
                  <a:cubicBezTo>
                    <a:pt x="790" y="101"/>
                    <a:pt x="790" y="101"/>
                    <a:pt x="790" y="101"/>
                  </a:cubicBezTo>
                  <a:cubicBezTo>
                    <a:pt x="852" y="101"/>
                    <a:pt x="852" y="101"/>
                    <a:pt x="852" y="101"/>
                  </a:cubicBezTo>
                  <a:cubicBezTo>
                    <a:pt x="855" y="87"/>
                    <a:pt x="855" y="87"/>
                    <a:pt x="855" y="87"/>
                  </a:cubicBezTo>
                  <a:cubicBezTo>
                    <a:pt x="813" y="87"/>
                    <a:pt x="813" y="87"/>
                    <a:pt x="813" y="87"/>
                  </a:cubicBezTo>
                  <a:cubicBezTo>
                    <a:pt x="813" y="86"/>
                    <a:pt x="813" y="86"/>
                    <a:pt x="813" y="86"/>
                  </a:cubicBezTo>
                  <a:cubicBezTo>
                    <a:pt x="834" y="69"/>
                    <a:pt x="834" y="69"/>
                    <a:pt x="834" y="69"/>
                  </a:cubicBezTo>
                  <a:cubicBezTo>
                    <a:pt x="843" y="61"/>
                    <a:pt x="850" y="55"/>
                    <a:pt x="853" y="50"/>
                  </a:cubicBezTo>
                  <a:cubicBezTo>
                    <a:pt x="857" y="46"/>
                    <a:pt x="860" y="42"/>
                    <a:pt x="862" y="38"/>
                  </a:cubicBezTo>
                  <a:cubicBezTo>
                    <a:pt x="863" y="33"/>
                    <a:pt x="864" y="29"/>
                    <a:pt x="864" y="24"/>
                  </a:cubicBezTo>
                  <a:cubicBezTo>
                    <a:pt x="864" y="24"/>
                    <a:pt x="864" y="24"/>
                    <a:pt x="864" y="24"/>
                  </a:cubicBezTo>
                  <a:cubicBezTo>
                    <a:pt x="864" y="17"/>
                    <a:pt x="862" y="11"/>
                    <a:pt x="857" y="7"/>
                  </a:cubicBezTo>
                  <a:cubicBezTo>
                    <a:pt x="852" y="3"/>
                    <a:pt x="846" y="1"/>
                    <a:pt x="838" y="1"/>
                  </a:cubicBezTo>
                  <a:moveTo>
                    <a:pt x="397" y="160"/>
                  </a:moveTo>
                  <a:cubicBezTo>
                    <a:pt x="391" y="160"/>
                    <a:pt x="386" y="158"/>
                    <a:pt x="382" y="154"/>
                  </a:cubicBezTo>
                  <a:cubicBezTo>
                    <a:pt x="378" y="150"/>
                    <a:pt x="377" y="144"/>
                    <a:pt x="377" y="137"/>
                  </a:cubicBezTo>
                  <a:cubicBezTo>
                    <a:pt x="377" y="126"/>
                    <a:pt x="379" y="116"/>
                    <a:pt x="382" y="105"/>
                  </a:cubicBezTo>
                  <a:cubicBezTo>
                    <a:pt x="386" y="95"/>
                    <a:pt x="391" y="87"/>
                    <a:pt x="398" y="81"/>
                  </a:cubicBezTo>
                  <a:cubicBezTo>
                    <a:pt x="404" y="75"/>
                    <a:pt x="410" y="72"/>
                    <a:pt x="416" y="72"/>
                  </a:cubicBezTo>
                  <a:cubicBezTo>
                    <a:pt x="428" y="72"/>
                    <a:pt x="434" y="80"/>
                    <a:pt x="434" y="95"/>
                  </a:cubicBezTo>
                  <a:cubicBezTo>
                    <a:pt x="434" y="106"/>
                    <a:pt x="433" y="117"/>
                    <a:pt x="429" y="127"/>
                  </a:cubicBezTo>
                  <a:cubicBezTo>
                    <a:pt x="426" y="137"/>
                    <a:pt x="421" y="145"/>
                    <a:pt x="416" y="151"/>
                  </a:cubicBezTo>
                  <a:cubicBezTo>
                    <a:pt x="410" y="157"/>
                    <a:pt x="404" y="160"/>
                    <a:pt x="397" y="160"/>
                  </a:cubicBezTo>
                  <a:moveTo>
                    <a:pt x="405" y="0"/>
                  </a:moveTo>
                  <a:cubicBezTo>
                    <a:pt x="378" y="0"/>
                    <a:pt x="378" y="0"/>
                    <a:pt x="378" y="0"/>
                  </a:cubicBezTo>
                  <a:cubicBezTo>
                    <a:pt x="339" y="180"/>
                    <a:pt x="339" y="180"/>
                    <a:pt x="339" y="180"/>
                  </a:cubicBezTo>
                  <a:cubicBezTo>
                    <a:pt x="360" y="180"/>
                    <a:pt x="360" y="180"/>
                    <a:pt x="360" y="180"/>
                  </a:cubicBezTo>
                  <a:cubicBezTo>
                    <a:pt x="367" y="162"/>
                    <a:pt x="367" y="162"/>
                    <a:pt x="367" y="162"/>
                  </a:cubicBezTo>
                  <a:cubicBezTo>
                    <a:pt x="369" y="162"/>
                    <a:pt x="369" y="162"/>
                    <a:pt x="369" y="162"/>
                  </a:cubicBezTo>
                  <a:cubicBezTo>
                    <a:pt x="372" y="169"/>
                    <a:pt x="376" y="174"/>
                    <a:pt x="381" y="177"/>
                  </a:cubicBezTo>
                  <a:cubicBezTo>
                    <a:pt x="387" y="181"/>
                    <a:pt x="393" y="182"/>
                    <a:pt x="401" y="182"/>
                  </a:cubicBezTo>
                  <a:cubicBezTo>
                    <a:pt x="412" y="182"/>
                    <a:pt x="422" y="179"/>
                    <a:pt x="432" y="171"/>
                  </a:cubicBezTo>
                  <a:cubicBezTo>
                    <a:pt x="441" y="163"/>
                    <a:pt x="448" y="152"/>
                    <a:pt x="454" y="139"/>
                  </a:cubicBezTo>
                  <a:cubicBezTo>
                    <a:pt x="459" y="125"/>
                    <a:pt x="462" y="110"/>
                    <a:pt x="462" y="95"/>
                  </a:cubicBezTo>
                  <a:cubicBezTo>
                    <a:pt x="462" y="81"/>
                    <a:pt x="459" y="70"/>
                    <a:pt x="453" y="62"/>
                  </a:cubicBezTo>
                  <a:cubicBezTo>
                    <a:pt x="446" y="54"/>
                    <a:pt x="438" y="50"/>
                    <a:pt x="426" y="50"/>
                  </a:cubicBezTo>
                  <a:cubicBezTo>
                    <a:pt x="420" y="50"/>
                    <a:pt x="413" y="51"/>
                    <a:pt x="408" y="55"/>
                  </a:cubicBezTo>
                  <a:cubicBezTo>
                    <a:pt x="402" y="58"/>
                    <a:pt x="395" y="64"/>
                    <a:pt x="388" y="73"/>
                  </a:cubicBezTo>
                  <a:cubicBezTo>
                    <a:pt x="388" y="73"/>
                    <a:pt x="388" y="73"/>
                    <a:pt x="388" y="73"/>
                  </a:cubicBezTo>
                  <a:cubicBezTo>
                    <a:pt x="389" y="69"/>
                    <a:pt x="390" y="64"/>
                    <a:pt x="392" y="56"/>
                  </a:cubicBezTo>
                  <a:cubicBezTo>
                    <a:pt x="394" y="49"/>
                    <a:pt x="396" y="43"/>
                    <a:pt x="397" y="38"/>
                  </a:cubicBezTo>
                  <a:cubicBezTo>
                    <a:pt x="405" y="0"/>
                    <a:pt x="405" y="0"/>
                    <a:pt x="40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225" name="PA-图片 224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22AF6030-5DF8-40A7-9A79-FBE336270CE0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224" y="2407406"/>
            <a:ext cx="1748009" cy="1748009"/>
          </a:xfrm>
          <a:prstGeom prst="rect">
            <a:avLst/>
          </a:prstGeom>
        </p:spPr>
      </p:pic>
      <p:pic>
        <p:nvPicPr>
          <p:cNvPr id="34" name="PA_图片 12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2018222A-6116-471B-948E-D7747B0E7D69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8218" y="167109"/>
            <a:ext cx="1078588" cy="1651240"/>
          </a:xfrm>
          <a:custGeom>
            <a:avLst/>
            <a:gdLst>
              <a:gd name="connsiteX0" fmla="*/ 1470895 w 4570422"/>
              <a:gd name="connsiteY0" fmla="*/ 1562983 h 1978926"/>
              <a:gd name="connsiteX1" fmla="*/ 1470895 w 4570422"/>
              <a:gd name="connsiteY1" fmla="*/ 1910685 h 1978926"/>
              <a:gd name="connsiteX2" fmla="*/ 3163217 w 4570422"/>
              <a:gd name="connsiteY2" fmla="*/ 1910685 h 1978926"/>
              <a:gd name="connsiteX3" fmla="*/ 3163217 w 4570422"/>
              <a:gd name="connsiteY3" fmla="*/ 1562983 h 1978926"/>
              <a:gd name="connsiteX4" fmla="*/ 0 w 4570422"/>
              <a:gd name="connsiteY4" fmla="*/ 0 h 1978926"/>
              <a:gd name="connsiteX5" fmla="*/ 2057748 w 4570422"/>
              <a:gd name="connsiteY5" fmla="*/ 0 h 1978926"/>
              <a:gd name="connsiteX6" fmla="*/ 2057748 w 4570422"/>
              <a:gd name="connsiteY6" fmla="*/ 272954 h 1978926"/>
              <a:gd name="connsiteX7" fmla="*/ 3313342 w 4570422"/>
              <a:gd name="connsiteY7" fmla="*/ 272954 h 1978926"/>
              <a:gd name="connsiteX8" fmla="*/ 3313342 w 4570422"/>
              <a:gd name="connsiteY8" fmla="*/ 0 h 1978926"/>
              <a:gd name="connsiteX9" fmla="*/ 4570422 w 4570422"/>
              <a:gd name="connsiteY9" fmla="*/ 0 h 1978926"/>
              <a:gd name="connsiteX10" fmla="*/ 4570422 w 4570422"/>
              <a:gd name="connsiteY10" fmla="*/ 1978926 h 1978926"/>
              <a:gd name="connsiteX11" fmla="*/ 0 w 4570422"/>
              <a:gd name="connsiteY11" fmla="*/ 1978926 h 1978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570422" h="1978926">
                <a:moveTo>
                  <a:pt x="1470895" y="1562983"/>
                </a:moveTo>
                <a:lnTo>
                  <a:pt x="1470895" y="1910685"/>
                </a:lnTo>
                <a:lnTo>
                  <a:pt x="3163217" y="1910685"/>
                </a:lnTo>
                <a:lnTo>
                  <a:pt x="3163217" y="1562983"/>
                </a:lnTo>
                <a:close/>
                <a:moveTo>
                  <a:pt x="0" y="0"/>
                </a:moveTo>
                <a:lnTo>
                  <a:pt x="2057748" y="0"/>
                </a:lnTo>
                <a:lnTo>
                  <a:pt x="2057748" y="272954"/>
                </a:lnTo>
                <a:lnTo>
                  <a:pt x="3313342" y="272954"/>
                </a:lnTo>
                <a:lnTo>
                  <a:pt x="3313342" y="0"/>
                </a:lnTo>
                <a:lnTo>
                  <a:pt x="4570422" y="0"/>
                </a:lnTo>
                <a:lnTo>
                  <a:pt x="4570422" y="1978926"/>
                </a:lnTo>
                <a:lnTo>
                  <a:pt x="0" y="1978926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5" name="PA_图片 7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5EB72367-C5C0-4C05-AFB9-CA2E62D609C5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53335">
            <a:off x="-1794492" y="-261618"/>
            <a:ext cx="6134312" cy="388886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6" name="PA_图片 16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17F95632-4A57-42F0-AA8E-6CF8F7422C5B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7947"/>
            <a:ext cx="2893234" cy="736460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603237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矩形 2"/>
          <p:cNvSpPr/>
          <p:nvPr>
            <p:custDataLst>
              <p:tags r:id="rId1"/>
            </p:custDataLst>
          </p:nvPr>
        </p:nvSpPr>
        <p:spPr>
          <a:xfrm>
            <a:off x="1058169" y="1105580"/>
            <a:ext cx="16979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noProof="1">
                <a:ln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(1</a:t>
            </a:r>
            <a:r>
              <a:rPr lang="zh-CN" altLang="en-US" sz="2800" noProof="1">
                <a:ln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）泛读 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" name="PA-矩形 3"/>
          <p:cNvSpPr/>
          <p:nvPr>
            <p:custDataLst>
              <p:tags r:id="rId2"/>
            </p:custDataLst>
          </p:nvPr>
        </p:nvSpPr>
        <p:spPr>
          <a:xfrm>
            <a:off x="1058169" y="1628800"/>
            <a:ext cx="4766898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泛读就是广泛阅读，指读书的面要广，要广泛涉猎各方面的知识，具备一般常识。不仅要读自然科学方面的书，也要读社会科学方面的书，古今中外各种不同风格的优秀作品都应广泛地阅读，以博采众家之长，开拓思路。 </a:t>
            </a:r>
          </a:p>
        </p:txBody>
      </p:sp>
      <p:sp>
        <p:nvSpPr>
          <p:cNvPr id="7" name="PA-矩形 6"/>
          <p:cNvSpPr/>
          <p:nvPr>
            <p:custDataLst>
              <p:tags r:id="rId3"/>
            </p:custDataLst>
          </p:nvPr>
        </p:nvSpPr>
        <p:spPr>
          <a:xfrm>
            <a:off x="6262073" y="3167390"/>
            <a:ext cx="19367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noProof="1">
                <a:ln/>
                <a:solidFill>
                  <a:srgbClr val="6BCB9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（</a:t>
            </a:r>
            <a:r>
              <a:rPr lang="en-US" altLang="zh-CN" sz="2800" noProof="1">
                <a:ln/>
                <a:solidFill>
                  <a:srgbClr val="6BCB9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2</a:t>
            </a:r>
            <a:r>
              <a:rPr lang="zh-CN" altLang="en-US" sz="2800" noProof="1">
                <a:ln/>
                <a:solidFill>
                  <a:srgbClr val="6BCB9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）精读 </a:t>
            </a:r>
            <a:endParaRPr lang="zh-CN" altLang="en-US" dirty="0">
              <a:solidFill>
                <a:srgbClr val="6BCB9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8" name="PA-矩形 7"/>
          <p:cNvSpPr/>
          <p:nvPr>
            <p:custDataLst>
              <p:tags r:id="rId4"/>
            </p:custDataLst>
          </p:nvPr>
        </p:nvSpPr>
        <p:spPr>
          <a:xfrm>
            <a:off x="6375699" y="3749702"/>
            <a:ext cx="512097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要细读多思，反复琢磨，反复研究，边分析边评价，务求明白透彻，了解于心，以便吸取精华。对本专业的书籍及名篇佳作应该采取这种方法。只有精心研究，细细咀嚼，文章的“微言精义”，才能“愈挖愈出，愈研愈精”。可以说，精读是最重要的一种读书方法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 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5" name="PA-图片 4">
            <a:extLst>
              <a:ext uri="{FF2B5EF4-FFF2-40B4-BE49-F238E27FC236}">
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:a14="http://schemas.microsoft.com/office/drawing/2010/main" xmlns="" id="{FF9918E5-815C-41F1-B1B4-A7AFB68AF6EB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7974" y="911406"/>
            <a:ext cx="4303785" cy="17769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A-图片 8">
            <a:extLst>
              <a:ext uri="{FF2B5EF4-FFF2-40B4-BE49-F238E27FC236}">
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:a14="http://schemas.microsoft.com/office/drawing/2010/main" xmlns="" id="{E4E5D304-A634-4ACB-B188-633384F1CCE0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46" y="4045022"/>
            <a:ext cx="5233421" cy="19457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矩形 2"/>
          <p:cNvSpPr/>
          <p:nvPr>
            <p:custDataLst>
              <p:tags r:id="rId1"/>
            </p:custDataLst>
          </p:nvPr>
        </p:nvSpPr>
        <p:spPr>
          <a:xfrm>
            <a:off x="731838" y="865670"/>
            <a:ext cx="19367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noProof="1">
                <a:ln/>
                <a:solidFill>
                  <a:srgbClr val="A675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（</a:t>
            </a:r>
            <a:r>
              <a:rPr lang="en-US" altLang="zh-CN" sz="2800" noProof="1">
                <a:ln/>
                <a:solidFill>
                  <a:srgbClr val="A675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3</a:t>
            </a:r>
            <a:r>
              <a:rPr lang="zh-CN" altLang="en-US" sz="2800" noProof="1">
                <a:ln/>
                <a:solidFill>
                  <a:srgbClr val="A675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）通读 </a:t>
            </a:r>
            <a:endParaRPr lang="zh-CN" altLang="en-US" dirty="0">
              <a:solidFill>
                <a:srgbClr val="A675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" name="PA-矩形 3"/>
          <p:cNvSpPr/>
          <p:nvPr>
            <p:custDataLst>
              <p:tags r:id="rId2"/>
            </p:custDataLst>
          </p:nvPr>
        </p:nvSpPr>
        <p:spPr>
          <a:xfrm>
            <a:off x="931333" y="1521936"/>
            <a:ext cx="479667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即对书报杂志从头到尾阅读，通览一遍，意在读懂，读通，了解全貌，以求一个完整的印象，取得“鸟瞰全景”的效果。对比较重要的书报杂志可采取这种方法。 </a:t>
            </a:r>
          </a:p>
        </p:txBody>
      </p:sp>
      <p:sp>
        <p:nvSpPr>
          <p:cNvPr id="7" name="PA-矩形 6"/>
          <p:cNvSpPr/>
          <p:nvPr>
            <p:custDataLst>
              <p:tags r:id="rId3"/>
            </p:custDataLst>
          </p:nvPr>
        </p:nvSpPr>
        <p:spPr>
          <a:xfrm>
            <a:off x="6262073" y="865670"/>
            <a:ext cx="19367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noProof="1">
                <a:ln/>
                <a:solidFill>
                  <a:srgbClr val="F977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（</a:t>
            </a:r>
            <a:r>
              <a:rPr lang="en-US" altLang="zh-CN" sz="2800" noProof="1">
                <a:ln/>
                <a:solidFill>
                  <a:srgbClr val="F977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4</a:t>
            </a:r>
            <a:r>
              <a:rPr lang="zh-CN" altLang="en-US" sz="2800" noProof="1">
                <a:ln/>
                <a:solidFill>
                  <a:srgbClr val="F977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）跳读 </a:t>
            </a:r>
            <a:endParaRPr lang="zh-CN" altLang="en-US" dirty="0">
              <a:solidFill>
                <a:srgbClr val="F9775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8" name="PA-矩形 7"/>
          <p:cNvSpPr/>
          <p:nvPr>
            <p:custDataLst>
              <p:tags r:id="rId4"/>
            </p:custDataLst>
          </p:nvPr>
        </p:nvSpPr>
        <p:spPr>
          <a:xfrm>
            <a:off x="6262073" y="1521936"/>
            <a:ext cx="523460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这是一种跳跃式的读书方法。可以把书中无关紧要的内容放在一边，抓住书的筋骨脉络阅读，重点掌握各个段落的观点。有时读书遇到疑问处，反复思考不得其解时，也可以跳过去，向后继续读，就可前后贯通了。</a:t>
            </a:r>
          </a:p>
        </p:txBody>
      </p:sp>
      <p:pic>
        <p:nvPicPr>
          <p:cNvPr id="5" name="PA-图片 4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C7473009-5B7F-4527-B7BA-691057D4DE1E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1333" y="4064000"/>
            <a:ext cx="4634147" cy="19965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A-图片 8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6FC76A65-65E3-4625-98BB-51DA5735212A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7200" y="3429000"/>
            <a:ext cx="3429000" cy="3429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826188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矩形 2"/>
          <p:cNvSpPr/>
          <p:nvPr>
            <p:custDataLst>
              <p:tags r:id="rId1"/>
            </p:custDataLst>
          </p:nvPr>
        </p:nvSpPr>
        <p:spPr>
          <a:xfrm>
            <a:off x="1131723" y="914738"/>
            <a:ext cx="19367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noProof="1">
                <a:ln/>
                <a:solidFill>
                  <a:srgbClr val="9CC9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（</a:t>
            </a:r>
            <a:r>
              <a:rPr lang="en-US" altLang="zh-CN" sz="2800" noProof="1">
                <a:ln/>
                <a:solidFill>
                  <a:srgbClr val="9CC9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5</a:t>
            </a:r>
            <a:r>
              <a:rPr lang="zh-CN" altLang="en-US" sz="2800" noProof="1">
                <a:ln/>
                <a:solidFill>
                  <a:srgbClr val="9CC9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）速读 </a:t>
            </a:r>
            <a:endParaRPr lang="zh-CN" altLang="en-US" dirty="0">
              <a:solidFill>
                <a:srgbClr val="9CC9E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" name="PA-矩形 3"/>
          <p:cNvSpPr/>
          <p:nvPr>
            <p:custDataLst>
              <p:tags r:id="rId2"/>
            </p:custDataLst>
          </p:nvPr>
        </p:nvSpPr>
        <p:spPr>
          <a:xfrm>
            <a:off x="1131723" y="1328697"/>
            <a:ext cx="4392488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这是一种</a:t>
            </a:r>
            <a:r>
              <a:rPr lang="zh-CN" altLang="en-US" sz="2000" b="1" dirty="0">
                <a:solidFill>
                  <a:srgbClr val="9CC9ED"/>
                </a:solidFill>
                <a:cs typeface="+mn-ea"/>
                <a:sym typeface="+mn-lt"/>
              </a:rPr>
              <a:t>快速读书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的方法，即陶渊明提倡的“好读书，不求甚解”。可以采取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"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扫描法”，一目十行，对文章迅速浏览一遍，只了解文章大意即可。这种方法可以加快阅读速度，扩大阅读量，适用于阅读同类的书籍或参考书等。 </a:t>
            </a:r>
          </a:p>
        </p:txBody>
      </p:sp>
      <p:sp>
        <p:nvSpPr>
          <p:cNvPr id="7" name="PA-矩形 6"/>
          <p:cNvSpPr/>
          <p:nvPr>
            <p:custDataLst>
              <p:tags r:id="rId3"/>
            </p:custDataLst>
          </p:nvPr>
        </p:nvSpPr>
        <p:spPr>
          <a:xfrm>
            <a:off x="6502400" y="914738"/>
            <a:ext cx="19367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noProof="1">
                <a:ln/>
                <a:solidFill>
                  <a:srgbClr val="E7533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（</a:t>
            </a:r>
            <a:r>
              <a:rPr lang="en-US" altLang="zh-CN" sz="2800" noProof="1">
                <a:ln/>
                <a:solidFill>
                  <a:srgbClr val="E7533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6</a:t>
            </a:r>
            <a:r>
              <a:rPr lang="zh-CN" altLang="en-US" sz="2800" noProof="1">
                <a:ln/>
                <a:solidFill>
                  <a:srgbClr val="E7533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）略读 </a:t>
            </a:r>
            <a:endParaRPr lang="zh-CN" altLang="en-US" dirty="0">
              <a:solidFill>
                <a:srgbClr val="E7533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8" name="PA-矩形 7"/>
          <p:cNvSpPr/>
          <p:nvPr>
            <p:custDataLst>
              <p:tags r:id="rId4"/>
            </p:custDataLst>
          </p:nvPr>
        </p:nvSpPr>
        <p:spPr>
          <a:xfrm>
            <a:off x="6502400" y="1328697"/>
            <a:ext cx="4392488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这是一种</a:t>
            </a:r>
            <a:r>
              <a:rPr lang="zh-CN" altLang="en-US" sz="2000" b="1" dirty="0">
                <a:solidFill>
                  <a:srgbClr val="E7533D"/>
                </a:solidFill>
                <a:cs typeface="+mn-ea"/>
                <a:sym typeface="+mn-lt"/>
              </a:rPr>
              <a:t>粗略读书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的方法。阅读时可以随便翻翻，略观大意；也可以只抓住评论的关键性语句，弄清主要观点，了解主要事实或典型事例。而这一部分内容常常在文章的开头或结尾，所以重点看标题、导语或结尾，就可大致了解，达到阅读目的。 </a:t>
            </a:r>
          </a:p>
        </p:txBody>
      </p:sp>
    </p:spTree>
    <p:extLst>
      <p:ext uri="{BB962C8B-B14F-4D97-AF65-F5344CB8AC3E}">
        <p14:creationId xmlns:p14="http://schemas.microsoft.com/office/powerpoint/2010/main" val="12397491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矩形 2"/>
          <p:cNvSpPr/>
          <p:nvPr>
            <p:custDataLst>
              <p:tags r:id="rId1"/>
            </p:custDataLst>
          </p:nvPr>
        </p:nvSpPr>
        <p:spPr>
          <a:xfrm>
            <a:off x="6354764" y="880634"/>
            <a:ext cx="19495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noProof="1">
                <a:ln/>
                <a:solidFill>
                  <a:srgbClr val="FCC2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（</a:t>
            </a:r>
            <a:r>
              <a:rPr lang="en-US" altLang="zh-CN" sz="2800" b="1" noProof="1">
                <a:ln/>
                <a:solidFill>
                  <a:srgbClr val="FCC2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7</a:t>
            </a:r>
            <a:r>
              <a:rPr lang="zh-CN" altLang="en-US" sz="2800" b="1" noProof="1">
                <a:ln/>
                <a:solidFill>
                  <a:srgbClr val="FCC2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）再读 </a:t>
            </a:r>
            <a:endParaRPr lang="zh-CN" altLang="en-US" dirty="0">
              <a:solidFill>
                <a:srgbClr val="FCC2D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" name="PA-矩形 3"/>
          <p:cNvSpPr/>
          <p:nvPr>
            <p:custDataLst>
              <p:tags r:id="rId2"/>
            </p:custDataLst>
          </p:nvPr>
        </p:nvSpPr>
        <p:spPr>
          <a:xfrm>
            <a:off x="6401952" y="1503342"/>
            <a:ext cx="435547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有价值的书刊杂志不能只读一遍，可以重复学习，“温故而知新”。著名思想家、文学家伏尔斯泰认为“重读一本旧书，就仿佛老友重逢”。重复是学习之母。重复学习，有利于对知识加深理解，也是加深记忆的强化剂。 </a:t>
            </a:r>
          </a:p>
        </p:txBody>
      </p:sp>
      <p:sp>
        <p:nvSpPr>
          <p:cNvPr id="7" name="PA-矩形 6"/>
          <p:cNvSpPr/>
          <p:nvPr>
            <p:custDataLst>
              <p:tags r:id="rId3"/>
            </p:custDataLst>
          </p:nvPr>
        </p:nvSpPr>
        <p:spPr>
          <a:xfrm>
            <a:off x="6354764" y="3627977"/>
            <a:ext cx="19495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noProof="1">
                <a:ln/>
                <a:solidFill>
                  <a:srgbClr val="FEE90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（</a:t>
            </a:r>
            <a:r>
              <a:rPr lang="en-US" altLang="zh-CN" sz="2800" b="1" noProof="1">
                <a:ln/>
                <a:solidFill>
                  <a:srgbClr val="FEE90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8</a:t>
            </a:r>
            <a:r>
              <a:rPr lang="zh-CN" altLang="en-US" sz="2800" b="1" noProof="1">
                <a:ln/>
                <a:solidFill>
                  <a:srgbClr val="FEE90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）写读 </a:t>
            </a:r>
            <a:endParaRPr lang="zh-CN" altLang="en-US" dirty="0">
              <a:solidFill>
                <a:srgbClr val="FEE90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8" name="PA-矩形 7"/>
          <p:cNvSpPr/>
          <p:nvPr>
            <p:custDataLst>
              <p:tags r:id="rId4"/>
            </p:custDataLst>
          </p:nvPr>
        </p:nvSpPr>
        <p:spPr>
          <a:xfrm>
            <a:off x="6401952" y="4151197"/>
            <a:ext cx="435547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古人云：“不动笔墨不读书”，俗语也有“好记性不如烂笔头”之说。读书与作摘录、记心得、写文章结合起来，手脑共用，不仅能积累大量的材料，而且能有效地提高写作水平，并且能增强阅读能力，将知识转化为技能和技巧。 </a:t>
            </a:r>
          </a:p>
        </p:txBody>
      </p:sp>
      <p:pic>
        <p:nvPicPr>
          <p:cNvPr id="5" name="PA-图片 4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73C2399D-82E6-4037-A1DB-04EB3C9B866C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754" y="1337365"/>
            <a:ext cx="4961483" cy="458122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682982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矩形 2"/>
          <p:cNvSpPr/>
          <p:nvPr>
            <p:custDataLst>
              <p:tags r:id="rId1"/>
            </p:custDataLst>
          </p:nvPr>
        </p:nvSpPr>
        <p:spPr>
          <a:xfrm>
            <a:off x="1187091" y="817492"/>
            <a:ext cx="22958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noProof="1">
                <a:ln/>
                <a:solidFill>
                  <a:srgbClr val="A675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（</a:t>
            </a:r>
            <a:r>
              <a:rPr lang="en-US" altLang="zh-CN" sz="2800" noProof="1">
                <a:ln/>
                <a:solidFill>
                  <a:srgbClr val="A675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9</a:t>
            </a:r>
            <a:r>
              <a:rPr lang="zh-CN" altLang="en-US" sz="2800" noProof="1">
                <a:ln/>
                <a:solidFill>
                  <a:srgbClr val="A675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）序例读 </a:t>
            </a:r>
            <a:endParaRPr lang="zh-CN" altLang="en-US" dirty="0">
              <a:solidFill>
                <a:srgbClr val="A675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" name="PA-矩形 3"/>
          <p:cNvSpPr/>
          <p:nvPr>
            <p:custDataLst>
              <p:tags r:id="rId2"/>
            </p:custDataLst>
          </p:nvPr>
        </p:nvSpPr>
        <p:spPr>
          <a:xfrm>
            <a:off x="1267635" y="1170197"/>
            <a:ext cx="439248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读书之前可以先读书的序言和凡例，了解内容概要，明确写书的纲领和目的，有指导地进行阅读。读书之后，也可以再次读书序和凡例，以便加深理解，巩固提高。 </a:t>
            </a:r>
          </a:p>
        </p:txBody>
      </p:sp>
      <p:sp>
        <p:nvSpPr>
          <p:cNvPr id="7" name="PA-矩形 6"/>
          <p:cNvSpPr/>
          <p:nvPr>
            <p:custDataLst>
              <p:tags r:id="rId3"/>
            </p:custDataLst>
          </p:nvPr>
        </p:nvSpPr>
        <p:spPr>
          <a:xfrm>
            <a:off x="1155163" y="3480295"/>
            <a:ext cx="22525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noProof="1">
                <a:ln/>
                <a:solidFill>
                  <a:srgbClr val="6BCB9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（</a:t>
            </a:r>
            <a:r>
              <a:rPr lang="en-US" altLang="zh-CN" sz="2800" noProof="1">
                <a:ln/>
                <a:solidFill>
                  <a:srgbClr val="6BCB9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10</a:t>
            </a:r>
            <a:r>
              <a:rPr lang="zh-CN" altLang="en-US" sz="2800" noProof="1">
                <a:ln/>
                <a:solidFill>
                  <a:srgbClr val="6BCB9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）选读  </a:t>
            </a:r>
            <a:endParaRPr lang="zh-CN" altLang="en-US" dirty="0">
              <a:solidFill>
                <a:srgbClr val="6BCB9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8" name="PA-矩形 7"/>
          <p:cNvSpPr/>
          <p:nvPr>
            <p:custDataLst>
              <p:tags r:id="rId4"/>
            </p:custDataLst>
          </p:nvPr>
        </p:nvSpPr>
        <p:spPr>
          <a:xfrm>
            <a:off x="1267635" y="4057485"/>
            <a:ext cx="439248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就是读书时要有所选择。古往今来，人类的文化宝藏极为丰富。一个人的精力毕竟有限，如果不加选择，就不会收到好的效果。可以结合自己的情况，有针对性地选择书目，进行阅读，这样才能达到事半功倍的效果。</a:t>
            </a:r>
          </a:p>
        </p:txBody>
      </p:sp>
      <p:pic>
        <p:nvPicPr>
          <p:cNvPr id="5" name="PA-图片 4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297F6981-5E7E-47FE-9B7D-73B895B27462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1878" y="790874"/>
            <a:ext cx="4392487" cy="587896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116887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-图片 4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3F31CE78-A013-43BA-80C9-E9371BDBB73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3" name="PA-图片 2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B61F593C-DE2C-47F0-9E51-68FB6A8A1D5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" t="26857" r="-2190" b="25143"/>
          <a:stretch/>
        </p:blipFill>
        <p:spPr>
          <a:xfrm>
            <a:off x="3324563" y="1512793"/>
            <a:ext cx="5841671" cy="2743897"/>
          </a:xfrm>
          <a:prstGeom prst="rect">
            <a:avLst/>
          </a:prstGeom>
        </p:spPr>
      </p:pic>
      <p:sp>
        <p:nvSpPr>
          <p:cNvPr id="9" name="PA-矩形 8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A5576888-093C-44C0-A08B-E39DABBB9728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101220" y="4502267"/>
            <a:ext cx="428835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kern="10" dirty="0">
                <a:solidFill>
                  <a:srgbClr val="6BCB9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怎</a:t>
            </a:r>
            <a:r>
              <a:rPr lang="zh-CN" altLang="en-US" sz="8000" kern="10" dirty="0">
                <a:solidFill>
                  <a:srgbClr val="E7533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样</a:t>
            </a:r>
            <a:r>
              <a:rPr lang="zh-CN" altLang="en-US" sz="8000" kern="10" dirty="0">
                <a:solidFill>
                  <a:srgbClr val="9CC9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读</a:t>
            </a:r>
            <a:r>
              <a:rPr lang="zh-CN" altLang="en-US" sz="8000" kern="10" dirty="0">
                <a:solidFill>
                  <a:srgbClr val="6BCB9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书</a:t>
            </a:r>
            <a:endParaRPr lang="zh-CN" altLang="en-US" sz="8000" kern="10" dirty="0">
              <a:solidFill>
                <a:srgbClr val="A675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223" name="PA-组合 222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8BEDEBE6-89C9-4E95-A739-838656122975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10437813" y="2243138"/>
            <a:ext cx="1522413" cy="3836986"/>
            <a:chOff x="10437813" y="2243138"/>
            <a:chExt cx="1522413" cy="383698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3" name="PA-任意多边形 55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1CBA1563-8152-4CB2-AE68-68B4484C7794}"/>
                </a:ext>
              </a:extLst>
            </p:cNvPr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>
              <a:off x="10661651" y="4732337"/>
              <a:ext cx="479425" cy="100012"/>
            </a:xfrm>
            <a:custGeom>
              <a:avLst/>
              <a:gdLst>
                <a:gd name="T0" fmla="*/ 451 w 451"/>
                <a:gd name="T1" fmla="*/ 0 h 94"/>
                <a:gd name="T2" fmla="*/ 47 w 451"/>
                <a:gd name="T3" fmla="*/ 0 h 94"/>
                <a:gd name="T4" fmla="*/ 0 w 451"/>
                <a:gd name="T5" fmla="*/ 47 h 94"/>
                <a:gd name="T6" fmla="*/ 47 w 451"/>
                <a:gd name="T7" fmla="*/ 94 h 94"/>
                <a:gd name="T8" fmla="*/ 451 w 451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1" h="94">
                  <a:moveTo>
                    <a:pt x="451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21" y="94"/>
                    <a:pt x="47" y="94"/>
                  </a:cubicBezTo>
                  <a:cubicBezTo>
                    <a:pt x="451" y="94"/>
                    <a:pt x="451" y="94"/>
                    <a:pt x="451" y="94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PA-任意多边形 56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D488A61B-8474-4D60-A903-7A34E6C80D22}"/>
                </a:ext>
              </a:extLst>
            </p:cNvPr>
            <p:cNvSpPr>
              <a:spLocks/>
            </p:cNvSpPr>
            <p:nvPr>
              <p:custDataLst>
                <p:tags r:id="rId10"/>
              </p:custDataLst>
            </p:nvPr>
          </p:nvSpPr>
          <p:spPr bwMode="auto">
            <a:xfrm>
              <a:off x="10699751" y="4630737"/>
              <a:ext cx="479425" cy="100012"/>
            </a:xfrm>
            <a:custGeom>
              <a:avLst/>
              <a:gdLst>
                <a:gd name="T0" fmla="*/ 0 w 450"/>
                <a:gd name="T1" fmla="*/ 0 h 94"/>
                <a:gd name="T2" fmla="*/ 403 w 450"/>
                <a:gd name="T3" fmla="*/ 0 h 94"/>
                <a:gd name="T4" fmla="*/ 450 w 450"/>
                <a:gd name="T5" fmla="*/ 47 h 94"/>
                <a:gd name="T6" fmla="*/ 403 w 450"/>
                <a:gd name="T7" fmla="*/ 94 h 94"/>
                <a:gd name="T8" fmla="*/ 0 w 450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0" h="94">
                  <a:moveTo>
                    <a:pt x="0" y="0"/>
                  </a:moveTo>
                  <a:cubicBezTo>
                    <a:pt x="403" y="0"/>
                    <a:pt x="403" y="0"/>
                    <a:pt x="403" y="0"/>
                  </a:cubicBezTo>
                  <a:cubicBezTo>
                    <a:pt x="429" y="0"/>
                    <a:pt x="450" y="21"/>
                    <a:pt x="450" y="47"/>
                  </a:cubicBezTo>
                  <a:cubicBezTo>
                    <a:pt x="450" y="73"/>
                    <a:pt x="429" y="94"/>
                    <a:pt x="403" y="94"/>
                  </a:cubicBezTo>
                  <a:cubicBezTo>
                    <a:pt x="0" y="94"/>
                    <a:pt x="0" y="94"/>
                    <a:pt x="0" y="94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PA-任意多边形 57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5A92653E-B411-4AB2-BCC2-FDDCEF78E906}"/>
                </a:ext>
              </a:extLst>
            </p:cNvPr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>
              <a:off x="11139488" y="4530725"/>
              <a:ext cx="820738" cy="100012"/>
            </a:xfrm>
            <a:custGeom>
              <a:avLst/>
              <a:gdLst>
                <a:gd name="T0" fmla="*/ 320 w 771"/>
                <a:gd name="T1" fmla="*/ 93 h 93"/>
                <a:gd name="T2" fmla="*/ 724 w 771"/>
                <a:gd name="T3" fmla="*/ 93 h 93"/>
                <a:gd name="T4" fmla="*/ 771 w 771"/>
                <a:gd name="T5" fmla="*/ 47 h 93"/>
                <a:gd name="T6" fmla="*/ 724 w 771"/>
                <a:gd name="T7" fmla="*/ 0 h 93"/>
                <a:gd name="T8" fmla="*/ 0 w 771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1" h="93">
                  <a:moveTo>
                    <a:pt x="320" y="93"/>
                  </a:moveTo>
                  <a:cubicBezTo>
                    <a:pt x="724" y="93"/>
                    <a:pt x="724" y="93"/>
                    <a:pt x="724" y="93"/>
                  </a:cubicBezTo>
                  <a:cubicBezTo>
                    <a:pt x="750" y="93"/>
                    <a:pt x="771" y="72"/>
                    <a:pt x="771" y="47"/>
                  </a:cubicBezTo>
                  <a:cubicBezTo>
                    <a:pt x="771" y="21"/>
                    <a:pt x="750" y="0"/>
                    <a:pt x="72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PA-任意多边形 58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0B21297C-74E5-4336-BFE0-B74BAF3B4337}"/>
                </a:ext>
              </a:extLst>
            </p:cNvPr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11107738" y="4530725"/>
              <a:ext cx="820738" cy="100012"/>
            </a:xfrm>
            <a:custGeom>
              <a:avLst/>
              <a:gdLst>
                <a:gd name="T0" fmla="*/ 320 w 771"/>
                <a:gd name="T1" fmla="*/ 93 h 93"/>
                <a:gd name="T2" fmla="*/ 724 w 771"/>
                <a:gd name="T3" fmla="*/ 93 h 93"/>
                <a:gd name="T4" fmla="*/ 771 w 771"/>
                <a:gd name="T5" fmla="*/ 47 h 93"/>
                <a:gd name="T6" fmla="*/ 724 w 771"/>
                <a:gd name="T7" fmla="*/ 0 h 93"/>
                <a:gd name="T8" fmla="*/ 0 w 771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1" h="93">
                  <a:moveTo>
                    <a:pt x="320" y="93"/>
                  </a:moveTo>
                  <a:cubicBezTo>
                    <a:pt x="724" y="93"/>
                    <a:pt x="724" y="93"/>
                    <a:pt x="724" y="93"/>
                  </a:cubicBezTo>
                  <a:cubicBezTo>
                    <a:pt x="750" y="93"/>
                    <a:pt x="771" y="72"/>
                    <a:pt x="771" y="47"/>
                  </a:cubicBezTo>
                  <a:cubicBezTo>
                    <a:pt x="771" y="21"/>
                    <a:pt x="750" y="0"/>
                    <a:pt x="72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PA-任意多边形 59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46681FB7-11AA-4C1A-8F63-CB9D0F655F1E}"/>
                </a:ext>
              </a:extLst>
            </p:cNvPr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>
              <a:off x="11075988" y="4530725"/>
              <a:ext cx="819150" cy="100012"/>
            </a:xfrm>
            <a:custGeom>
              <a:avLst/>
              <a:gdLst>
                <a:gd name="T0" fmla="*/ 320 w 770"/>
                <a:gd name="T1" fmla="*/ 93 h 93"/>
                <a:gd name="T2" fmla="*/ 723 w 770"/>
                <a:gd name="T3" fmla="*/ 93 h 93"/>
                <a:gd name="T4" fmla="*/ 770 w 770"/>
                <a:gd name="T5" fmla="*/ 47 h 93"/>
                <a:gd name="T6" fmla="*/ 723 w 770"/>
                <a:gd name="T7" fmla="*/ 0 h 93"/>
                <a:gd name="T8" fmla="*/ 0 w 770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0" h="93">
                  <a:moveTo>
                    <a:pt x="320" y="93"/>
                  </a:moveTo>
                  <a:cubicBezTo>
                    <a:pt x="723" y="93"/>
                    <a:pt x="723" y="93"/>
                    <a:pt x="723" y="93"/>
                  </a:cubicBezTo>
                  <a:cubicBezTo>
                    <a:pt x="749" y="93"/>
                    <a:pt x="770" y="72"/>
                    <a:pt x="770" y="47"/>
                  </a:cubicBezTo>
                  <a:cubicBezTo>
                    <a:pt x="770" y="21"/>
                    <a:pt x="749" y="0"/>
                    <a:pt x="723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PA-任意多边形 60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8960713A-D8DC-4D31-B154-6C222A47E364}"/>
                </a:ext>
              </a:extLst>
            </p:cNvPr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>
              <a:off x="10458451" y="4530725"/>
              <a:ext cx="820738" cy="100012"/>
            </a:xfrm>
            <a:custGeom>
              <a:avLst/>
              <a:gdLst>
                <a:gd name="T0" fmla="*/ 451 w 771"/>
                <a:gd name="T1" fmla="*/ 94 h 94"/>
                <a:gd name="T2" fmla="*/ 47 w 771"/>
                <a:gd name="T3" fmla="*/ 94 h 94"/>
                <a:gd name="T4" fmla="*/ 0 w 771"/>
                <a:gd name="T5" fmla="*/ 47 h 94"/>
                <a:gd name="T6" fmla="*/ 47 w 771"/>
                <a:gd name="T7" fmla="*/ 0 h 94"/>
                <a:gd name="T8" fmla="*/ 771 w 771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1" h="94">
                  <a:moveTo>
                    <a:pt x="451" y="94"/>
                  </a:moveTo>
                  <a:cubicBezTo>
                    <a:pt x="47" y="94"/>
                    <a:pt x="47" y="94"/>
                    <a:pt x="47" y="94"/>
                  </a:cubicBezTo>
                  <a:cubicBezTo>
                    <a:pt x="21" y="94"/>
                    <a:pt x="0" y="73"/>
                    <a:pt x="0" y="47"/>
                  </a:cubicBezTo>
                  <a:cubicBezTo>
                    <a:pt x="0" y="21"/>
                    <a:pt x="21" y="0"/>
                    <a:pt x="47" y="0"/>
                  </a:cubicBezTo>
                  <a:cubicBezTo>
                    <a:pt x="771" y="0"/>
                    <a:pt x="771" y="0"/>
                    <a:pt x="771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PA-任意多边形 61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0DC55830-0577-4DC5-92A6-3447EDDC8975}"/>
                </a:ext>
              </a:extLst>
            </p:cNvPr>
            <p:cNvSpPr>
              <a:spLocks/>
            </p:cNvSpPr>
            <p:nvPr>
              <p:custDataLst>
                <p:tags r:id="rId15"/>
              </p:custDataLst>
            </p:nvPr>
          </p:nvSpPr>
          <p:spPr bwMode="auto">
            <a:xfrm>
              <a:off x="10490201" y="4530725"/>
              <a:ext cx="820738" cy="100012"/>
            </a:xfrm>
            <a:custGeom>
              <a:avLst/>
              <a:gdLst>
                <a:gd name="T0" fmla="*/ 450 w 771"/>
                <a:gd name="T1" fmla="*/ 94 h 94"/>
                <a:gd name="T2" fmla="*/ 47 w 771"/>
                <a:gd name="T3" fmla="*/ 94 h 94"/>
                <a:gd name="T4" fmla="*/ 0 w 771"/>
                <a:gd name="T5" fmla="*/ 47 h 94"/>
                <a:gd name="T6" fmla="*/ 47 w 771"/>
                <a:gd name="T7" fmla="*/ 0 h 94"/>
                <a:gd name="T8" fmla="*/ 771 w 771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1" h="94">
                  <a:moveTo>
                    <a:pt x="450" y="94"/>
                  </a:moveTo>
                  <a:cubicBezTo>
                    <a:pt x="47" y="94"/>
                    <a:pt x="47" y="94"/>
                    <a:pt x="47" y="94"/>
                  </a:cubicBezTo>
                  <a:cubicBezTo>
                    <a:pt x="21" y="94"/>
                    <a:pt x="0" y="73"/>
                    <a:pt x="0" y="47"/>
                  </a:cubicBezTo>
                  <a:cubicBezTo>
                    <a:pt x="0" y="21"/>
                    <a:pt x="21" y="0"/>
                    <a:pt x="47" y="0"/>
                  </a:cubicBezTo>
                  <a:cubicBezTo>
                    <a:pt x="771" y="0"/>
                    <a:pt x="771" y="0"/>
                    <a:pt x="771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PA-任意多边形 62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3E4D5752-E5FA-4E0B-AACF-C3001F3B4C11}"/>
                </a:ext>
              </a:extLst>
            </p:cNvPr>
            <p:cNvSpPr>
              <a:spLocks/>
            </p:cNvSpPr>
            <p:nvPr>
              <p:custDataLst>
                <p:tags r:id="rId16"/>
              </p:custDataLst>
            </p:nvPr>
          </p:nvSpPr>
          <p:spPr bwMode="auto">
            <a:xfrm>
              <a:off x="10883901" y="2616200"/>
              <a:ext cx="361950" cy="74612"/>
            </a:xfrm>
            <a:custGeom>
              <a:avLst/>
              <a:gdLst>
                <a:gd name="T0" fmla="*/ 339 w 339"/>
                <a:gd name="T1" fmla="*/ 0 h 70"/>
                <a:gd name="T2" fmla="*/ 35 w 339"/>
                <a:gd name="T3" fmla="*/ 0 h 70"/>
                <a:gd name="T4" fmla="*/ 0 w 339"/>
                <a:gd name="T5" fmla="*/ 35 h 70"/>
                <a:gd name="T6" fmla="*/ 35 w 339"/>
                <a:gd name="T7" fmla="*/ 70 h 70"/>
                <a:gd name="T8" fmla="*/ 339 w 339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70">
                  <a:moveTo>
                    <a:pt x="339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15" y="0"/>
                    <a:pt x="0" y="15"/>
                    <a:pt x="0" y="35"/>
                  </a:cubicBezTo>
                  <a:cubicBezTo>
                    <a:pt x="0" y="54"/>
                    <a:pt x="15" y="70"/>
                    <a:pt x="35" y="70"/>
                  </a:cubicBezTo>
                  <a:cubicBezTo>
                    <a:pt x="339" y="70"/>
                    <a:pt x="339" y="70"/>
                    <a:pt x="339" y="7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PA-任意多边形 63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253FC465-8F9F-47A6-BBB0-E526E95E6C85}"/>
                </a:ext>
              </a:extLst>
            </p:cNvPr>
            <p:cNvSpPr>
              <a:spLocks/>
            </p:cNvSpPr>
            <p:nvPr>
              <p:custDataLst>
                <p:tags r:id="rId17"/>
              </p:custDataLst>
            </p:nvPr>
          </p:nvSpPr>
          <p:spPr bwMode="auto">
            <a:xfrm>
              <a:off x="10912476" y="2540000"/>
              <a:ext cx="360363" cy="76200"/>
            </a:xfrm>
            <a:custGeom>
              <a:avLst/>
              <a:gdLst>
                <a:gd name="T0" fmla="*/ 0 w 339"/>
                <a:gd name="T1" fmla="*/ 0 h 71"/>
                <a:gd name="T2" fmla="*/ 304 w 339"/>
                <a:gd name="T3" fmla="*/ 0 h 71"/>
                <a:gd name="T4" fmla="*/ 339 w 339"/>
                <a:gd name="T5" fmla="*/ 36 h 71"/>
                <a:gd name="T6" fmla="*/ 304 w 339"/>
                <a:gd name="T7" fmla="*/ 71 h 71"/>
                <a:gd name="T8" fmla="*/ 0 w 339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71">
                  <a:moveTo>
                    <a:pt x="0" y="0"/>
                  </a:moveTo>
                  <a:cubicBezTo>
                    <a:pt x="304" y="0"/>
                    <a:pt x="304" y="0"/>
                    <a:pt x="304" y="0"/>
                  </a:cubicBezTo>
                  <a:cubicBezTo>
                    <a:pt x="324" y="0"/>
                    <a:pt x="339" y="16"/>
                    <a:pt x="339" y="36"/>
                  </a:cubicBezTo>
                  <a:cubicBezTo>
                    <a:pt x="339" y="55"/>
                    <a:pt x="324" y="71"/>
                    <a:pt x="304" y="71"/>
                  </a:cubicBezTo>
                  <a:cubicBezTo>
                    <a:pt x="0" y="71"/>
                    <a:pt x="0" y="71"/>
                    <a:pt x="0" y="71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PA-任意多边形 64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EA85D31D-59AF-4CC1-8514-E99FE5CDEEB6}"/>
                </a:ext>
              </a:extLst>
            </p:cNvPr>
            <p:cNvSpPr>
              <a:spLocks/>
            </p:cNvSpPr>
            <p:nvPr>
              <p:custDataLst>
                <p:tags r:id="rId18"/>
              </p:custDataLst>
            </p:nvPr>
          </p:nvSpPr>
          <p:spPr bwMode="auto">
            <a:xfrm>
              <a:off x="10731501" y="2465388"/>
              <a:ext cx="617538" cy="74612"/>
            </a:xfrm>
            <a:custGeom>
              <a:avLst/>
              <a:gdLst>
                <a:gd name="T0" fmla="*/ 339 w 580"/>
                <a:gd name="T1" fmla="*/ 70 h 70"/>
                <a:gd name="T2" fmla="*/ 35 w 580"/>
                <a:gd name="T3" fmla="*/ 70 h 70"/>
                <a:gd name="T4" fmla="*/ 0 w 580"/>
                <a:gd name="T5" fmla="*/ 35 h 70"/>
                <a:gd name="T6" fmla="*/ 35 w 580"/>
                <a:gd name="T7" fmla="*/ 0 h 70"/>
                <a:gd name="T8" fmla="*/ 580 w 58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70">
                  <a:moveTo>
                    <a:pt x="339" y="70"/>
                  </a:moveTo>
                  <a:cubicBezTo>
                    <a:pt x="35" y="70"/>
                    <a:pt x="35" y="70"/>
                    <a:pt x="35" y="70"/>
                  </a:cubicBezTo>
                  <a:cubicBezTo>
                    <a:pt x="16" y="70"/>
                    <a:pt x="0" y="55"/>
                    <a:pt x="0" y="35"/>
                  </a:cubicBezTo>
                  <a:cubicBezTo>
                    <a:pt x="0" y="16"/>
                    <a:pt x="16" y="0"/>
                    <a:pt x="35" y="0"/>
                  </a:cubicBezTo>
                  <a:cubicBezTo>
                    <a:pt x="580" y="0"/>
                    <a:pt x="580" y="0"/>
                    <a:pt x="58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PA-任意多边形 65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D00AD68D-72D6-46BA-A867-FBF7F2C86A43}"/>
                </a:ext>
              </a:extLst>
            </p:cNvPr>
            <p:cNvSpPr>
              <a:spLocks/>
            </p:cNvSpPr>
            <p:nvPr>
              <p:custDataLst>
                <p:tags r:id="rId19"/>
              </p:custDataLst>
            </p:nvPr>
          </p:nvSpPr>
          <p:spPr bwMode="auto">
            <a:xfrm>
              <a:off x="10753726" y="2465388"/>
              <a:ext cx="617538" cy="74612"/>
            </a:xfrm>
            <a:custGeom>
              <a:avLst/>
              <a:gdLst>
                <a:gd name="T0" fmla="*/ 339 w 580"/>
                <a:gd name="T1" fmla="*/ 70 h 70"/>
                <a:gd name="T2" fmla="*/ 36 w 580"/>
                <a:gd name="T3" fmla="*/ 70 h 70"/>
                <a:gd name="T4" fmla="*/ 0 w 580"/>
                <a:gd name="T5" fmla="*/ 35 h 70"/>
                <a:gd name="T6" fmla="*/ 36 w 580"/>
                <a:gd name="T7" fmla="*/ 0 h 70"/>
                <a:gd name="T8" fmla="*/ 580 w 58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70">
                  <a:moveTo>
                    <a:pt x="339" y="70"/>
                  </a:moveTo>
                  <a:cubicBezTo>
                    <a:pt x="36" y="70"/>
                    <a:pt x="36" y="70"/>
                    <a:pt x="36" y="70"/>
                  </a:cubicBezTo>
                  <a:cubicBezTo>
                    <a:pt x="16" y="70"/>
                    <a:pt x="0" y="55"/>
                    <a:pt x="0" y="35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80" y="0"/>
                    <a:pt x="580" y="0"/>
                    <a:pt x="58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PA-任意多边形 76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ACB32C21-DC2E-4006-A203-38342CA16B94}"/>
                </a:ext>
              </a:extLst>
            </p:cNvPr>
            <p:cNvSpPr>
              <a:spLocks/>
            </p:cNvSpPr>
            <p:nvPr>
              <p:custDataLst>
                <p:tags r:id="rId20"/>
              </p:custDataLst>
            </p:nvPr>
          </p:nvSpPr>
          <p:spPr bwMode="auto">
            <a:xfrm>
              <a:off x="10594976" y="2243138"/>
              <a:ext cx="617538" cy="74612"/>
            </a:xfrm>
            <a:custGeom>
              <a:avLst/>
              <a:gdLst>
                <a:gd name="T0" fmla="*/ 241 w 580"/>
                <a:gd name="T1" fmla="*/ 70 h 70"/>
                <a:gd name="T2" fmla="*/ 545 w 580"/>
                <a:gd name="T3" fmla="*/ 70 h 70"/>
                <a:gd name="T4" fmla="*/ 580 w 580"/>
                <a:gd name="T5" fmla="*/ 35 h 70"/>
                <a:gd name="T6" fmla="*/ 545 w 580"/>
                <a:gd name="T7" fmla="*/ 0 h 70"/>
                <a:gd name="T8" fmla="*/ 0 w 58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70">
                  <a:moveTo>
                    <a:pt x="241" y="70"/>
                  </a:moveTo>
                  <a:cubicBezTo>
                    <a:pt x="545" y="70"/>
                    <a:pt x="545" y="70"/>
                    <a:pt x="545" y="70"/>
                  </a:cubicBezTo>
                  <a:cubicBezTo>
                    <a:pt x="564" y="70"/>
                    <a:pt x="580" y="55"/>
                    <a:pt x="580" y="35"/>
                  </a:cubicBezTo>
                  <a:cubicBezTo>
                    <a:pt x="580" y="16"/>
                    <a:pt x="564" y="0"/>
                    <a:pt x="545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PA-任意多边形 77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179BD73E-765B-4FD0-BD12-6A463168C89E}"/>
                </a:ext>
              </a:extLst>
            </p:cNvPr>
            <p:cNvSpPr>
              <a:spLocks/>
            </p:cNvSpPr>
            <p:nvPr>
              <p:custDataLst>
                <p:tags r:id="rId21"/>
              </p:custDataLst>
            </p:nvPr>
          </p:nvSpPr>
          <p:spPr bwMode="auto">
            <a:xfrm>
              <a:off x="10571163" y="2243138"/>
              <a:ext cx="617538" cy="74612"/>
            </a:xfrm>
            <a:custGeom>
              <a:avLst/>
              <a:gdLst>
                <a:gd name="T0" fmla="*/ 241 w 580"/>
                <a:gd name="T1" fmla="*/ 70 h 70"/>
                <a:gd name="T2" fmla="*/ 544 w 580"/>
                <a:gd name="T3" fmla="*/ 70 h 70"/>
                <a:gd name="T4" fmla="*/ 580 w 580"/>
                <a:gd name="T5" fmla="*/ 35 h 70"/>
                <a:gd name="T6" fmla="*/ 544 w 580"/>
                <a:gd name="T7" fmla="*/ 0 h 70"/>
                <a:gd name="T8" fmla="*/ 0 w 58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70">
                  <a:moveTo>
                    <a:pt x="241" y="70"/>
                  </a:moveTo>
                  <a:cubicBezTo>
                    <a:pt x="544" y="70"/>
                    <a:pt x="544" y="70"/>
                    <a:pt x="544" y="70"/>
                  </a:cubicBezTo>
                  <a:cubicBezTo>
                    <a:pt x="564" y="70"/>
                    <a:pt x="580" y="55"/>
                    <a:pt x="580" y="35"/>
                  </a:cubicBezTo>
                  <a:cubicBezTo>
                    <a:pt x="580" y="16"/>
                    <a:pt x="564" y="0"/>
                    <a:pt x="54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PA-任意多边形 78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8F035952-1651-4D01-8475-9D76438F006C}"/>
                </a:ext>
              </a:extLst>
            </p:cNvPr>
            <p:cNvSpPr>
              <a:spLocks/>
            </p:cNvSpPr>
            <p:nvPr>
              <p:custDataLst>
                <p:tags r:id="rId22"/>
              </p:custDataLst>
            </p:nvPr>
          </p:nvSpPr>
          <p:spPr bwMode="auto">
            <a:xfrm>
              <a:off x="10787063" y="2317750"/>
              <a:ext cx="615950" cy="74612"/>
            </a:xfrm>
            <a:custGeom>
              <a:avLst/>
              <a:gdLst>
                <a:gd name="T0" fmla="*/ 202 w 580"/>
                <a:gd name="T1" fmla="*/ 0 h 70"/>
                <a:gd name="T2" fmla="*/ 35 w 580"/>
                <a:gd name="T3" fmla="*/ 0 h 70"/>
                <a:gd name="T4" fmla="*/ 0 w 580"/>
                <a:gd name="T5" fmla="*/ 35 h 70"/>
                <a:gd name="T6" fmla="*/ 35 w 580"/>
                <a:gd name="T7" fmla="*/ 70 h 70"/>
                <a:gd name="T8" fmla="*/ 580 w 580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70">
                  <a:moveTo>
                    <a:pt x="202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15" y="0"/>
                    <a:pt x="0" y="15"/>
                    <a:pt x="0" y="35"/>
                  </a:cubicBezTo>
                  <a:cubicBezTo>
                    <a:pt x="0" y="54"/>
                    <a:pt x="15" y="70"/>
                    <a:pt x="35" y="70"/>
                  </a:cubicBezTo>
                  <a:cubicBezTo>
                    <a:pt x="580" y="70"/>
                    <a:pt x="580" y="70"/>
                    <a:pt x="580" y="7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PA-任意多边形 79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0F14F282-8258-48C0-ABEA-F9986D2DF690}"/>
                </a:ext>
              </a:extLst>
            </p:cNvPr>
            <p:cNvSpPr>
              <a:spLocks/>
            </p:cNvSpPr>
            <p:nvPr>
              <p:custDataLst>
                <p:tags r:id="rId23"/>
              </p:custDataLst>
            </p:nvPr>
          </p:nvSpPr>
          <p:spPr bwMode="auto">
            <a:xfrm>
              <a:off x="10644188" y="3578225"/>
              <a:ext cx="617538" cy="436562"/>
            </a:xfrm>
            <a:custGeom>
              <a:avLst/>
              <a:gdLst>
                <a:gd name="T0" fmla="*/ 32 w 389"/>
                <a:gd name="T1" fmla="*/ 275 h 275"/>
                <a:gd name="T2" fmla="*/ 0 w 389"/>
                <a:gd name="T3" fmla="*/ 225 h 275"/>
                <a:gd name="T4" fmla="*/ 358 w 389"/>
                <a:gd name="T5" fmla="*/ 0 h 275"/>
                <a:gd name="T6" fmla="*/ 389 w 389"/>
                <a:gd name="T7" fmla="*/ 50 h 275"/>
                <a:gd name="T8" fmla="*/ 32 w 389"/>
                <a:gd name="T9" fmla="*/ 27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9" h="275">
                  <a:moveTo>
                    <a:pt x="32" y="275"/>
                  </a:moveTo>
                  <a:lnTo>
                    <a:pt x="0" y="225"/>
                  </a:lnTo>
                  <a:lnTo>
                    <a:pt x="358" y="0"/>
                  </a:lnTo>
                  <a:lnTo>
                    <a:pt x="389" y="50"/>
                  </a:lnTo>
                  <a:lnTo>
                    <a:pt x="32" y="275"/>
                  </a:lnTo>
                  <a:close/>
                </a:path>
              </a:pathLst>
            </a:custGeom>
            <a:solidFill>
              <a:srgbClr val="B5D2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PA-任意多边形 80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B16AD2DC-2C5B-487D-8D63-173CD4ED4EFF}"/>
                </a:ext>
              </a:extLst>
            </p:cNvPr>
            <p:cNvSpPr>
              <a:spLocks/>
            </p:cNvSpPr>
            <p:nvPr>
              <p:custDataLst>
                <p:tags r:id="rId24"/>
              </p:custDataLst>
            </p:nvPr>
          </p:nvSpPr>
          <p:spPr bwMode="auto">
            <a:xfrm>
              <a:off x="10531476" y="3948112"/>
              <a:ext cx="153988" cy="114300"/>
            </a:xfrm>
            <a:custGeom>
              <a:avLst/>
              <a:gdLst>
                <a:gd name="T0" fmla="*/ 0 w 97"/>
                <a:gd name="T1" fmla="*/ 72 h 72"/>
                <a:gd name="T2" fmla="*/ 77 w 97"/>
                <a:gd name="T3" fmla="*/ 0 h 72"/>
                <a:gd name="T4" fmla="*/ 97 w 97"/>
                <a:gd name="T5" fmla="*/ 32 h 72"/>
                <a:gd name="T6" fmla="*/ 0 w 97"/>
                <a:gd name="T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72">
                  <a:moveTo>
                    <a:pt x="0" y="72"/>
                  </a:moveTo>
                  <a:lnTo>
                    <a:pt x="77" y="0"/>
                  </a:lnTo>
                  <a:lnTo>
                    <a:pt x="97" y="32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E5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PA-任意多边形 81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78FEACD7-412B-4A23-8D18-D62F8FDC50BC}"/>
                </a:ext>
              </a:extLst>
            </p:cNvPr>
            <p:cNvSpPr>
              <a:spLocks/>
            </p:cNvSpPr>
            <p:nvPr>
              <p:custDataLst>
                <p:tags r:id="rId25"/>
              </p:custDataLst>
            </p:nvPr>
          </p:nvSpPr>
          <p:spPr bwMode="auto">
            <a:xfrm>
              <a:off x="11171238" y="3657600"/>
              <a:ext cx="182563" cy="676275"/>
            </a:xfrm>
            <a:custGeom>
              <a:avLst/>
              <a:gdLst>
                <a:gd name="T0" fmla="*/ 0 w 115"/>
                <a:gd name="T1" fmla="*/ 418 h 426"/>
                <a:gd name="T2" fmla="*/ 58 w 115"/>
                <a:gd name="T3" fmla="*/ 426 h 426"/>
                <a:gd name="T4" fmla="*/ 115 w 115"/>
                <a:gd name="T5" fmla="*/ 8 h 426"/>
                <a:gd name="T6" fmla="*/ 57 w 115"/>
                <a:gd name="T7" fmla="*/ 0 h 426"/>
                <a:gd name="T8" fmla="*/ 0 w 115"/>
                <a:gd name="T9" fmla="*/ 418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426">
                  <a:moveTo>
                    <a:pt x="0" y="418"/>
                  </a:moveTo>
                  <a:lnTo>
                    <a:pt x="58" y="426"/>
                  </a:lnTo>
                  <a:lnTo>
                    <a:pt x="115" y="8"/>
                  </a:lnTo>
                  <a:lnTo>
                    <a:pt x="57" y="0"/>
                  </a:lnTo>
                  <a:lnTo>
                    <a:pt x="0" y="418"/>
                  </a:lnTo>
                  <a:close/>
                </a:path>
              </a:pathLst>
            </a:custGeom>
            <a:solidFill>
              <a:srgbClr val="B5D2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PA-任意多边形 82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E48DBCBD-95D2-4AF8-8414-948289737D67}"/>
                </a:ext>
              </a:extLst>
            </p:cNvPr>
            <p:cNvSpPr>
              <a:spLocks/>
            </p:cNvSpPr>
            <p:nvPr>
              <p:custDataLst>
                <p:tags r:id="rId26"/>
              </p:custDataLst>
            </p:nvPr>
          </p:nvSpPr>
          <p:spPr bwMode="auto">
            <a:xfrm>
              <a:off x="11188701" y="4324350"/>
              <a:ext cx="60325" cy="166687"/>
            </a:xfrm>
            <a:custGeom>
              <a:avLst/>
              <a:gdLst>
                <a:gd name="T0" fmla="*/ 4 w 38"/>
                <a:gd name="T1" fmla="*/ 105 h 105"/>
                <a:gd name="T2" fmla="*/ 38 w 38"/>
                <a:gd name="T3" fmla="*/ 5 h 105"/>
                <a:gd name="T4" fmla="*/ 0 w 38"/>
                <a:gd name="T5" fmla="*/ 0 h 105"/>
                <a:gd name="T6" fmla="*/ 4 w 38"/>
                <a:gd name="T7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05">
                  <a:moveTo>
                    <a:pt x="4" y="105"/>
                  </a:moveTo>
                  <a:lnTo>
                    <a:pt x="38" y="5"/>
                  </a:lnTo>
                  <a:lnTo>
                    <a:pt x="0" y="0"/>
                  </a:lnTo>
                  <a:lnTo>
                    <a:pt x="4" y="105"/>
                  </a:lnTo>
                  <a:close/>
                </a:path>
              </a:pathLst>
            </a:custGeom>
            <a:solidFill>
              <a:srgbClr val="E5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PA-任意多边形 83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FFD46503-058D-4DD8-94DB-851DEE382C88}"/>
                </a:ext>
              </a:extLst>
            </p:cNvPr>
            <p:cNvSpPr>
              <a:spLocks/>
            </p:cNvSpPr>
            <p:nvPr>
              <p:custDataLst>
                <p:tags r:id="rId27"/>
              </p:custDataLst>
            </p:nvPr>
          </p:nvSpPr>
          <p:spPr bwMode="auto">
            <a:xfrm>
              <a:off x="11276013" y="3397250"/>
              <a:ext cx="163513" cy="227012"/>
            </a:xfrm>
            <a:custGeom>
              <a:avLst/>
              <a:gdLst>
                <a:gd name="T0" fmla="*/ 17 w 103"/>
                <a:gd name="T1" fmla="*/ 143 h 143"/>
                <a:gd name="T2" fmla="*/ 0 w 103"/>
                <a:gd name="T3" fmla="*/ 132 h 143"/>
                <a:gd name="T4" fmla="*/ 85 w 103"/>
                <a:gd name="T5" fmla="*/ 0 h 143"/>
                <a:gd name="T6" fmla="*/ 103 w 103"/>
                <a:gd name="T7" fmla="*/ 11 h 143"/>
                <a:gd name="T8" fmla="*/ 17 w 103"/>
                <a:gd name="T9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43">
                  <a:moveTo>
                    <a:pt x="17" y="143"/>
                  </a:moveTo>
                  <a:lnTo>
                    <a:pt x="0" y="132"/>
                  </a:lnTo>
                  <a:lnTo>
                    <a:pt x="85" y="0"/>
                  </a:lnTo>
                  <a:lnTo>
                    <a:pt x="103" y="11"/>
                  </a:lnTo>
                  <a:lnTo>
                    <a:pt x="17" y="143"/>
                  </a:lnTo>
                  <a:close/>
                </a:path>
              </a:pathLst>
            </a:custGeom>
            <a:solidFill>
              <a:srgbClr val="BFE5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PA-任意多边形 84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EBBE4937-2BE0-44E1-B76E-5DB1B53C5F8A}"/>
                </a:ext>
              </a:extLst>
            </p:cNvPr>
            <p:cNvSpPr>
              <a:spLocks/>
            </p:cNvSpPr>
            <p:nvPr>
              <p:custDataLst>
                <p:tags r:id="rId28"/>
              </p:custDataLst>
            </p:nvPr>
          </p:nvSpPr>
          <p:spPr bwMode="auto">
            <a:xfrm>
              <a:off x="11118851" y="3513137"/>
              <a:ext cx="285750" cy="288925"/>
            </a:xfrm>
            <a:custGeom>
              <a:avLst/>
              <a:gdLst>
                <a:gd name="T0" fmla="*/ 234 w 269"/>
                <a:gd name="T1" fmla="*/ 199 h 270"/>
                <a:gd name="T2" fmla="*/ 70 w 269"/>
                <a:gd name="T3" fmla="*/ 235 h 270"/>
                <a:gd name="T4" fmla="*/ 35 w 269"/>
                <a:gd name="T5" fmla="*/ 71 h 270"/>
                <a:gd name="T6" fmla="*/ 198 w 269"/>
                <a:gd name="T7" fmla="*/ 36 h 270"/>
                <a:gd name="T8" fmla="*/ 234 w 269"/>
                <a:gd name="T9" fmla="*/ 199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270">
                  <a:moveTo>
                    <a:pt x="234" y="199"/>
                  </a:moveTo>
                  <a:cubicBezTo>
                    <a:pt x="198" y="254"/>
                    <a:pt x="125" y="270"/>
                    <a:pt x="70" y="235"/>
                  </a:cubicBezTo>
                  <a:cubicBezTo>
                    <a:pt x="15" y="199"/>
                    <a:pt x="0" y="126"/>
                    <a:pt x="35" y="71"/>
                  </a:cubicBezTo>
                  <a:cubicBezTo>
                    <a:pt x="70" y="16"/>
                    <a:pt x="143" y="0"/>
                    <a:pt x="198" y="36"/>
                  </a:cubicBezTo>
                  <a:cubicBezTo>
                    <a:pt x="253" y="71"/>
                    <a:pt x="269" y="144"/>
                    <a:pt x="234" y="199"/>
                  </a:cubicBezTo>
                </a:path>
              </a:pathLst>
            </a:custGeom>
            <a:solidFill>
              <a:srgbClr val="5D5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PA-任意多边形 85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7C91776F-4393-4C57-A413-0651D47D7BF2}"/>
                </a:ext>
              </a:extLst>
            </p:cNvPr>
            <p:cNvSpPr>
              <a:spLocks/>
            </p:cNvSpPr>
            <p:nvPr>
              <p:custDataLst>
                <p:tags r:id="rId29"/>
              </p:custDataLst>
            </p:nvPr>
          </p:nvSpPr>
          <p:spPr bwMode="auto">
            <a:xfrm>
              <a:off x="11202988" y="3600450"/>
              <a:ext cx="115888" cy="114300"/>
            </a:xfrm>
            <a:custGeom>
              <a:avLst/>
              <a:gdLst>
                <a:gd name="T0" fmla="*/ 94 w 108"/>
                <a:gd name="T1" fmla="*/ 80 h 108"/>
                <a:gd name="T2" fmla="*/ 29 w 108"/>
                <a:gd name="T3" fmla="*/ 94 h 108"/>
                <a:gd name="T4" fmla="*/ 14 w 108"/>
                <a:gd name="T5" fmla="*/ 28 h 108"/>
                <a:gd name="T6" fmla="*/ 80 w 108"/>
                <a:gd name="T7" fmla="*/ 14 h 108"/>
                <a:gd name="T8" fmla="*/ 94 w 108"/>
                <a:gd name="T9" fmla="*/ 8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8">
                  <a:moveTo>
                    <a:pt x="94" y="80"/>
                  </a:moveTo>
                  <a:cubicBezTo>
                    <a:pt x="80" y="102"/>
                    <a:pt x="51" y="108"/>
                    <a:pt x="29" y="94"/>
                  </a:cubicBezTo>
                  <a:cubicBezTo>
                    <a:pt x="7" y="80"/>
                    <a:pt x="0" y="50"/>
                    <a:pt x="14" y="28"/>
                  </a:cubicBezTo>
                  <a:cubicBezTo>
                    <a:pt x="29" y="6"/>
                    <a:pt x="58" y="0"/>
                    <a:pt x="80" y="14"/>
                  </a:cubicBezTo>
                  <a:cubicBezTo>
                    <a:pt x="102" y="28"/>
                    <a:pt x="108" y="58"/>
                    <a:pt x="94" y="80"/>
                  </a:cubicBezTo>
                </a:path>
              </a:pathLst>
            </a:custGeom>
            <a:solidFill>
              <a:srgbClr val="F7EC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PA-任意多边形 86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3F57638E-CDDA-4316-94B4-47DF446C19E6}"/>
                </a:ext>
              </a:extLst>
            </p:cNvPr>
            <p:cNvSpPr>
              <a:spLocks/>
            </p:cNvSpPr>
            <p:nvPr>
              <p:custDataLst>
                <p:tags r:id="rId30"/>
              </p:custDataLst>
            </p:nvPr>
          </p:nvSpPr>
          <p:spPr bwMode="auto">
            <a:xfrm>
              <a:off x="10968038" y="3649662"/>
              <a:ext cx="407988" cy="314325"/>
            </a:xfrm>
            <a:custGeom>
              <a:avLst/>
              <a:gdLst>
                <a:gd name="T0" fmla="*/ 128 w 384"/>
                <a:gd name="T1" fmla="*/ 239 h 296"/>
                <a:gd name="T2" fmla="*/ 2 w 384"/>
                <a:gd name="T3" fmla="*/ 0 h 296"/>
                <a:gd name="T4" fmla="*/ 39 w 384"/>
                <a:gd name="T5" fmla="*/ 1 h 296"/>
                <a:gd name="T6" fmla="*/ 148 w 384"/>
                <a:gd name="T7" fmla="*/ 207 h 296"/>
                <a:gd name="T8" fmla="*/ 370 w 384"/>
                <a:gd name="T9" fmla="*/ 226 h 296"/>
                <a:gd name="T10" fmla="*/ 384 w 384"/>
                <a:gd name="T11" fmla="*/ 260 h 296"/>
                <a:gd name="T12" fmla="*/ 128 w 384"/>
                <a:gd name="T13" fmla="*/ 239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4" h="296">
                  <a:moveTo>
                    <a:pt x="128" y="239"/>
                  </a:moveTo>
                  <a:cubicBezTo>
                    <a:pt x="47" y="186"/>
                    <a:pt x="0" y="97"/>
                    <a:pt x="2" y="0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7" y="85"/>
                    <a:pt x="78" y="162"/>
                    <a:pt x="148" y="207"/>
                  </a:cubicBezTo>
                  <a:cubicBezTo>
                    <a:pt x="214" y="250"/>
                    <a:pt x="297" y="257"/>
                    <a:pt x="370" y="226"/>
                  </a:cubicBezTo>
                  <a:cubicBezTo>
                    <a:pt x="384" y="260"/>
                    <a:pt x="384" y="260"/>
                    <a:pt x="384" y="260"/>
                  </a:cubicBezTo>
                  <a:cubicBezTo>
                    <a:pt x="300" y="296"/>
                    <a:pt x="205" y="288"/>
                    <a:pt x="128" y="239"/>
                  </a:cubicBezTo>
                </a:path>
              </a:pathLst>
            </a:custGeom>
            <a:solidFill>
              <a:srgbClr val="2DA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PA-任意多边形 87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D174BAF3-54D5-48E2-A08E-0E793C5D3CEA}"/>
                </a:ext>
              </a:extLst>
            </p:cNvPr>
            <p:cNvSpPr>
              <a:spLocks/>
            </p:cNvSpPr>
            <p:nvPr>
              <p:custDataLst>
                <p:tags r:id="rId31"/>
              </p:custDataLst>
            </p:nvPr>
          </p:nvSpPr>
          <p:spPr bwMode="auto">
            <a:xfrm>
              <a:off x="11314113" y="3328987"/>
              <a:ext cx="179388" cy="207962"/>
            </a:xfrm>
            <a:custGeom>
              <a:avLst/>
              <a:gdLst>
                <a:gd name="T0" fmla="*/ 154 w 168"/>
                <a:gd name="T1" fmla="*/ 80 h 196"/>
                <a:gd name="T2" fmla="*/ 155 w 168"/>
                <a:gd name="T3" fmla="*/ 80 h 196"/>
                <a:gd name="T4" fmla="*/ 155 w 168"/>
                <a:gd name="T5" fmla="*/ 78 h 196"/>
                <a:gd name="T6" fmla="*/ 155 w 168"/>
                <a:gd name="T7" fmla="*/ 78 h 196"/>
                <a:gd name="T8" fmla="*/ 140 w 168"/>
                <a:gd name="T9" fmla="*/ 14 h 196"/>
                <a:gd name="T10" fmla="*/ 76 w 168"/>
                <a:gd name="T11" fmla="*/ 27 h 196"/>
                <a:gd name="T12" fmla="*/ 76 w 168"/>
                <a:gd name="T13" fmla="*/ 27 h 196"/>
                <a:gd name="T14" fmla="*/ 75 w 168"/>
                <a:gd name="T15" fmla="*/ 28 h 196"/>
                <a:gd name="T16" fmla="*/ 75 w 168"/>
                <a:gd name="T17" fmla="*/ 28 h 196"/>
                <a:gd name="T18" fmla="*/ 75 w 168"/>
                <a:gd name="T19" fmla="*/ 29 h 196"/>
                <a:gd name="T20" fmla="*/ 0 w 168"/>
                <a:gd name="T21" fmla="*/ 145 h 196"/>
                <a:gd name="T22" fmla="*/ 79 w 168"/>
                <a:gd name="T23" fmla="*/ 196 h 196"/>
                <a:gd name="T24" fmla="*/ 154 w 168"/>
                <a:gd name="T25" fmla="*/ 80 h 196"/>
                <a:gd name="T26" fmla="*/ 154 w 168"/>
                <a:gd name="T27" fmla="*/ 8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8" h="196">
                  <a:moveTo>
                    <a:pt x="154" y="80"/>
                  </a:moveTo>
                  <a:cubicBezTo>
                    <a:pt x="155" y="80"/>
                    <a:pt x="155" y="80"/>
                    <a:pt x="155" y="80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68" y="56"/>
                    <a:pt x="162" y="28"/>
                    <a:pt x="140" y="14"/>
                  </a:cubicBezTo>
                  <a:cubicBezTo>
                    <a:pt x="119" y="0"/>
                    <a:pt x="90" y="6"/>
                    <a:pt x="76" y="27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79" y="196"/>
                    <a:pt x="79" y="196"/>
                    <a:pt x="79" y="196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4" y="80"/>
                    <a:pt x="154" y="80"/>
                    <a:pt x="154" y="80"/>
                  </a:cubicBezTo>
                </a:path>
              </a:pathLst>
            </a:custGeom>
            <a:solidFill>
              <a:srgbClr val="E5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PA-任意多边形 138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CE042AC5-0014-4A2F-AD3F-D8BD646EA78F}"/>
                </a:ext>
              </a:extLst>
            </p:cNvPr>
            <p:cNvSpPr>
              <a:spLocks noEditPoints="1"/>
            </p:cNvSpPr>
            <p:nvPr>
              <p:custDataLst>
                <p:tags r:id="rId32"/>
              </p:custDataLst>
            </p:nvPr>
          </p:nvSpPr>
          <p:spPr bwMode="auto">
            <a:xfrm>
              <a:off x="10437813" y="5886449"/>
              <a:ext cx="919163" cy="193675"/>
            </a:xfrm>
            <a:custGeom>
              <a:avLst/>
              <a:gdLst>
                <a:gd name="T0" fmla="*/ 563 w 864"/>
                <a:gd name="T1" fmla="*/ 130 h 182"/>
                <a:gd name="T2" fmla="*/ 672 w 864"/>
                <a:gd name="T3" fmla="*/ 63 h 182"/>
                <a:gd name="T4" fmla="*/ 672 w 864"/>
                <a:gd name="T5" fmla="*/ 84 h 182"/>
                <a:gd name="T6" fmla="*/ 32 w 864"/>
                <a:gd name="T7" fmla="*/ 155 h 182"/>
                <a:gd name="T8" fmla="*/ 47 w 864"/>
                <a:gd name="T9" fmla="*/ 81 h 182"/>
                <a:gd name="T10" fmla="*/ 85 w 864"/>
                <a:gd name="T11" fmla="*/ 94 h 182"/>
                <a:gd name="T12" fmla="*/ 45 w 864"/>
                <a:gd name="T13" fmla="*/ 160 h 182"/>
                <a:gd name="T14" fmla="*/ 8 w 864"/>
                <a:gd name="T15" fmla="*/ 94 h 182"/>
                <a:gd name="T16" fmla="*/ 35 w 864"/>
                <a:gd name="T17" fmla="*/ 182 h 182"/>
                <a:gd name="T18" fmla="*/ 74 w 864"/>
                <a:gd name="T19" fmla="*/ 180 h 182"/>
                <a:gd name="T20" fmla="*/ 102 w 864"/>
                <a:gd name="T21" fmla="*/ 52 h 182"/>
                <a:gd name="T22" fmla="*/ 81 w 864"/>
                <a:gd name="T23" fmla="*/ 55 h 182"/>
                <a:gd name="T24" fmla="*/ 724 w 864"/>
                <a:gd name="T25" fmla="*/ 61 h 182"/>
                <a:gd name="T26" fmla="*/ 704 w 864"/>
                <a:gd name="T27" fmla="*/ 170 h 182"/>
                <a:gd name="T28" fmla="*/ 774 w 864"/>
                <a:gd name="T29" fmla="*/ 152 h 182"/>
                <a:gd name="T30" fmla="*/ 725 w 864"/>
                <a:gd name="T31" fmla="*/ 153 h 182"/>
                <a:gd name="T32" fmla="*/ 759 w 864"/>
                <a:gd name="T33" fmla="*/ 72 h 182"/>
                <a:gd name="T34" fmla="*/ 759 w 864"/>
                <a:gd name="T35" fmla="*/ 50 h 182"/>
                <a:gd name="T36" fmla="*/ 261 w 864"/>
                <a:gd name="T37" fmla="*/ 86 h 182"/>
                <a:gd name="T38" fmla="*/ 261 w 864"/>
                <a:gd name="T39" fmla="*/ 107 h 182"/>
                <a:gd name="T40" fmla="*/ 281 w 864"/>
                <a:gd name="T41" fmla="*/ 107 h 182"/>
                <a:gd name="T42" fmla="*/ 281 w 864"/>
                <a:gd name="T43" fmla="*/ 86 h 182"/>
                <a:gd name="T44" fmla="*/ 158 w 864"/>
                <a:gd name="T45" fmla="*/ 4 h 182"/>
                <a:gd name="T46" fmla="*/ 162 w 864"/>
                <a:gd name="T47" fmla="*/ 16 h 182"/>
                <a:gd name="T48" fmla="*/ 184 w 864"/>
                <a:gd name="T49" fmla="*/ 27 h 182"/>
                <a:gd name="T50" fmla="*/ 160 w 864"/>
                <a:gd name="T51" fmla="*/ 60 h 182"/>
                <a:gd name="T52" fmla="*/ 188 w 864"/>
                <a:gd name="T53" fmla="*/ 101 h 182"/>
                <a:gd name="T54" fmla="*/ 149 w 864"/>
                <a:gd name="T55" fmla="*/ 86 h 182"/>
                <a:gd name="T56" fmla="*/ 198 w 864"/>
                <a:gd name="T57" fmla="*/ 38 h 182"/>
                <a:gd name="T58" fmla="*/ 174 w 864"/>
                <a:gd name="T59" fmla="*/ 1 h 182"/>
                <a:gd name="T60" fmla="*/ 489 w 864"/>
                <a:gd name="T61" fmla="*/ 13 h 182"/>
                <a:gd name="T62" fmla="*/ 518 w 864"/>
                <a:gd name="T63" fmla="*/ 14 h 182"/>
                <a:gd name="T64" fmla="*/ 528 w 864"/>
                <a:gd name="T65" fmla="*/ 36 h 182"/>
                <a:gd name="T66" fmla="*/ 474 w 864"/>
                <a:gd name="T67" fmla="*/ 89 h 182"/>
                <a:gd name="T68" fmla="*/ 537 w 864"/>
                <a:gd name="T69" fmla="*/ 87 h 182"/>
                <a:gd name="T70" fmla="*/ 516 w 864"/>
                <a:gd name="T71" fmla="*/ 69 h 182"/>
                <a:gd name="T72" fmla="*/ 547 w 864"/>
                <a:gd name="T73" fmla="*/ 24 h 182"/>
                <a:gd name="T74" fmla="*/ 838 w 864"/>
                <a:gd name="T75" fmla="*/ 1 h 182"/>
                <a:gd name="T76" fmla="*/ 814 w 864"/>
                <a:gd name="T77" fmla="*/ 24 h 182"/>
                <a:gd name="T78" fmla="*/ 845 w 864"/>
                <a:gd name="T79" fmla="*/ 18 h 182"/>
                <a:gd name="T80" fmla="*/ 840 w 864"/>
                <a:gd name="T81" fmla="*/ 45 h 182"/>
                <a:gd name="T82" fmla="*/ 790 w 864"/>
                <a:gd name="T83" fmla="*/ 101 h 182"/>
                <a:gd name="T84" fmla="*/ 813 w 864"/>
                <a:gd name="T85" fmla="*/ 87 h 182"/>
                <a:gd name="T86" fmla="*/ 853 w 864"/>
                <a:gd name="T87" fmla="*/ 50 h 182"/>
                <a:gd name="T88" fmla="*/ 864 w 864"/>
                <a:gd name="T89" fmla="*/ 24 h 182"/>
                <a:gd name="T90" fmla="*/ 397 w 864"/>
                <a:gd name="T91" fmla="*/ 160 h 182"/>
                <a:gd name="T92" fmla="*/ 382 w 864"/>
                <a:gd name="T93" fmla="*/ 105 h 182"/>
                <a:gd name="T94" fmla="*/ 434 w 864"/>
                <a:gd name="T95" fmla="*/ 95 h 182"/>
                <a:gd name="T96" fmla="*/ 397 w 864"/>
                <a:gd name="T97" fmla="*/ 160 h 182"/>
                <a:gd name="T98" fmla="*/ 339 w 864"/>
                <a:gd name="T99" fmla="*/ 180 h 182"/>
                <a:gd name="T100" fmla="*/ 369 w 864"/>
                <a:gd name="T101" fmla="*/ 162 h 182"/>
                <a:gd name="T102" fmla="*/ 432 w 864"/>
                <a:gd name="T103" fmla="*/ 171 h 182"/>
                <a:gd name="T104" fmla="*/ 453 w 864"/>
                <a:gd name="T105" fmla="*/ 62 h 182"/>
                <a:gd name="T106" fmla="*/ 388 w 864"/>
                <a:gd name="T107" fmla="*/ 73 h 182"/>
                <a:gd name="T108" fmla="*/ 397 w 864"/>
                <a:gd name="T109" fmla="*/ 38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64" h="182">
                  <a:moveTo>
                    <a:pt x="672" y="109"/>
                  </a:moveTo>
                  <a:cubicBezTo>
                    <a:pt x="563" y="109"/>
                    <a:pt x="563" y="109"/>
                    <a:pt x="563" y="109"/>
                  </a:cubicBezTo>
                  <a:cubicBezTo>
                    <a:pt x="563" y="130"/>
                    <a:pt x="563" y="130"/>
                    <a:pt x="563" y="130"/>
                  </a:cubicBezTo>
                  <a:cubicBezTo>
                    <a:pt x="672" y="130"/>
                    <a:pt x="672" y="130"/>
                    <a:pt x="672" y="130"/>
                  </a:cubicBezTo>
                  <a:cubicBezTo>
                    <a:pt x="672" y="109"/>
                    <a:pt x="672" y="109"/>
                    <a:pt x="672" y="109"/>
                  </a:cubicBezTo>
                  <a:moveTo>
                    <a:pt x="672" y="63"/>
                  </a:moveTo>
                  <a:cubicBezTo>
                    <a:pt x="563" y="63"/>
                    <a:pt x="563" y="63"/>
                    <a:pt x="563" y="63"/>
                  </a:cubicBezTo>
                  <a:cubicBezTo>
                    <a:pt x="563" y="84"/>
                    <a:pt x="563" y="84"/>
                    <a:pt x="563" y="84"/>
                  </a:cubicBezTo>
                  <a:cubicBezTo>
                    <a:pt x="672" y="84"/>
                    <a:pt x="672" y="84"/>
                    <a:pt x="672" y="84"/>
                  </a:cubicBezTo>
                  <a:cubicBezTo>
                    <a:pt x="672" y="63"/>
                    <a:pt x="672" y="63"/>
                    <a:pt x="672" y="63"/>
                  </a:cubicBezTo>
                  <a:moveTo>
                    <a:pt x="45" y="160"/>
                  </a:moveTo>
                  <a:cubicBezTo>
                    <a:pt x="40" y="160"/>
                    <a:pt x="35" y="158"/>
                    <a:pt x="32" y="155"/>
                  </a:cubicBezTo>
                  <a:cubicBezTo>
                    <a:pt x="29" y="151"/>
                    <a:pt x="28" y="145"/>
                    <a:pt x="28" y="137"/>
                  </a:cubicBezTo>
                  <a:cubicBezTo>
                    <a:pt x="28" y="126"/>
                    <a:pt x="29" y="115"/>
                    <a:pt x="33" y="105"/>
                  </a:cubicBezTo>
                  <a:cubicBezTo>
                    <a:pt x="36" y="95"/>
                    <a:pt x="41" y="87"/>
                    <a:pt x="47" y="81"/>
                  </a:cubicBezTo>
                  <a:cubicBezTo>
                    <a:pt x="53" y="75"/>
                    <a:pt x="59" y="72"/>
                    <a:pt x="65" y="72"/>
                  </a:cubicBezTo>
                  <a:cubicBezTo>
                    <a:pt x="71" y="72"/>
                    <a:pt x="76" y="74"/>
                    <a:pt x="80" y="78"/>
                  </a:cubicBezTo>
                  <a:cubicBezTo>
                    <a:pt x="83" y="82"/>
                    <a:pt x="85" y="88"/>
                    <a:pt x="85" y="94"/>
                  </a:cubicBezTo>
                  <a:cubicBezTo>
                    <a:pt x="85" y="106"/>
                    <a:pt x="83" y="117"/>
                    <a:pt x="79" y="127"/>
                  </a:cubicBezTo>
                  <a:cubicBezTo>
                    <a:pt x="75" y="137"/>
                    <a:pt x="70" y="145"/>
                    <a:pt x="64" y="151"/>
                  </a:cubicBezTo>
                  <a:cubicBezTo>
                    <a:pt x="58" y="157"/>
                    <a:pt x="52" y="160"/>
                    <a:pt x="45" y="160"/>
                  </a:cubicBezTo>
                  <a:moveTo>
                    <a:pt x="61" y="50"/>
                  </a:moveTo>
                  <a:cubicBezTo>
                    <a:pt x="50" y="50"/>
                    <a:pt x="40" y="53"/>
                    <a:pt x="30" y="61"/>
                  </a:cubicBezTo>
                  <a:cubicBezTo>
                    <a:pt x="21" y="69"/>
                    <a:pt x="13" y="80"/>
                    <a:pt x="8" y="94"/>
                  </a:cubicBezTo>
                  <a:cubicBezTo>
                    <a:pt x="3" y="107"/>
                    <a:pt x="0" y="122"/>
                    <a:pt x="0" y="138"/>
                  </a:cubicBezTo>
                  <a:cubicBezTo>
                    <a:pt x="0" y="152"/>
                    <a:pt x="3" y="163"/>
                    <a:pt x="10" y="171"/>
                  </a:cubicBezTo>
                  <a:cubicBezTo>
                    <a:pt x="16" y="179"/>
                    <a:pt x="25" y="182"/>
                    <a:pt x="35" y="182"/>
                  </a:cubicBezTo>
                  <a:cubicBezTo>
                    <a:pt x="50" y="182"/>
                    <a:pt x="64" y="175"/>
                    <a:pt x="76" y="160"/>
                  </a:cubicBezTo>
                  <a:cubicBezTo>
                    <a:pt x="77" y="160"/>
                    <a:pt x="77" y="160"/>
                    <a:pt x="77" y="160"/>
                  </a:cubicBezTo>
                  <a:cubicBezTo>
                    <a:pt x="74" y="180"/>
                    <a:pt x="74" y="180"/>
                    <a:pt x="74" y="180"/>
                  </a:cubicBezTo>
                  <a:cubicBezTo>
                    <a:pt x="95" y="180"/>
                    <a:pt x="95" y="180"/>
                    <a:pt x="95" y="180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95" y="70"/>
                    <a:pt x="95" y="70"/>
                    <a:pt x="95" y="70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0" y="63"/>
                    <a:pt x="86" y="58"/>
                    <a:pt x="81" y="55"/>
                  </a:cubicBezTo>
                  <a:cubicBezTo>
                    <a:pt x="75" y="51"/>
                    <a:pt x="69" y="50"/>
                    <a:pt x="61" y="50"/>
                  </a:cubicBezTo>
                  <a:moveTo>
                    <a:pt x="759" y="50"/>
                  </a:moveTo>
                  <a:cubicBezTo>
                    <a:pt x="746" y="50"/>
                    <a:pt x="734" y="53"/>
                    <a:pt x="724" y="61"/>
                  </a:cubicBezTo>
                  <a:cubicBezTo>
                    <a:pt x="713" y="68"/>
                    <a:pt x="705" y="78"/>
                    <a:pt x="700" y="91"/>
                  </a:cubicBezTo>
                  <a:cubicBezTo>
                    <a:pt x="694" y="104"/>
                    <a:pt x="691" y="119"/>
                    <a:pt x="691" y="135"/>
                  </a:cubicBezTo>
                  <a:cubicBezTo>
                    <a:pt x="691" y="150"/>
                    <a:pt x="695" y="162"/>
                    <a:pt x="704" y="170"/>
                  </a:cubicBezTo>
                  <a:cubicBezTo>
                    <a:pt x="712" y="178"/>
                    <a:pt x="724" y="182"/>
                    <a:pt x="739" y="182"/>
                  </a:cubicBezTo>
                  <a:cubicBezTo>
                    <a:pt x="752" y="182"/>
                    <a:pt x="763" y="180"/>
                    <a:pt x="774" y="174"/>
                  </a:cubicBezTo>
                  <a:cubicBezTo>
                    <a:pt x="774" y="152"/>
                    <a:pt x="774" y="152"/>
                    <a:pt x="774" y="152"/>
                  </a:cubicBezTo>
                  <a:cubicBezTo>
                    <a:pt x="769" y="154"/>
                    <a:pt x="764" y="156"/>
                    <a:pt x="759" y="158"/>
                  </a:cubicBezTo>
                  <a:cubicBezTo>
                    <a:pt x="754" y="160"/>
                    <a:pt x="749" y="160"/>
                    <a:pt x="743" y="160"/>
                  </a:cubicBezTo>
                  <a:cubicBezTo>
                    <a:pt x="736" y="160"/>
                    <a:pt x="730" y="158"/>
                    <a:pt x="725" y="153"/>
                  </a:cubicBezTo>
                  <a:cubicBezTo>
                    <a:pt x="721" y="149"/>
                    <a:pt x="719" y="142"/>
                    <a:pt x="719" y="134"/>
                  </a:cubicBezTo>
                  <a:cubicBezTo>
                    <a:pt x="719" y="116"/>
                    <a:pt x="723" y="101"/>
                    <a:pt x="730" y="90"/>
                  </a:cubicBezTo>
                  <a:cubicBezTo>
                    <a:pt x="738" y="78"/>
                    <a:pt x="748" y="72"/>
                    <a:pt x="759" y="72"/>
                  </a:cubicBezTo>
                  <a:cubicBezTo>
                    <a:pt x="767" y="72"/>
                    <a:pt x="775" y="74"/>
                    <a:pt x="785" y="78"/>
                  </a:cubicBezTo>
                  <a:cubicBezTo>
                    <a:pt x="793" y="57"/>
                    <a:pt x="793" y="57"/>
                    <a:pt x="793" y="57"/>
                  </a:cubicBezTo>
                  <a:cubicBezTo>
                    <a:pt x="783" y="52"/>
                    <a:pt x="771" y="50"/>
                    <a:pt x="759" y="50"/>
                  </a:cubicBezTo>
                  <a:moveTo>
                    <a:pt x="281" y="42"/>
                  </a:moveTo>
                  <a:cubicBezTo>
                    <a:pt x="261" y="42"/>
                    <a:pt x="261" y="42"/>
                    <a:pt x="261" y="42"/>
                  </a:cubicBezTo>
                  <a:cubicBezTo>
                    <a:pt x="261" y="86"/>
                    <a:pt x="261" y="86"/>
                    <a:pt x="261" y="86"/>
                  </a:cubicBezTo>
                  <a:cubicBezTo>
                    <a:pt x="217" y="86"/>
                    <a:pt x="217" y="86"/>
                    <a:pt x="217" y="86"/>
                  </a:cubicBezTo>
                  <a:cubicBezTo>
                    <a:pt x="217" y="107"/>
                    <a:pt x="217" y="107"/>
                    <a:pt x="217" y="107"/>
                  </a:cubicBezTo>
                  <a:cubicBezTo>
                    <a:pt x="261" y="107"/>
                    <a:pt x="261" y="107"/>
                    <a:pt x="261" y="107"/>
                  </a:cubicBezTo>
                  <a:cubicBezTo>
                    <a:pt x="261" y="150"/>
                    <a:pt x="261" y="150"/>
                    <a:pt x="261" y="150"/>
                  </a:cubicBezTo>
                  <a:cubicBezTo>
                    <a:pt x="281" y="150"/>
                    <a:pt x="281" y="150"/>
                    <a:pt x="281" y="150"/>
                  </a:cubicBezTo>
                  <a:cubicBezTo>
                    <a:pt x="281" y="107"/>
                    <a:pt x="281" y="107"/>
                    <a:pt x="281" y="107"/>
                  </a:cubicBezTo>
                  <a:cubicBezTo>
                    <a:pt x="325" y="107"/>
                    <a:pt x="325" y="107"/>
                    <a:pt x="325" y="107"/>
                  </a:cubicBezTo>
                  <a:cubicBezTo>
                    <a:pt x="325" y="86"/>
                    <a:pt x="325" y="86"/>
                    <a:pt x="325" y="86"/>
                  </a:cubicBezTo>
                  <a:cubicBezTo>
                    <a:pt x="281" y="86"/>
                    <a:pt x="281" y="86"/>
                    <a:pt x="281" y="86"/>
                  </a:cubicBezTo>
                  <a:cubicBezTo>
                    <a:pt x="281" y="42"/>
                    <a:pt x="281" y="42"/>
                    <a:pt x="281" y="42"/>
                  </a:cubicBezTo>
                  <a:moveTo>
                    <a:pt x="174" y="1"/>
                  </a:moveTo>
                  <a:cubicBezTo>
                    <a:pt x="168" y="1"/>
                    <a:pt x="163" y="2"/>
                    <a:pt x="158" y="4"/>
                  </a:cubicBezTo>
                  <a:cubicBezTo>
                    <a:pt x="153" y="5"/>
                    <a:pt x="148" y="9"/>
                    <a:pt x="142" y="13"/>
                  </a:cubicBezTo>
                  <a:cubicBezTo>
                    <a:pt x="150" y="24"/>
                    <a:pt x="150" y="24"/>
                    <a:pt x="150" y="24"/>
                  </a:cubicBezTo>
                  <a:cubicBezTo>
                    <a:pt x="155" y="20"/>
                    <a:pt x="159" y="18"/>
                    <a:pt x="162" y="16"/>
                  </a:cubicBezTo>
                  <a:cubicBezTo>
                    <a:pt x="165" y="15"/>
                    <a:pt x="168" y="14"/>
                    <a:pt x="171" y="14"/>
                  </a:cubicBezTo>
                  <a:cubicBezTo>
                    <a:pt x="175" y="14"/>
                    <a:pt x="178" y="15"/>
                    <a:pt x="181" y="18"/>
                  </a:cubicBezTo>
                  <a:cubicBezTo>
                    <a:pt x="183" y="20"/>
                    <a:pt x="184" y="23"/>
                    <a:pt x="184" y="27"/>
                  </a:cubicBezTo>
                  <a:cubicBezTo>
                    <a:pt x="184" y="30"/>
                    <a:pt x="183" y="33"/>
                    <a:pt x="182" y="36"/>
                  </a:cubicBezTo>
                  <a:cubicBezTo>
                    <a:pt x="181" y="38"/>
                    <a:pt x="179" y="41"/>
                    <a:pt x="176" y="45"/>
                  </a:cubicBezTo>
                  <a:cubicBezTo>
                    <a:pt x="173" y="48"/>
                    <a:pt x="168" y="53"/>
                    <a:pt x="160" y="60"/>
                  </a:cubicBezTo>
                  <a:cubicBezTo>
                    <a:pt x="128" y="89"/>
                    <a:pt x="128" y="89"/>
                    <a:pt x="128" y="89"/>
                  </a:cubicBezTo>
                  <a:cubicBezTo>
                    <a:pt x="125" y="101"/>
                    <a:pt x="125" y="101"/>
                    <a:pt x="125" y="101"/>
                  </a:cubicBezTo>
                  <a:cubicBezTo>
                    <a:pt x="188" y="101"/>
                    <a:pt x="188" y="101"/>
                    <a:pt x="188" y="101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49" y="87"/>
                    <a:pt x="149" y="87"/>
                    <a:pt x="149" y="87"/>
                  </a:cubicBezTo>
                  <a:cubicBezTo>
                    <a:pt x="149" y="86"/>
                    <a:pt x="149" y="86"/>
                    <a:pt x="149" y="86"/>
                  </a:cubicBezTo>
                  <a:cubicBezTo>
                    <a:pt x="170" y="69"/>
                    <a:pt x="170" y="69"/>
                    <a:pt x="170" y="69"/>
                  </a:cubicBezTo>
                  <a:cubicBezTo>
                    <a:pt x="179" y="61"/>
                    <a:pt x="185" y="55"/>
                    <a:pt x="189" y="50"/>
                  </a:cubicBezTo>
                  <a:cubicBezTo>
                    <a:pt x="193" y="46"/>
                    <a:pt x="196" y="42"/>
                    <a:pt x="198" y="38"/>
                  </a:cubicBezTo>
                  <a:cubicBezTo>
                    <a:pt x="199" y="33"/>
                    <a:pt x="200" y="29"/>
                    <a:pt x="200" y="24"/>
                  </a:cubicBezTo>
                  <a:cubicBezTo>
                    <a:pt x="200" y="17"/>
                    <a:pt x="198" y="11"/>
                    <a:pt x="193" y="7"/>
                  </a:cubicBezTo>
                  <a:cubicBezTo>
                    <a:pt x="188" y="3"/>
                    <a:pt x="182" y="1"/>
                    <a:pt x="174" y="1"/>
                  </a:cubicBezTo>
                  <a:moveTo>
                    <a:pt x="520" y="1"/>
                  </a:moveTo>
                  <a:cubicBezTo>
                    <a:pt x="515" y="1"/>
                    <a:pt x="509" y="2"/>
                    <a:pt x="504" y="4"/>
                  </a:cubicBezTo>
                  <a:cubicBezTo>
                    <a:pt x="499" y="5"/>
                    <a:pt x="494" y="9"/>
                    <a:pt x="489" y="13"/>
                  </a:cubicBezTo>
                  <a:cubicBezTo>
                    <a:pt x="497" y="24"/>
                    <a:pt x="497" y="24"/>
                    <a:pt x="497" y="24"/>
                  </a:cubicBezTo>
                  <a:cubicBezTo>
                    <a:pt x="501" y="20"/>
                    <a:pt x="505" y="18"/>
                    <a:pt x="508" y="16"/>
                  </a:cubicBezTo>
                  <a:cubicBezTo>
                    <a:pt x="511" y="15"/>
                    <a:pt x="514" y="14"/>
                    <a:pt x="518" y="14"/>
                  </a:cubicBezTo>
                  <a:cubicBezTo>
                    <a:pt x="522" y="14"/>
                    <a:pt x="525" y="15"/>
                    <a:pt x="527" y="18"/>
                  </a:cubicBezTo>
                  <a:cubicBezTo>
                    <a:pt x="529" y="20"/>
                    <a:pt x="530" y="23"/>
                    <a:pt x="530" y="27"/>
                  </a:cubicBezTo>
                  <a:cubicBezTo>
                    <a:pt x="530" y="30"/>
                    <a:pt x="530" y="33"/>
                    <a:pt x="528" y="36"/>
                  </a:cubicBezTo>
                  <a:cubicBezTo>
                    <a:pt x="527" y="38"/>
                    <a:pt x="525" y="41"/>
                    <a:pt x="522" y="45"/>
                  </a:cubicBezTo>
                  <a:cubicBezTo>
                    <a:pt x="519" y="48"/>
                    <a:pt x="514" y="53"/>
                    <a:pt x="506" y="60"/>
                  </a:cubicBezTo>
                  <a:cubicBezTo>
                    <a:pt x="474" y="89"/>
                    <a:pt x="474" y="89"/>
                    <a:pt x="474" y="89"/>
                  </a:cubicBezTo>
                  <a:cubicBezTo>
                    <a:pt x="472" y="101"/>
                    <a:pt x="472" y="101"/>
                    <a:pt x="472" y="101"/>
                  </a:cubicBezTo>
                  <a:cubicBezTo>
                    <a:pt x="535" y="101"/>
                    <a:pt x="535" y="101"/>
                    <a:pt x="535" y="101"/>
                  </a:cubicBezTo>
                  <a:cubicBezTo>
                    <a:pt x="537" y="87"/>
                    <a:pt x="537" y="87"/>
                    <a:pt x="537" y="87"/>
                  </a:cubicBezTo>
                  <a:cubicBezTo>
                    <a:pt x="495" y="87"/>
                    <a:pt x="495" y="87"/>
                    <a:pt x="495" y="87"/>
                  </a:cubicBezTo>
                  <a:cubicBezTo>
                    <a:pt x="495" y="86"/>
                    <a:pt x="495" y="86"/>
                    <a:pt x="495" y="86"/>
                  </a:cubicBezTo>
                  <a:cubicBezTo>
                    <a:pt x="516" y="69"/>
                    <a:pt x="516" y="69"/>
                    <a:pt x="516" y="69"/>
                  </a:cubicBezTo>
                  <a:cubicBezTo>
                    <a:pt x="525" y="61"/>
                    <a:pt x="532" y="55"/>
                    <a:pt x="536" y="50"/>
                  </a:cubicBezTo>
                  <a:cubicBezTo>
                    <a:pt x="539" y="46"/>
                    <a:pt x="542" y="42"/>
                    <a:pt x="544" y="38"/>
                  </a:cubicBezTo>
                  <a:cubicBezTo>
                    <a:pt x="546" y="33"/>
                    <a:pt x="547" y="29"/>
                    <a:pt x="547" y="24"/>
                  </a:cubicBezTo>
                  <a:cubicBezTo>
                    <a:pt x="547" y="17"/>
                    <a:pt x="544" y="11"/>
                    <a:pt x="539" y="7"/>
                  </a:cubicBezTo>
                  <a:cubicBezTo>
                    <a:pt x="534" y="3"/>
                    <a:pt x="528" y="1"/>
                    <a:pt x="520" y="1"/>
                  </a:cubicBezTo>
                  <a:moveTo>
                    <a:pt x="838" y="1"/>
                  </a:moveTo>
                  <a:cubicBezTo>
                    <a:pt x="832" y="1"/>
                    <a:pt x="827" y="2"/>
                    <a:pt x="822" y="4"/>
                  </a:cubicBezTo>
                  <a:cubicBezTo>
                    <a:pt x="817" y="5"/>
                    <a:pt x="812" y="9"/>
                    <a:pt x="807" y="13"/>
                  </a:cubicBezTo>
                  <a:cubicBezTo>
                    <a:pt x="814" y="24"/>
                    <a:pt x="814" y="24"/>
                    <a:pt x="814" y="24"/>
                  </a:cubicBezTo>
                  <a:cubicBezTo>
                    <a:pt x="819" y="20"/>
                    <a:pt x="823" y="18"/>
                    <a:pt x="826" y="16"/>
                  </a:cubicBezTo>
                  <a:cubicBezTo>
                    <a:pt x="829" y="15"/>
                    <a:pt x="832" y="14"/>
                    <a:pt x="835" y="14"/>
                  </a:cubicBezTo>
                  <a:cubicBezTo>
                    <a:pt x="839" y="14"/>
                    <a:pt x="842" y="15"/>
                    <a:pt x="845" y="18"/>
                  </a:cubicBezTo>
                  <a:cubicBezTo>
                    <a:pt x="847" y="20"/>
                    <a:pt x="848" y="23"/>
                    <a:pt x="848" y="27"/>
                  </a:cubicBezTo>
                  <a:cubicBezTo>
                    <a:pt x="848" y="30"/>
                    <a:pt x="847" y="33"/>
                    <a:pt x="846" y="36"/>
                  </a:cubicBezTo>
                  <a:cubicBezTo>
                    <a:pt x="845" y="38"/>
                    <a:pt x="843" y="41"/>
                    <a:pt x="840" y="45"/>
                  </a:cubicBezTo>
                  <a:cubicBezTo>
                    <a:pt x="837" y="48"/>
                    <a:pt x="832" y="53"/>
                    <a:pt x="824" y="60"/>
                  </a:cubicBezTo>
                  <a:cubicBezTo>
                    <a:pt x="792" y="89"/>
                    <a:pt x="792" y="89"/>
                    <a:pt x="792" y="89"/>
                  </a:cubicBezTo>
                  <a:cubicBezTo>
                    <a:pt x="790" y="101"/>
                    <a:pt x="790" y="101"/>
                    <a:pt x="790" y="101"/>
                  </a:cubicBezTo>
                  <a:cubicBezTo>
                    <a:pt x="852" y="101"/>
                    <a:pt x="852" y="101"/>
                    <a:pt x="852" y="101"/>
                  </a:cubicBezTo>
                  <a:cubicBezTo>
                    <a:pt x="855" y="87"/>
                    <a:pt x="855" y="87"/>
                    <a:pt x="855" y="87"/>
                  </a:cubicBezTo>
                  <a:cubicBezTo>
                    <a:pt x="813" y="87"/>
                    <a:pt x="813" y="87"/>
                    <a:pt x="813" y="87"/>
                  </a:cubicBezTo>
                  <a:cubicBezTo>
                    <a:pt x="813" y="86"/>
                    <a:pt x="813" y="86"/>
                    <a:pt x="813" y="86"/>
                  </a:cubicBezTo>
                  <a:cubicBezTo>
                    <a:pt x="834" y="69"/>
                    <a:pt x="834" y="69"/>
                    <a:pt x="834" y="69"/>
                  </a:cubicBezTo>
                  <a:cubicBezTo>
                    <a:pt x="843" y="61"/>
                    <a:pt x="850" y="55"/>
                    <a:pt x="853" y="50"/>
                  </a:cubicBezTo>
                  <a:cubicBezTo>
                    <a:pt x="857" y="46"/>
                    <a:pt x="860" y="42"/>
                    <a:pt x="862" y="38"/>
                  </a:cubicBezTo>
                  <a:cubicBezTo>
                    <a:pt x="863" y="33"/>
                    <a:pt x="864" y="29"/>
                    <a:pt x="864" y="24"/>
                  </a:cubicBezTo>
                  <a:cubicBezTo>
                    <a:pt x="864" y="24"/>
                    <a:pt x="864" y="24"/>
                    <a:pt x="864" y="24"/>
                  </a:cubicBezTo>
                  <a:cubicBezTo>
                    <a:pt x="864" y="17"/>
                    <a:pt x="862" y="11"/>
                    <a:pt x="857" y="7"/>
                  </a:cubicBezTo>
                  <a:cubicBezTo>
                    <a:pt x="852" y="3"/>
                    <a:pt x="846" y="1"/>
                    <a:pt x="838" y="1"/>
                  </a:cubicBezTo>
                  <a:moveTo>
                    <a:pt x="397" y="160"/>
                  </a:moveTo>
                  <a:cubicBezTo>
                    <a:pt x="391" y="160"/>
                    <a:pt x="386" y="158"/>
                    <a:pt x="382" y="154"/>
                  </a:cubicBezTo>
                  <a:cubicBezTo>
                    <a:pt x="378" y="150"/>
                    <a:pt x="377" y="144"/>
                    <a:pt x="377" y="137"/>
                  </a:cubicBezTo>
                  <a:cubicBezTo>
                    <a:pt x="377" y="126"/>
                    <a:pt x="379" y="116"/>
                    <a:pt x="382" y="105"/>
                  </a:cubicBezTo>
                  <a:cubicBezTo>
                    <a:pt x="386" y="95"/>
                    <a:pt x="391" y="87"/>
                    <a:pt x="398" y="81"/>
                  </a:cubicBezTo>
                  <a:cubicBezTo>
                    <a:pt x="404" y="75"/>
                    <a:pt x="410" y="72"/>
                    <a:pt x="416" y="72"/>
                  </a:cubicBezTo>
                  <a:cubicBezTo>
                    <a:pt x="428" y="72"/>
                    <a:pt x="434" y="80"/>
                    <a:pt x="434" y="95"/>
                  </a:cubicBezTo>
                  <a:cubicBezTo>
                    <a:pt x="434" y="106"/>
                    <a:pt x="433" y="117"/>
                    <a:pt x="429" y="127"/>
                  </a:cubicBezTo>
                  <a:cubicBezTo>
                    <a:pt x="426" y="137"/>
                    <a:pt x="421" y="145"/>
                    <a:pt x="416" y="151"/>
                  </a:cubicBezTo>
                  <a:cubicBezTo>
                    <a:pt x="410" y="157"/>
                    <a:pt x="404" y="160"/>
                    <a:pt x="397" y="160"/>
                  </a:cubicBezTo>
                  <a:moveTo>
                    <a:pt x="405" y="0"/>
                  </a:moveTo>
                  <a:cubicBezTo>
                    <a:pt x="378" y="0"/>
                    <a:pt x="378" y="0"/>
                    <a:pt x="378" y="0"/>
                  </a:cubicBezTo>
                  <a:cubicBezTo>
                    <a:pt x="339" y="180"/>
                    <a:pt x="339" y="180"/>
                    <a:pt x="339" y="180"/>
                  </a:cubicBezTo>
                  <a:cubicBezTo>
                    <a:pt x="360" y="180"/>
                    <a:pt x="360" y="180"/>
                    <a:pt x="360" y="180"/>
                  </a:cubicBezTo>
                  <a:cubicBezTo>
                    <a:pt x="367" y="162"/>
                    <a:pt x="367" y="162"/>
                    <a:pt x="367" y="162"/>
                  </a:cubicBezTo>
                  <a:cubicBezTo>
                    <a:pt x="369" y="162"/>
                    <a:pt x="369" y="162"/>
                    <a:pt x="369" y="162"/>
                  </a:cubicBezTo>
                  <a:cubicBezTo>
                    <a:pt x="372" y="169"/>
                    <a:pt x="376" y="174"/>
                    <a:pt x="381" y="177"/>
                  </a:cubicBezTo>
                  <a:cubicBezTo>
                    <a:pt x="387" y="181"/>
                    <a:pt x="393" y="182"/>
                    <a:pt x="401" y="182"/>
                  </a:cubicBezTo>
                  <a:cubicBezTo>
                    <a:pt x="412" y="182"/>
                    <a:pt x="422" y="179"/>
                    <a:pt x="432" y="171"/>
                  </a:cubicBezTo>
                  <a:cubicBezTo>
                    <a:pt x="441" y="163"/>
                    <a:pt x="448" y="152"/>
                    <a:pt x="454" y="139"/>
                  </a:cubicBezTo>
                  <a:cubicBezTo>
                    <a:pt x="459" y="125"/>
                    <a:pt x="462" y="110"/>
                    <a:pt x="462" y="95"/>
                  </a:cubicBezTo>
                  <a:cubicBezTo>
                    <a:pt x="462" y="81"/>
                    <a:pt x="459" y="70"/>
                    <a:pt x="453" y="62"/>
                  </a:cubicBezTo>
                  <a:cubicBezTo>
                    <a:pt x="446" y="54"/>
                    <a:pt x="438" y="50"/>
                    <a:pt x="426" y="50"/>
                  </a:cubicBezTo>
                  <a:cubicBezTo>
                    <a:pt x="420" y="50"/>
                    <a:pt x="413" y="51"/>
                    <a:pt x="408" y="55"/>
                  </a:cubicBezTo>
                  <a:cubicBezTo>
                    <a:pt x="402" y="58"/>
                    <a:pt x="395" y="64"/>
                    <a:pt x="388" y="73"/>
                  </a:cubicBezTo>
                  <a:cubicBezTo>
                    <a:pt x="388" y="73"/>
                    <a:pt x="388" y="73"/>
                    <a:pt x="388" y="73"/>
                  </a:cubicBezTo>
                  <a:cubicBezTo>
                    <a:pt x="389" y="69"/>
                    <a:pt x="390" y="64"/>
                    <a:pt x="392" y="56"/>
                  </a:cubicBezTo>
                  <a:cubicBezTo>
                    <a:pt x="394" y="49"/>
                    <a:pt x="396" y="43"/>
                    <a:pt x="397" y="38"/>
                  </a:cubicBezTo>
                  <a:cubicBezTo>
                    <a:pt x="405" y="0"/>
                    <a:pt x="405" y="0"/>
                    <a:pt x="40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225" name="PA-图片 224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22AF6030-5DF8-40A7-9A79-FBE336270CE0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224" y="2407406"/>
            <a:ext cx="1748009" cy="1748009"/>
          </a:xfrm>
          <a:prstGeom prst="rect">
            <a:avLst/>
          </a:prstGeom>
        </p:spPr>
      </p:pic>
      <p:pic>
        <p:nvPicPr>
          <p:cNvPr id="34" name="PA_图片 12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2018222A-6116-471B-948E-D7747B0E7D69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8218" y="167109"/>
            <a:ext cx="1078588" cy="1651240"/>
          </a:xfrm>
          <a:custGeom>
            <a:avLst/>
            <a:gdLst>
              <a:gd name="connsiteX0" fmla="*/ 1470895 w 4570422"/>
              <a:gd name="connsiteY0" fmla="*/ 1562983 h 1978926"/>
              <a:gd name="connsiteX1" fmla="*/ 1470895 w 4570422"/>
              <a:gd name="connsiteY1" fmla="*/ 1910685 h 1978926"/>
              <a:gd name="connsiteX2" fmla="*/ 3163217 w 4570422"/>
              <a:gd name="connsiteY2" fmla="*/ 1910685 h 1978926"/>
              <a:gd name="connsiteX3" fmla="*/ 3163217 w 4570422"/>
              <a:gd name="connsiteY3" fmla="*/ 1562983 h 1978926"/>
              <a:gd name="connsiteX4" fmla="*/ 0 w 4570422"/>
              <a:gd name="connsiteY4" fmla="*/ 0 h 1978926"/>
              <a:gd name="connsiteX5" fmla="*/ 2057748 w 4570422"/>
              <a:gd name="connsiteY5" fmla="*/ 0 h 1978926"/>
              <a:gd name="connsiteX6" fmla="*/ 2057748 w 4570422"/>
              <a:gd name="connsiteY6" fmla="*/ 272954 h 1978926"/>
              <a:gd name="connsiteX7" fmla="*/ 3313342 w 4570422"/>
              <a:gd name="connsiteY7" fmla="*/ 272954 h 1978926"/>
              <a:gd name="connsiteX8" fmla="*/ 3313342 w 4570422"/>
              <a:gd name="connsiteY8" fmla="*/ 0 h 1978926"/>
              <a:gd name="connsiteX9" fmla="*/ 4570422 w 4570422"/>
              <a:gd name="connsiteY9" fmla="*/ 0 h 1978926"/>
              <a:gd name="connsiteX10" fmla="*/ 4570422 w 4570422"/>
              <a:gd name="connsiteY10" fmla="*/ 1978926 h 1978926"/>
              <a:gd name="connsiteX11" fmla="*/ 0 w 4570422"/>
              <a:gd name="connsiteY11" fmla="*/ 1978926 h 1978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570422" h="1978926">
                <a:moveTo>
                  <a:pt x="1470895" y="1562983"/>
                </a:moveTo>
                <a:lnTo>
                  <a:pt x="1470895" y="1910685"/>
                </a:lnTo>
                <a:lnTo>
                  <a:pt x="3163217" y="1910685"/>
                </a:lnTo>
                <a:lnTo>
                  <a:pt x="3163217" y="1562983"/>
                </a:lnTo>
                <a:close/>
                <a:moveTo>
                  <a:pt x="0" y="0"/>
                </a:moveTo>
                <a:lnTo>
                  <a:pt x="2057748" y="0"/>
                </a:lnTo>
                <a:lnTo>
                  <a:pt x="2057748" y="272954"/>
                </a:lnTo>
                <a:lnTo>
                  <a:pt x="3313342" y="272954"/>
                </a:lnTo>
                <a:lnTo>
                  <a:pt x="3313342" y="0"/>
                </a:lnTo>
                <a:lnTo>
                  <a:pt x="4570422" y="0"/>
                </a:lnTo>
                <a:lnTo>
                  <a:pt x="4570422" y="1978926"/>
                </a:lnTo>
                <a:lnTo>
                  <a:pt x="0" y="1978926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5" name="PA_图片 7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5EB72367-C5C0-4C05-AFB9-CA2E62D609C5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53335">
            <a:off x="-1794492" y="-261618"/>
            <a:ext cx="6134312" cy="388886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6" name="PA_图片 16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17F95632-4A57-42F0-AA8E-6CF8F7422C5B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7947"/>
            <a:ext cx="2893234" cy="736460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22262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PA-文本框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68509" y="4540182"/>
            <a:ext cx="4588932" cy="111678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同学们在适当娱乐、温习功课之后，可根据自己的兴趣，大量阅读，多读书，读好书。 </a:t>
            </a:r>
          </a:p>
        </p:txBody>
      </p:sp>
      <p:sp>
        <p:nvSpPr>
          <p:cNvPr id="41987" name="PA-矩形 1639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006475" y="831307"/>
            <a:ext cx="411480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dirty="0">
                <a:solidFill>
                  <a:srgbClr val="6BCB9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读</a:t>
            </a:r>
            <a:r>
              <a:rPr lang="zh-CN" altLang="en-US" sz="4400" b="1" dirty="0">
                <a:solidFill>
                  <a:srgbClr val="A675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书</a:t>
            </a:r>
            <a:r>
              <a:rPr lang="zh-CN" altLang="en-US" sz="4400" b="1" dirty="0">
                <a:solidFill>
                  <a:srgbClr val="9CC9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的</a:t>
            </a:r>
            <a:r>
              <a:rPr lang="zh-CN" altLang="en-US" sz="4400" b="1" dirty="0">
                <a:solidFill>
                  <a:srgbClr val="FCC2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时</a:t>
            </a:r>
            <a:r>
              <a:rPr lang="zh-CN" altLang="en-US" sz="4400" b="1" dirty="0">
                <a:solidFill>
                  <a:srgbClr val="E7533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间</a:t>
            </a:r>
            <a:r>
              <a:rPr lang="zh-CN" altLang="en-US" sz="4400" b="1" dirty="0">
                <a:solidFill>
                  <a:srgbClr val="FEE90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：</a:t>
            </a:r>
          </a:p>
        </p:txBody>
      </p:sp>
      <p:sp>
        <p:nvSpPr>
          <p:cNvPr id="2" name="PA-矩形 1">
            <a:extLst>
              <a:ext uri="{FF2B5EF4-FFF2-40B4-BE49-F238E27FC236}">
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:a14="http://schemas.microsoft.com/office/drawing/2010/main" xmlns="" id="{0BA9B98C-2C61-4CA1-9E66-EABF4AA9A19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270000" y="1439333"/>
            <a:ext cx="4487334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3200" b="1" dirty="0">
                <a:solidFill>
                  <a:srgbClr val="6BCB9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 零星时间阅读法</a:t>
            </a:r>
            <a:endParaRPr lang="en-US" altLang="zh-CN" b="1" dirty="0">
              <a:solidFill>
                <a:srgbClr val="6BCB9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pPr algn="ctr">
              <a:lnSpc>
                <a:spcPct val="20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要善于利用课余之时间阅读，如课间、睡前、午休等，积少成多。　</a:t>
            </a:r>
            <a:r>
              <a:rPr lang="zh-CN" altLang="en-US" dirty="0">
                <a:cs typeface="+mn-ea"/>
                <a:sym typeface="+mn-lt"/>
              </a:rPr>
              <a:t>　</a:t>
            </a:r>
          </a:p>
        </p:txBody>
      </p:sp>
      <p:sp>
        <p:nvSpPr>
          <p:cNvPr id="3" name="PA-矩形 2">
            <a:extLst>
              <a:ext uri="{FF2B5EF4-FFF2-40B4-BE49-F238E27FC236}">
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:a14="http://schemas.microsoft.com/office/drawing/2010/main" xmlns="" id="{D3392554-8F51-4B7E-AA36-9A14063DAE96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006475" y="3555297"/>
            <a:ext cx="4750859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dirty="0">
                <a:solidFill>
                  <a:srgbClr val="E7533D"/>
                </a:solidFill>
                <a:cs typeface="+mn-ea"/>
                <a:sym typeface="+mn-lt"/>
              </a:rPr>
              <a:t>　 </a:t>
            </a:r>
            <a:r>
              <a:rPr lang="zh-CN" altLang="en-US" sz="3200" b="1" dirty="0">
                <a:solidFill>
                  <a:srgbClr val="E7533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整段时间阅读法</a:t>
            </a:r>
            <a:endParaRPr lang="en-US" altLang="zh-CN" sz="3200" b="1" dirty="0">
              <a:solidFill>
                <a:srgbClr val="E7533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pPr algn="ctr">
              <a:lnSpc>
                <a:spcPct val="20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周六、周日，寒暑假、节假日对于爱读书的学生来说，是十分珍贵的。</a:t>
            </a:r>
          </a:p>
        </p:txBody>
      </p:sp>
      <p:pic>
        <p:nvPicPr>
          <p:cNvPr id="5" name="PA-图片 4">
            <a:extLst>
              <a:ext uri="{FF2B5EF4-FFF2-40B4-BE49-F238E27FC236}">
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:a14="http://schemas.microsoft.com/office/drawing/2010/main" xmlns="" id="{5AE17612-EF3E-430D-A7E7-6F71862E2BA7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8509" y="831307"/>
            <a:ext cx="4974792" cy="366872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87" grpId="0"/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PA-矩形 2"/>
          <p:cNvSpPr>
            <a:spLocks noGrp="1" noChangeArrowheads="1"/>
          </p:cNvSpPr>
          <p:nvPr>
            <p:ph type="title" idx="4294967295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altLang="zh-CN" noProof="1"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 </a:t>
            </a:r>
            <a:endParaRPr lang="zh-CN" altLang="en-US" noProof="1">
              <a:effectLst>
                <a:outerShdw blurRad="38100" dist="38100" dir="2700000">
                  <a:srgbClr val="C0C0C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PA-矩形 1">
            <a:extLst>
              <a:ext uri="{FF2B5EF4-FFF2-40B4-BE49-F238E27FC236}">
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="" id="{F0CD43B8-747B-43FA-A6EC-022DD647FEE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871394" y="549275"/>
            <a:ext cx="712406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noProof="1">
                <a:solidFill>
                  <a:srgbClr val="A675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读</a:t>
            </a:r>
            <a:r>
              <a:rPr lang="zh-CN" altLang="en-US" sz="4400" b="1" noProof="1">
                <a:solidFill>
                  <a:srgbClr val="F977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书</a:t>
            </a:r>
            <a:r>
              <a:rPr lang="zh-CN" altLang="en-US" sz="4400" b="1" noProof="1">
                <a:solidFill>
                  <a:srgbClr val="FCC2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的</a:t>
            </a:r>
            <a:r>
              <a:rPr lang="zh-CN" altLang="en-US" sz="4400" b="1" noProof="1">
                <a:solidFill>
                  <a:srgbClr val="9CC9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时</a:t>
            </a:r>
            <a:r>
              <a:rPr lang="zh-CN" altLang="en-US" sz="4400" b="1" noProof="1">
                <a:solidFill>
                  <a:srgbClr val="FEE90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候</a:t>
            </a:r>
            <a:r>
              <a:rPr lang="zh-CN" altLang="en-US" sz="4400" b="1" noProof="1">
                <a:solidFill>
                  <a:srgbClr val="6BCB9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应</a:t>
            </a:r>
            <a:r>
              <a:rPr lang="zh-CN" altLang="en-US" sz="4400" b="1" noProof="1">
                <a:solidFill>
                  <a:srgbClr val="E7533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该</a:t>
            </a:r>
            <a:r>
              <a:rPr lang="zh-CN" altLang="en-US" sz="4400" b="1" noProof="1">
                <a:solidFill>
                  <a:srgbClr val="F977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注</a:t>
            </a:r>
            <a:r>
              <a:rPr lang="zh-CN" altLang="en-US" sz="4400" b="1" noProof="1">
                <a:solidFill>
                  <a:srgbClr val="FCC2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意</a:t>
            </a:r>
            <a:r>
              <a:rPr lang="zh-CN" altLang="en-US" sz="4400" b="1" noProof="1">
                <a:solidFill>
                  <a:srgbClr val="9CC9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什</a:t>
            </a:r>
            <a:r>
              <a:rPr lang="zh-CN" altLang="en-US" sz="4400" b="1" noProof="1">
                <a:solidFill>
                  <a:srgbClr val="FEE90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么</a:t>
            </a:r>
            <a:r>
              <a:rPr lang="zh-CN" altLang="en-US" sz="4400" b="1" noProof="1">
                <a:solidFill>
                  <a:srgbClr val="A675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？ </a:t>
            </a:r>
            <a:endParaRPr lang="zh-CN" altLang="en-US" sz="4400" b="1" dirty="0">
              <a:solidFill>
                <a:srgbClr val="A675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4" name="PA-组合 3">
            <a:extLst>
              <a:ext uri="{FF2B5EF4-FFF2-40B4-BE49-F238E27FC236}">
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="" id="{7F7526E2-9706-4307-B138-381CFEC50494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405995" y="1717626"/>
            <a:ext cx="769441" cy="769441"/>
            <a:chOff x="1628789" y="1717626"/>
            <a:chExt cx="769441" cy="769441"/>
          </a:xfrm>
        </p:grpSpPr>
        <p:sp>
          <p:nvSpPr>
            <p:cNvPr id="3" name="PA-椭圆 2">
              <a:extLst>
                <a:ext uri="{FF2B5EF4-FFF2-40B4-BE49-F238E27FC236}">
  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="" id="{0630843C-A4B2-4A72-93B4-5A092438FEF9}"/>
                </a:ext>
              </a:extLst>
            </p:cNvPr>
            <p:cNvSpPr/>
            <p:nvPr>
              <p:custDataLst>
                <p:tags r:id="rId25"/>
              </p:custDataLst>
            </p:nvPr>
          </p:nvSpPr>
          <p:spPr>
            <a:xfrm>
              <a:off x="1628789" y="1717626"/>
              <a:ext cx="769441" cy="769441"/>
            </a:xfrm>
            <a:prstGeom prst="ellipse">
              <a:avLst/>
            </a:prstGeom>
            <a:solidFill>
              <a:srgbClr val="FEE90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PA-pay-card_40365">
              <a:extLst>
                <a:ext uri="{FF2B5EF4-FFF2-40B4-BE49-F238E27FC236}">
  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="" id="{A6BFB007-BB99-422E-9FDE-6A7D4B83ED61}"/>
                </a:ext>
              </a:extLst>
            </p:cNvPr>
            <p:cNvSpPr>
              <a:spLocks noChangeAspect="1"/>
            </p:cNvSpPr>
            <p:nvPr>
              <p:custDataLst>
                <p:tags r:id="rId26"/>
              </p:custDataLst>
            </p:nvPr>
          </p:nvSpPr>
          <p:spPr bwMode="auto">
            <a:xfrm>
              <a:off x="1812586" y="1958635"/>
              <a:ext cx="462892" cy="314837"/>
            </a:xfrm>
            <a:custGeom>
              <a:avLst/>
              <a:gdLst>
                <a:gd name="connsiteX0" fmla="*/ 0 w 537912"/>
                <a:gd name="connsiteY0" fmla="*/ 232162 h 365863"/>
                <a:gd name="connsiteX1" fmla="*/ 537912 w 537912"/>
                <a:gd name="connsiteY1" fmla="*/ 232162 h 365863"/>
                <a:gd name="connsiteX2" fmla="*/ 537912 w 537912"/>
                <a:gd name="connsiteY2" fmla="*/ 322370 h 365863"/>
                <a:gd name="connsiteX3" fmla="*/ 495913 w 537912"/>
                <a:gd name="connsiteY3" fmla="*/ 365863 h 365863"/>
                <a:gd name="connsiteX4" fmla="*/ 43614 w 537912"/>
                <a:gd name="connsiteY4" fmla="*/ 365863 h 365863"/>
                <a:gd name="connsiteX5" fmla="*/ 0 w 537912"/>
                <a:gd name="connsiteY5" fmla="*/ 322370 h 365863"/>
                <a:gd name="connsiteX6" fmla="*/ 495922 w 537912"/>
                <a:gd name="connsiteY6" fmla="*/ 136958 h 365863"/>
                <a:gd name="connsiteX7" fmla="*/ 471697 w 537912"/>
                <a:gd name="connsiteY7" fmla="*/ 161166 h 365863"/>
                <a:gd name="connsiteX8" fmla="*/ 495922 w 537912"/>
                <a:gd name="connsiteY8" fmla="*/ 183760 h 365863"/>
                <a:gd name="connsiteX9" fmla="*/ 518532 w 537912"/>
                <a:gd name="connsiteY9" fmla="*/ 161166 h 365863"/>
                <a:gd name="connsiteX10" fmla="*/ 495922 w 537912"/>
                <a:gd name="connsiteY10" fmla="*/ 136958 h 365863"/>
                <a:gd name="connsiteX11" fmla="*/ 135774 w 537912"/>
                <a:gd name="connsiteY11" fmla="*/ 104680 h 365863"/>
                <a:gd name="connsiteX12" fmla="*/ 537912 w 537912"/>
                <a:gd name="connsiteY12" fmla="*/ 104680 h 365863"/>
                <a:gd name="connsiteX13" fmla="*/ 537912 w 537912"/>
                <a:gd name="connsiteY13" fmla="*/ 217652 h 365863"/>
                <a:gd name="connsiteX14" fmla="*/ 135774 w 537912"/>
                <a:gd name="connsiteY14" fmla="*/ 217652 h 365863"/>
                <a:gd name="connsiteX15" fmla="*/ 0 w 537912"/>
                <a:gd name="connsiteY15" fmla="*/ 104680 h 365863"/>
                <a:gd name="connsiteX16" fmla="*/ 112972 w 537912"/>
                <a:gd name="connsiteY16" fmla="*/ 104680 h 365863"/>
                <a:gd name="connsiteX17" fmla="*/ 112972 w 537912"/>
                <a:gd name="connsiteY17" fmla="*/ 217652 h 365863"/>
                <a:gd name="connsiteX18" fmla="*/ 0 w 537912"/>
                <a:gd name="connsiteY18" fmla="*/ 217652 h 365863"/>
                <a:gd name="connsiteX19" fmla="*/ 43614 w 537912"/>
                <a:gd name="connsiteY19" fmla="*/ 0 h 365863"/>
                <a:gd name="connsiteX20" fmla="*/ 495913 w 537912"/>
                <a:gd name="connsiteY20" fmla="*/ 0 h 365863"/>
                <a:gd name="connsiteX21" fmla="*/ 537912 w 537912"/>
                <a:gd name="connsiteY21" fmla="*/ 43502 h 365863"/>
                <a:gd name="connsiteX22" fmla="*/ 537912 w 537912"/>
                <a:gd name="connsiteY22" fmla="*/ 88616 h 365863"/>
                <a:gd name="connsiteX23" fmla="*/ 0 w 537912"/>
                <a:gd name="connsiteY23" fmla="*/ 88616 h 365863"/>
                <a:gd name="connsiteX24" fmla="*/ 0 w 537912"/>
                <a:gd name="connsiteY24" fmla="*/ 43502 h 365863"/>
                <a:gd name="connsiteX25" fmla="*/ 43614 w 537912"/>
                <a:gd name="connsiteY25" fmla="*/ 0 h 365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37912" h="365863">
                  <a:moveTo>
                    <a:pt x="0" y="232162"/>
                  </a:moveTo>
                  <a:lnTo>
                    <a:pt x="537912" y="232162"/>
                  </a:lnTo>
                  <a:lnTo>
                    <a:pt x="537912" y="322370"/>
                  </a:lnTo>
                  <a:cubicBezTo>
                    <a:pt x="537912" y="346533"/>
                    <a:pt x="518528" y="365863"/>
                    <a:pt x="495913" y="365863"/>
                  </a:cubicBezTo>
                  <a:lnTo>
                    <a:pt x="43614" y="365863"/>
                  </a:lnTo>
                  <a:cubicBezTo>
                    <a:pt x="19384" y="365863"/>
                    <a:pt x="0" y="346533"/>
                    <a:pt x="0" y="322370"/>
                  </a:cubicBezTo>
                  <a:close/>
                  <a:moveTo>
                    <a:pt x="495922" y="136958"/>
                  </a:moveTo>
                  <a:cubicBezTo>
                    <a:pt x="483002" y="136958"/>
                    <a:pt x="471697" y="148255"/>
                    <a:pt x="471697" y="161166"/>
                  </a:cubicBezTo>
                  <a:cubicBezTo>
                    <a:pt x="471697" y="174077"/>
                    <a:pt x="483002" y="183760"/>
                    <a:pt x="495922" y="183760"/>
                  </a:cubicBezTo>
                  <a:cubicBezTo>
                    <a:pt x="508842" y="183760"/>
                    <a:pt x="518532" y="174077"/>
                    <a:pt x="518532" y="161166"/>
                  </a:cubicBezTo>
                  <a:cubicBezTo>
                    <a:pt x="518532" y="148255"/>
                    <a:pt x="508842" y="136958"/>
                    <a:pt x="495922" y="136958"/>
                  </a:cubicBezTo>
                  <a:close/>
                  <a:moveTo>
                    <a:pt x="135774" y="104680"/>
                  </a:moveTo>
                  <a:lnTo>
                    <a:pt x="537912" y="104680"/>
                  </a:lnTo>
                  <a:lnTo>
                    <a:pt x="537912" y="217652"/>
                  </a:lnTo>
                  <a:lnTo>
                    <a:pt x="135774" y="217652"/>
                  </a:lnTo>
                  <a:close/>
                  <a:moveTo>
                    <a:pt x="0" y="104680"/>
                  </a:moveTo>
                  <a:lnTo>
                    <a:pt x="112972" y="104680"/>
                  </a:lnTo>
                  <a:lnTo>
                    <a:pt x="112972" y="217652"/>
                  </a:lnTo>
                  <a:lnTo>
                    <a:pt x="0" y="217652"/>
                  </a:lnTo>
                  <a:close/>
                  <a:moveTo>
                    <a:pt x="43614" y="0"/>
                  </a:moveTo>
                  <a:lnTo>
                    <a:pt x="495913" y="0"/>
                  </a:lnTo>
                  <a:cubicBezTo>
                    <a:pt x="518528" y="0"/>
                    <a:pt x="537912" y="19334"/>
                    <a:pt x="537912" y="43502"/>
                  </a:cubicBezTo>
                  <a:lnTo>
                    <a:pt x="537912" y="88616"/>
                  </a:lnTo>
                  <a:lnTo>
                    <a:pt x="0" y="88616"/>
                  </a:lnTo>
                  <a:lnTo>
                    <a:pt x="0" y="43502"/>
                  </a:lnTo>
                  <a:cubicBezTo>
                    <a:pt x="0" y="19334"/>
                    <a:pt x="19384" y="0"/>
                    <a:pt x="4361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" name="PA-组合 4">
            <a:extLst>
              <a:ext uri="{FF2B5EF4-FFF2-40B4-BE49-F238E27FC236}">
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="" id="{C0534355-DE83-4D1F-BFA3-B00532ADCC73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1405995" y="3120454"/>
            <a:ext cx="769441" cy="769441"/>
            <a:chOff x="1506037" y="3220988"/>
            <a:chExt cx="769441" cy="769441"/>
          </a:xfrm>
        </p:grpSpPr>
        <p:sp>
          <p:nvSpPr>
            <p:cNvPr id="9" name="PA-椭圆 8">
              <a:extLst>
                <a:ext uri="{FF2B5EF4-FFF2-40B4-BE49-F238E27FC236}">
  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="" id="{C0427795-AF31-470A-BBB2-A4F35C0DBB91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>
              <a:off x="1506037" y="3220988"/>
              <a:ext cx="769441" cy="769441"/>
            </a:xfrm>
            <a:prstGeom prst="ellipse">
              <a:avLst/>
            </a:prstGeom>
            <a:solidFill>
              <a:srgbClr val="FCC2D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PA-pay-card_40365">
              <a:extLst>
                <a:ext uri="{FF2B5EF4-FFF2-40B4-BE49-F238E27FC236}">
  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="" id="{AD0FB698-153B-4BFD-BD29-76D7B6C622D9}"/>
                </a:ext>
              </a:extLst>
            </p:cNvPr>
            <p:cNvSpPr>
              <a:spLocks noChangeAspect="1"/>
            </p:cNvSpPr>
            <p:nvPr>
              <p:custDataLst>
                <p:tags r:id="rId24"/>
              </p:custDataLst>
            </p:nvPr>
          </p:nvSpPr>
          <p:spPr bwMode="auto">
            <a:xfrm>
              <a:off x="1707006" y="3374262"/>
              <a:ext cx="367501" cy="462892"/>
            </a:xfrm>
            <a:custGeom>
              <a:avLst/>
              <a:gdLst>
                <a:gd name="T0" fmla="*/ 638 w 654"/>
                <a:gd name="T1" fmla="*/ 670 h 825"/>
                <a:gd name="T2" fmla="*/ 654 w 654"/>
                <a:gd name="T3" fmla="*/ 668 h 825"/>
                <a:gd name="T4" fmla="*/ 654 w 654"/>
                <a:gd name="T5" fmla="*/ 0 h 825"/>
                <a:gd name="T6" fmla="*/ 93 w 654"/>
                <a:gd name="T7" fmla="*/ 0 h 825"/>
                <a:gd name="T8" fmla="*/ 0 w 654"/>
                <a:gd name="T9" fmla="*/ 93 h 825"/>
                <a:gd name="T10" fmla="*/ 0 w 654"/>
                <a:gd name="T11" fmla="*/ 750 h 825"/>
                <a:gd name="T12" fmla="*/ 1 w 654"/>
                <a:gd name="T13" fmla="*/ 749 h 825"/>
                <a:gd name="T14" fmla="*/ 93 w 654"/>
                <a:gd name="T15" fmla="*/ 825 h 825"/>
                <a:gd name="T16" fmla="*/ 638 w 654"/>
                <a:gd name="T17" fmla="*/ 825 h 825"/>
                <a:gd name="T18" fmla="*/ 638 w 654"/>
                <a:gd name="T19" fmla="*/ 794 h 825"/>
                <a:gd name="T20" fmla="*/ 621 w 654"/>
                <a:gd name="T21" fmla="*/ 732 h 825"/>
                <a:gd name="T22" fmla="*/ 638 w 654"/>
                <a:gd name="T23" fmla="*/ 670 h 825"/>
                <a:gd name="T24" fmla="*/ 93 w 654"/>
                <a:gd name="T25" fmla="*/ 31 h 825"/>
                <a:gd name="T26" fmla="*/ 105 w 654"/>
                <a:gd name="T27" fmla="*/ 31 h 825"/>
                <a:gd name="T28" fmla="*/ 105 w 654"/>
                <a:gd name="T29" fmla="*/ 377 h 825"/>
                <a:gd name="T30" fmla="*/ 171 w 654"/>
                <a:gd name="T31" fmla="*/ 281 h 825"/>
                <a:gd name="T32" fmla="*/ 237 w 654"/>
                <a:gd name="T33" fmla="*/ 377 h 825"/>
                <a:gd name="T34" fmla="*/ 237 w 654"/>
                <a:gd name="T35" fmla="*/ 31 h 825"/>
                <a:gd name="T36" fmla="*/ 623 w 654"/>
                <a:gd name="T37" fmla="*/ 31 h 825"/>
                <a:gd name="T38" fmla="*/ 623 w 654"/>
                <a:gd name="T39" fmla="*/ 638 h 825"/>
                <a:gd name="T40" fmla="*/ 93 w 654"/>
                <a:gd name="T41" fmla="*/ 638 h 825"/>
                <a:gd name="T42" fmla="*/ 31 w 654"/>
                <a:gd name="T43" fmla="*/ 663 h 825"/>
                <a:gd name="T44" fmla="*/ 31 w 654"/>
                <a:gd name="T45" fmla="*/ 93 h 825"/>
                <a:gd name="T46" fmla="*/ 93 w 654"/>
                <a:gd name="T47" fmla="*/ 31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54" h="825">
                  <a:moveTo>
                    <a:pt x="638" y="670"/>
                  </a:moveTo>
                  <a:lnTo>
                    <a:pt x="654" y="668"/>
                  </a:lnTo>
                  <a:lnTo>
                    <a:pt x="654" y="0"/>
                  </a:lnTo>
                  <a:lnTo>
                    <a:pt x="93" y="0"/>
                  </a:lnTo>
                  <a:cubicBezTo>
                    <a:pt x="42" y="0"/>
                    <a:pt x="0" y="42"/>
                    <a:pt x="0" y="93"/>
                  </a:cubicBezTo>
                  <a:lnTo>
                    <a:pt x="0" y="750"/>
                  </a:lnTo>
                  <a:lnTo>
                    <a:pt x="1" y="749"/>
                  </a:lnTo>
                  <a:cubicBezTo>
                    <a:pt x="10" y="792"/>
                    <a:pt x="47" y="825"/>
                    <a:pt x="93" y="825"/>
                  </a:cubicBezTo>
                  <a:lnTo>
                    <a:pt x="638" y="825"/>
                  </a:lnTo>
                  <a:lnTo>
                    <a:pt x="638" y="794"/>
                  </a:lnTo>
                  <a:cubicBezTo>
                    <a:pt x="633" y="794"/>
                    <a:pt x="621" y="772"/>
                    <a:pt x="621" y="732"/>
                  </a:cubicBezTo>
                  <a:cubicBezTo>
                    <a:pt x="621" y="692"/>
                    <a:pt x="633" y="671"/>
                    <a:pt x="638" y="670"/>
                  </a:cubicBezTo>
                  <a:close/>
                  <a:moveTo>
                    <a:pt x="93" y="31"/>
                  </a:moveTo>
                  <a:lnTo>
                    <a:pt x="105" y="31"/>
                  </a:lnTo>
                  <a:lnTo>
                    <a:pt x="105" y="377"/>
                  </a:lnTo>
                  <a:lnTo>
                    <a:pt x="171" y="281"/>
                  </a:lnTo>
                  <a:lnTo>
                    <a:pt x="237" y="377"/>
                  </a:lnTo>
                  <a:lnTo>
                    <a:pt x="237" y="31"/>
                  </a:lnTo>
                  <a:lnTo>
                    <a:pt x="623" y="31"/>
                  </a:lnTo>
                  <a:lnTo>
                    <a:pt x="623" y="638"/>
                  </a:lnTo>
                  <a:lnTo>
                    <a:pt x="93" y="638"/>
                  </a:lnTo>
                  <a:cubicBezTo>
                    <a:pt x="69" y="638"/>
                    <a:pt x="47" y="648"/>
                    <a:pt x="31" y="663"/>
                  </a:cubicBezTo>
                  <a:lnTo>
                    <a:pt x="31" y="93"/>
                  </a:lnTo>
                  <a:cubicBezTo>
                    <a:pt x="31" y="59"/>
                    <a:pt x="59" y="31"/>
                    <a:pt x="93" y="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PA-组合 22">
            <a:extLst>
              <a:ext uri="{FF2B5EF4-FFF2-40B4-BE49-F238E27FC236}">
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="" id="{BC137E31-93FF-4603-B6A7-304CAB7448F8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1405995" y="4542563"/>
            <a:ext cx="769441" cy="769441"/>
            <a:chOff x="1405995" y="4523282"/>
            <a:chExt cx="769441" cy="769441"/>
          </a:xfrm>
        </p:grpSpPr>
        <p:sp>
          <p:nvSpPr>
            <p:cNvPr id="11" name="PA-椭圆 10">
              <a:extLst>
                <a:ext uri="{FF2B5EF4-FFF2-40B4-BE49-F238E27FC236}">
  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="" id="{0548E566-0BB2-408E-8510-14A86EE43378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>
              <a:off x="1405995" y="4523282"/>
              <a:ext cx="769441" cy="769441"/>
            </a:xfrm>
            <a:prstGeom prst="ellipse">
              <a:avLst/>
            </a:prstGeom>
            <a:solidFill>
              <a:srgbClr val="E7533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PA-pay-card_40365">
              <a:extLst>
                <a:ext uri="{FF2B5EF4-FFF2-40B4-BE49-F238E27FC236}">
  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="" id="{AE7CFACF-2640-4C8B-A6AB-D920345CEF96}"/>
                </a:ext>
              </a:extLst>
            </p:cNvPr>
            <p:cNvSpPr>
              <a:spLocks noChangeAspect="1"/>
            </p:cNvSpPr>
            <p:nvPr>
              <p:custDataLst>
                <p:tags r:id="rId22"/>
              </p:custDataLst>
            </p:nvPr>
          </p:nvSpPr>
          <p:spPr bwMode="auto">
            <a:xfrm>
              <a:off x="1559269" y="4675516"/>
              <a:ext cx="462892" cy="462248"/>
            </a:xfrm>
            <a:custGeom>
              <a:avLst/>
              <a:gdLst>
                <a:gd name="connsiteX0" fmla="*/ 220168 w 608697"/>
                <a:gd name="connsiteY0" fmla="*/ 149793 h 607851"/>
                <a:gd name="connsiteX1" fmla="*/ 239222 w 608697"/>
                <a:gd name="connsiteY1" fmla="*/ 161748 h 607851"/>
                <a:gd name="connsiteX2" fmla="*/ 303540 w 608697"/>
                <a:gd name="connsiteY2" fmla="*/ 252175 h 607851"/>
                <a:gd name="connsiteX3" fmla="*/ 304361 w 608697"/>
                <a:gd name="connsiteY3" fmla="*/ 252026 h 607851"/>
                <a:gd name="connsiteX4" fmla="*/ 347190 w 608697"/>
                <a:gd name="connsiteY4" fmla="*/ 274596 h 607851"/>
                <a:gd name="connsiteX5" fmla="*/ 417850 w 608697"/>
                <a:gd name="connsiteY5" fmla="*/ 274596 h 607851"/>
                <a:gd name="connsiteX6" fmla="*/ 447173 w 608697"/>
                <a:gd name="connsiteY6" fmla="*/ 303943 h 607851"/>
                <a:gd name="connsiteX7" fmla="*/ 417775 w 608697"/>
                <a:gd name="connsiteY7" fmla="*/ 333291 h 607851"/>
                <a:gd name="connsiteX8" fmla="*/ 347190 w 608697"/>
                <a:gd name="connsiteY8" fmla="*/ 333291 h 607851"/>
                <a:gd name="connsiteX9" fmla="*/ 304361 w 608697"/>
                <a:gd name="connsiteY9" fmla="*/ 355861 h 607851"/>
                <a:gd name="connsiteX10" fmla="*/ 252354 w 608697"/>
                <a:gd name="connsiteY10" fmla="*/ 303943 h 607851"/>
                <a:gd name="connsiteX11" fmla="*/ 255712 w 608697"/>
                <a:gd name="connsiteY11" fmla="*/ 286216 h 607851"/>
                <a:gd name="connsiteX12" fmla="*/ 191320 w 608697"/>
                <a:gd name="connsiteY12" fmla="*/ 195714 h 607851"/>
                <a:gd name="connsiteX13" fmla="*/ 198259 w 608697"/>
                <a:gd name="connsiteY13" fmla="*/ 154820 h 607851"/>
                <a:gd name="connsiteX14" fmla="*/ 220168 w 608697"/>
                <a:gd name="connsiteY14" fmla="*/ 149793 h 607851"/>
                <a:gd name="connsiteX15" fmla="*/ 284730 w 608697"/>
                <a:gd name="connsiteY15" fmla="*/ 79259 h 607851"/>
                <a:gd name="connsiteX16" fmla="*/ 79369 w 608697"/>
                <a:gd name="connsiteY16" fmla="*/ 284409 h 607851"/>
                <a:gd name="connsiteX17" fmla="*/ 105701 w 608697"/>
                <a:gd name="connsiteY17" fmla="*/ 284409 h 607851"/>
                <a:gd name="connsiteX18" fmla="*/ 125320 w 608697"/>
                <a:gd name="connsiteY18" fmla="*/ 303925 h 607851"/>
                <a:gd name="connsiteX19" fmla="*/ 105701 w 608697"/>
                <a:gd name="connsiteY19" fmla="*/ 323517 h 607851"/>
                <a:gd name="connsiteX20" fmla="*/ 79369 w 608697"/>
                <a:gd name="connsiteY20" fmla="*/ 323517 h 607851"/>
                <a:gd name="connsiteX21" fmla="*/ 284805 w 608697"/>
                <a:gd name="connsiteY21" fmla="*/ 528592 h 607851"/>
                <a:gd name="connsiteX22" fmla="*/ 284805 w 608697"/>
                <a:gd name="connsiteY22" fmla="*/ 502296 h 607851"/>
                <a:gd name="connsiteX23" fmla="*/ 304349 w 608697"/>
                <a:gd name="connsiteY23" fmla="*/ 482705 h 607851"/>
                <a:gd name="connsiteX24" fmla="*/ 323967 w 608697"/>
                <a:gd name="connsiteY24" fmla="*/ 502296 h 607851"/>
                <a:gd name="connsiteX25" fmla="*/ 323967 w 608697"/>
                <a:gd name="connsiteY25" fmla="*/ 528592 h 607851"/>
                <a:gd name="connsiteX26" fmla="*/ 529328 w 608697"/>
                <a:gd name="connsiteY26" fmla="*/ 323442 h 607851"/>
                <a:gd name="connsiteX27" fmla="*/ 502996 w 608697"/>
                <a:gd name="connsiteY27" fmla="*/ 323442 h 607851"/>
                <a:gd name="connsiteX28" fmla="*/ 483377 w 608697"/>
                <a:gd name="connsiteY28" fmla="*/ 303925 h 607851"/>
                <a:gd name="connsiteX29" fmla="*/ 502996 w 608697"/>
                <a:gd name="connsiteY29" fmla="*/ 284334 h 607851"/>
                <a:gd name="connsiteX30" fmla="*/ 529328 w 608697"/>
                <a:gd name="connsiteY30" fmla="*/ 284334 h 607851"/>
                <a:gd name="connsiteX31" fmla="*/ 323893 w 608697"/>
                <a:gd name="connsiteY31" fmla="*/ 79259 h 607851"/>
                <a:gd name="connsiteX32" fmla="*/ 323893 w 608697"/>
                <a:gd name="connsiteY32" fmla="*/ 105555 h 607851"/>
                <a:gd name="connsiteX33" fmla="*/ 304349 w 608697"/>
                <a:gd name="connsiteY33" fmla="*/ 125146 h 607851"/>
                <a:gd name="connsiteX34" fmla="*/ 284730 w 608697"/>
                <a:gd name="connsiteY34" fmla="*/ 105555 h 607851"/>
                <a:gd name="connsiteX35" fmla="*/ 304349 w 608697"/>
                <a:gd name="connsiteY35" fmla="*/ 0 h 607851"/>
                <a:gd name="connsiteX36" fmla="*/ 608697 w 608697"/>
                <a:gd name="connsiteY36" fmla="*/ 303925 h 607851"/>
                <a:gd name="connsiteX37" fmla="*/ 304349 w 608697"/>
                <a:gd name="connsiteY37" fmla="*/ 607851 h 607851"/>
                <a:gd name="connsiteX38" fmla="*/ 0 w 608697"/>
                <a:gd name="connsiteY38" fmla="*/ 303925 h 607851"/>
                <a:gd name="connsiteX39" fmla="*/ 304349 w 608697"/>
                <a:gd name="connsiteY39" fmla="*/ 0 h 607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697" h="607851">
                  <a:moveTo>
                    <a:pt x="220168" y="149793"/>
                  </a:moveTo>
                  <a:cubicBezTo>
                    <a:pt x="227582" y="151040"/>
                    <a:pt x="234522" y="155119"/>
                    <a:pt x="239222" y="161748"/>
                  </a:cubicBezTo>
                  <a:lnTo>
                    <a:pt x="303540" y="252175"/>
                  </a:lnTo>
                  <a:cubicBezTo>
                    <a:pt x="303839" y="252101"/>
                    <a:pt x="304062" y="252026"/>
                    <a:pt x="304361" y="252026"/>
                  </a:cubicBezTo>
                  <a:cubicBezTo>
                    <a:pt x="322119" y="252026"/>
                    <a:pt x="337863" y="261039"/>
                    <a:pt x="347190" y="274596"/>
                  </a:cubicBezTo>
                  <a:lnTo>
                    <a:pt x="417850" y="274596"/>
                  </a:lnTo>
                  <a:cubicBezTo>
                    <a:pt x="434041" y="274596"/>
                    <a:pt x="447173" y="287705"/>
                    <a:pt x="447173" y="303943"/>
                  </a:cubicBezTo>
                  <a:cubicBezTo>
                    <a:pt x="447173" y="320107"/>
                    <a:pt x="434041" y="333291"/>
                    <a:pt x="417775" y="333291"/>
                  </a:cubicBezTo>
                  <a:lnTo>
                    <a:pt x="347190" y="333291"/>
                  </a:lnTo>
                  <a:cubicBezTo>
                    <a:pt x="337863" y="346848"/>
                    <a:pt x="322194" y="355861"/>
                    <a:pt x="304361" y="355861"/>
                  </a:cubicBezTo>
                  <a:cubicBezTo>
                    <a:pt x="275634" y="355861"/>
                    <a:pt x="252354" y="332621"/>
                    <a:pt x="252354" y="303943"/>
                  </a:cubicBezTo>
                  <a:cubicBezTo>
                    <a:pt x="252354" y="297687"/>
                    <a:pt x="253698" y="291802"/>
                    <a:pt x="255712" y="286216"/>
                  </a:cubicBezTo>
                  <a:lnTo>
                    <a:pt x="191320" y="195714"/>
                  </a:lnTo>
                  <a:cubicBezTo>
                    <a:pt x="181918" y="182530"/>
                    <a:pt x="184977" y="164206"/>
                    <a:pt x="198259" y="154820"/>
                  </a:cubicBezTo>
                  <a:cubicBezTo>
                    <a:pt x="204862" y="150128"/>
                    <a:pt x="212753" y="148545"/>
                    <a:pt x="220168" y="149793"/>
                  </a:cubicBezTo>
                  <a:close/>
                  <a:moveTo>
                    <a:pt x="284730" y="79259"/>
                  </a:moveTo>
                  <a:cubicBezTo>
                    <a:pt x="175746" y="88645"/>
                    <a:pt x="88768" y="175502"/>
                    <a:pt x="79369" y="284409"/>
                  </a:cubicBezTo>
                  <a:lnTo>
                    <a:pt x="105701" y="284409"/>
                  </a:lnTo>
                  <a:cubicBezTo>
                    <a:pt x="116517" y="284409"/>
                    <a:pt x="125320" y="293124"/>
                    <a:pt x="125320" y="303925"/>
                  </a:cubicBezTo>
                  <a:cubicBezTo>
                    <a:pt x="125320" y="314727"/>
                    <a:pt x="116517" y="323517"/>
                    <a:pt x="105701" y="323517"/>
                  </a:cubicBezTo>
                  <a:lnTo>
                    <a:pt x="79369" y="323517"/>
                  </a:lnTo>
                  <a:cubicBezTo>
                    <a:pt x="88768" y="432349"/>
                    <a:pt x="175746" y="519206"/>
                    <a:pt x="284805" y="528592"/>
                  </a:cubicBezTo>
                  <a:lnTo>
                    <a:pt x="284805" y="502296"/>
                  </a:lnTo>
                  <a:cubicBezTo>
                    <a:pt x="284805" y="491495"/>
                    <a:pt x="293532" y="482705"/>
                    <a:pt x="304349" y="482705"/>
                  </a:cubicBezTo>
                  <a:cubicBezTo>
                    <a:pt x="315165" y="482705"/>
                    <a:pt x="323967" y="491495"/>
                    <a:pt x="323967" y="502296"/>
                  </a:cubicBezTo>
                  <a:lnTo>
                    <a:pt x="323967" y="528592"/>
                  </a:lnTo>
                  <a:cubicBezTo>
                    <a:pt x="432951" y="519206"/>
                    <a:pt x="519929" y="432349"/>
                    <a:pt x="529328" y="323442"/>
                  </a:cubicBezTo>
                  <a:lnTo>
                    <a:pt x="502996" y="323442"/>
                  </a:lnTo>
                  <a:cubicBezTo>
                    <a:pt x="492179" y="323442"/>
                    <a:pt x="483377" y="314727"/>
                    <a:pt x="483377" y="303925"/>
                  </a:cubicBezTo>
                  <a:cubicBezTo>
                    <a:pt x="483377" y="293124"/>
                    <a:pt x="492179" y="284334"/>
                    <a:pt x="502996" y="284334"/>
                  </a:cubicBezTo>
                  <a:lnTo>
                    <a:pt x="529328" y="284334"/>
                  </a:lnTo>
                  <a:cubicBezTo>
                    <a:pt x="519929" y="175502"/>
                    <a:pt x="432951" y="88645"/>
                    <a:pt x="323893" y="79259"/>
                  </a:cubicBezTo>
                  <a:lnTo>
                    <a:pt x="323893" y="105555"/>
                  </a:lnTo>
                  <a:cubicBezTo>
                    <a:pt x="323893" y="116356"/>
                    <a:pt x="315165" y="125146"/>
                    <a:pt x="304349" y="125146"/>
                  </a:cubicBezTo>
                  <a:cubicBezTo>
                    <a:pt x="293532" y="125146"/>
                    <a:pt x="284730" y="116356"/>
                    <a:pt x="284730" y="105555"/>
                  </a:cubicBezTo>
                  <a:close/>
                  <a:moveTo>
                    <a:pt x="304349" y="0"/>
                  </a:moveTo>
                  <a:cubicBezTo>
                    <a:pt x="472412" y="0"/>
                    <a:pt x="608697" y="136096"/>
                    <a:pt x="608697" y="303925"/>
                  </a:cubicBezTo>
                  <a:cubicBezTo>
                    <a:pt x="608697" y="471755"/>
                    <a:pt x="472412" y="607851"/>
                    <a:pt x="304349" y="607851"/>
                  </a:cubicBezTo>
                  <a:cubicBezTo>
                    <a:pt x="136285" y="607851"/>
                    <a:pt x="0" y="471755"/>
                    <a:pt x="0" y="303925"/>
                  </a:cubicBezTo>
                  <a:cubicBezTo>
                    <a:pt x="0" y="136096"/>
                    <a:pt x="136285" y="0"/>
                    <a:pt x="30434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PA-组合 23">
            <a:extLst>
              <a:ext uri="{FF2B5EF4-FFF2-40B4-BE49-F238E27FC236}">
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="" id="{2A175221-CAD9-40DC-BF82-32440068A439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6231853" y="1717626"/>
            <a:ext cx="769441" cy="769441"/>
            <a:chOff x="6442572" y="1958635"/>
            <a:chExt cx="769441" cy="769441"/>
          </a:xfrm>
        </p:grpSpPr>
        <p:sp>
          <p:nvSpPr>
            <p:cNvPr id="6" name="PA-椭圆 5">
              <a:extLst>
                <a:ext uri="{FF2B5EF4-FFF2-40B4-BE49-F238E27FC236}">
  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="" id="{471F3F12-6B29-40D7-9AD3-19CB039BAEEF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6442572" y="1958635"/>
              <a:ext cx="769441" cy="769441"/>
            </a:xfrm>
            <a:prstGeom prst="ellipse">
              <a:avLst/>
            </a:prstGeom>
            <a:solidFill>
              <a:srgbClr val="9CC9E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PA-pay-card_40365">
              <a:extLst>
                <a:ext uri="{FF2B5EF4-FFF2-40B4-BE49-F238E27FC236}">
  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="" id="{84673A09-AC63-414A-887D-21AF90FB92EA}"/>
                </a:ext>
              </a:extLst>
            </p:cNvPr>
            <p:cNvSpPr>
              <a:spLocks noChangeAspect="1"/>
            </p:cNvSpPr>
            <p:nvPr>
              <p:custDataLst>
                <p:tags r:id="rId20"/>
              </p:custDataLst>
            </p:nvPr>
          </p:nvSpPr>
          <p:spPr bwMode="auto">
            <a:xfrm>
              <a:off x="6616574" y="2180534"/>
              <a:ext cx="421436" cy="462892"/>
            </a:xfrm>
            <a:custGeom>
              <a:avLst/>
              <a:gdLst>
                <a:gd name="connsiteX0" fmla="*/ 157109 w 552386"/>
                <a:gd name="connsiteY0" fmla="*/ 260500 h 606722"/>
                <a:gd name="connsiteX1" fmla="*/ 147053 w 552386"/>
                <a:gd name="connsiteY1" fmla="*/ 263432 h 606722"/>
                <a:gd name="connsiteX2" fmla="*/ 143048 w 552386"/>
                <a:gd name="connsiteY2" fmla="*/ 270896 h 606722"/>
                <a:gd name="connsiteX3" fmla="*/ 146163 w 552386"/>
                <a:gd name="connsiteY3" fmla="*/ 277115 h 606722"/>
                <a:gd name="connsiteX4" fmla="*/ 153816 w 552386"/>
                <a:gd name="connsiteY4" fmla="*/ 279603 h 606722"/>
                <a:gd name="connsiteX5" fmla="*/ 159957 w 552386"/>
                <a:gd name="connsiteY5" fmla="*/ 278626 h 606722"/>
                <a:gd name="connsiteX6" fmla="*/ 165475 w 552386"/>
                <a:gd name="connsiteY6" fmla="*/ 276138 h 606722"/>
                <a:gd name="connsiteX7" fmla="*/ 168590 w 552386"/>
                <a:gd name="connsiteY7" fmla="*/ 273117 h 606722"/>
                <a:gd name="connsiteX8" fmla="*/ 169836 w 552386"/>
                <a:gd name="connsiteY8" fmla="*/ 269740 h 606722"/>
                <a:gd name="connsiteX9" fmla="*/ 169836 w 552386"/>
                <a:gd name="connsiteY9" fmla="*/ 262899 h 606722"/>
                <a:gd name="connsiteX10" fmla="*/ 163428 w 552386"/>
                <a:gd name="connsiteY10" fmla="*/ 261211 h 606722"/>
                <a:gd name="connsiteX11" fmla="*/ 157109 w 552386"/>
                <a:gd name="connsiteY11" fmla="*/ 260500 h 606722"/>
                <a:gd name="connsiteX12" fmla="*/ 279621 w 552386"/>
                <a:gd name="connsiteY12" fmla="*/ 236242 h 606722"/>
                <a:gd name="connsiteX13" fmla="*/ 269741 w 552386"/>
                <a:gd name="connsiteY13" fmla="*/ 239973 h 606722"/>
                <a:gd name="connsiteX14" fmla="*/ 262621 w 552386"/>
                <a:gd name="connsiteY14" fmla="*/ 249747 h 606722"/>
                <a:gd name="connsiteX15" fmla="*/ 262621 w 552386"/>
                <a:gd name="connsiteY15" fmla="*/ 266097 h 606722"/>
                <a:gd name="connsiteX16" fmla="*/ 278286 w 552386"/>
                <a:gd name="connsiteY16" fmla="*/ 275426 h 606722"/>
                <a:gd name="connsiteX17" fmla="*/ 291369 w 552386"/>
                <a:gd name="connsiteY17" fmla="*/ 270184 h 606722"/>
                <a:gd name="connsiteX18" fmla="*/ 296354 w 552386"/>
                <a:gd name="connsiteY18" fmla="*/ 256323 h 606722"/>
                <a:gd name="connsiteX19" fmla="*/ 295018 w 552386"/>
                <a:gd name="connsiteY19" fmla="*/ 248592 h 606722"/>
                <a:gd name="connsiteX20" fmla="*/ 291547 w 552386"/>
                <a:gd name="connsiteY20" fmla="*/ 242106 h 606722"/>
                <a:gd name="connsiteX21" fmla="*/ 286296 w 552386"/>
                <a:gd name="connsiteY21" fmla="*/ 237841 h 606722"/>
                <a:gd name="connsiteX22" fmla="*/ 279621 w 552386"/>
                <a:gd name="connsiteY22" fmla="*/ 236242 h 606722"/>
                <a:gd name="connsiteX23" fmla="*/ 395817 w 552386"/>
                <a:gd name="connsiteY23" fmla="*/ 208521 h 606722"/>
                <a:gd name="connsiteX24" fmla="*/ 423669 w 552386"/>
                <a:gd name="connsiteY24" fmla="*/ 215452 h 606722"/>
                <a:gd name="connsiteX25" fmla="*/ 440398 w 552386"/>
                <a:gd name="connsiteY25" fmla="*/ 233311 h 606722"/>
                <a:gd name="connsiteX26" fmla="*/ 408364 w 552386"/>
                <a:gd name="connsiteY26" fmla="*/ 242996 h 606722"/>
                <a:gd name="connsiteX27" fmla="*/ 395639 w 552386"/>
                <a:gd name="connsiteY27" fmla="*/ 236243 h 606722"/>
                <a:gd name="connsiteX28" fmla="*/ 384160 w 552386"/>
                <a:gd name="connsiteY28" fmla="*/ 241396 h 606722"/>
                <a:gd name="connsiteX29" fmla="*/ 379532 w 552386"/>
                <a:gd name="connsiteY29" fmla="*/ 255879 h 606722"/>
                <a:gd name="connsiteX30" fmla="*/ 384160 w 552386"/>
                <a:gd name="connsiteY30" fmla="*/ 270274 h 606722"/>
                <a:gd name="connsiteX31" fmla="*/ 395639 w 552386"/>
                <a:gd name="connsiteY31" fmla="*/ 275427 h 606722"/>
                <a:gd name="connsiteX32" fmla="*/ 408364 w 552386"/>
                <a:gd name="connsiteY32" fmla="*/ 268674 h 606722"/>
                <a:gd name="connsiteX33" fmla="*/ 440398 w 552386"/>
                <a:gd name="connsiteY33" fmla="*/ 278359 h 606722"/>
                <a:gd name="connsiteX34" fmla="*/ 423669 w 552386"/>
                <a:gd name="connsiteY34" fmla="*/ 296219 h 606722"/>
                <a:gd name="connsiteX35" fmla="*/ 395817 w 552386"/>
                <a:gd name="connsiteY35" fmla="*/ 303149 h 606722"/>
                <a:gd name="connsiteX36" fmla="*/ 374282 w 552386"/>
                <a:gd name="connsiteY36" fmla="*/ 299239 h 606722"/>
                <a:gd name="connsiteX37" fmla="*/ 358621 w 552386"/>
                <a:gd name="connsiteY37" fmla="*/ 288844 h 606722"/>
                <a:gd name="connsiteX38" fmla="*/ 349011 w 552386"/>
                <a:gd name="connsiteY38" fmla="*/ 273739 h 606722"/>
                <a:gd name="connsiteX39" fmla="*/ 345629 w 552386"/>
                <a:gd name="connsiteY39" fmla="*/ 255879 h 606722"/>
                <a:gd name="connsiteX40" fmla="*/ 349011 w 552386"/>
                <a:gd name="connsiteY40" fmla="*/ 237931 h 606722"/>
                <a:gd name="connsiteX41" fmla="*/ 358621 w 552386"/>
                <a:gd name="connsiteY41" fmla="*/ 222826 h 606722"/>
                <a:gd name="connsiteX42" fmla="*/ 374282 w 552386"/>
                <a:gd name="connsiteY42" fmla="*/ 212431 h 606722"/>
                <a:gd name="connsiteX43" fmla="*/ 395817 w 552386"/>
                <a:gd name="connsiteY43" fmla="*/ 208521 h 606722"/>
                <a:gd name="connsiteX44" fmla="*/ 157287 w 552386"/>
                <a:gd name="connsiteY44" fmla="*/ 208521 h 606722"/>
                <a:gd name="connsiteX45" fmla="*/ 191018 w 552386"/>
                <a:gd name="connsiteY45" fmla="*/ 218206 h 606722"/>
                <a:gd name="connsiteX46" fmla="*/ 202766 w 552386"/>
                <a:gd name="connsiteY46" fmla="*/ 247350 h 606722"/>
                <a:gd name="connsiteX47" fmla="*/ 202766 w 552386"/>
                <a:gd name="connsiteY47" fmla="*/ 265031 h 606722"/>
                <a:gd name="connsiteX48" fmla="*/ 204190 w 552386"/>
                <a:gd name="connsiteY48" fmla="*/ 271517 h 606722"/>
                <a:gd name="connsiteX49" fmla="*/ 209085 w 552386"/>
                <a:gd name="connsiteY49" fmla="*/ 273650 h 606722"/>
                <a:gd name="connsiteX50" fmla="*/ 209085 w 552386"/>
                <a:gd name="connsiteY50" fmla="*/ 301372 h 606722"/>
                <a:gd name="connsiteX51" fmla="*/ 201520 w 552386"/>
                <a:gd name="connsiteY51" fmla="*/ 302705 h 606722"/>
                <a:gd name="connsiteX52" fmla="*/ 195112 w 552386"/>
                <a:gd name="connsiteY52" fmla="*/ 303149 h 606722"/>
                <a:gd name="connsiteX53" fmla="*/ 181673 w 552386"/>
                <a:gd name="connsiteY53" fmla="*/ 299950 h 606722"/>
                <a:gd name="connsiteX54" fmla="*/ 175710 w 552386"/>
                <a:gd name="connsiteY54" fmla="*/ 290532 h 606722"/>
                <a:gd name="connsiteX55" fmla="*/ 174998 w 552386"/>
                <a:gd name="connsiteY55" fmla="*/ 287244 h 606722"/>
                <a:gd name="connsiteX56" fmla="*/ 160936 w 552386"/>
                <a:gd name="connsiteY56" fmla="*/ 299062 h 606722"/>
                <a:gd name="connsiteX57" fmla="*/ 143938 w 552386"/>
                <a:gd name="connsiteY57" fmla="*/ 303149 h 606722"/>
                <a:gd name="connsiteX58" fmla="*/ 131300 w 552386"/>
                <a:gd name="connsiteY58" fmla="*/ 300928 h 606722"/>
                <a:gd name="connsiteX59" fmla="*/ 121154 w 552386"/>
                <a:gd name="connsiteY59" fmla="*/ 294708 h 606722"/>
                <a:gd name="connsiteX60" fmla="*/ 114479 w 552386"/>
                <a:gd name="connsiteY60" fmla="*/ 285467 h 606722"/>
                <a:gd name="connsiteX61" fmla="*/ 111987 w 552386"/>
                <a:gd name="connsiteY61" fmla="*/ 273828 h 606722"/>
                <a:gd name="connsiteX62" fmla="*/ 114924 w 552386"/>
                <a:gd name="connsiteY62" fmla="*/ 261211 h 606722"/>
                <a:gd name="connsiteX63" fmla="*/ 123112 w 552386"/>
                <a:gd name="connsiteY63" fmla="*/ 251348 h 606722"/>
                <a:gd name="connsiteX64" fmla="*/ 135572 w 552386"/>
                <a:gd name="connsiteY64" fmla="*/ 244951 h 606722"/>
                <a:gd name="connsiteX65" fmla="*/ 151413 w 552386"/>
                <a:gd name="connsiteY65" fmla="*/ 242640 h 606722"/>
                <a:gd name="connsiteX66" fmla="*/ 169836 w 552386"/>
                <a:gd name="connsiteY66" fmla="*/ 246106 h 606722"/>
                <a:gd name="connsiteX67" fmla="*/ 169836 w 552386"/>
                <a:gd name="connsiteY67" fmla="*/ 243351 h 606722"/>
                <a:gd name="connsiteX68" fmla="*/ 166098 w 552386"/>
                <a:gd name="connsiteY68" fmla="*/ 233844 h 606722"/>
                <a:gd name="connsiteX69" fmla="*/ 153994 w 552386"/>
                <a:gd name="connsiteY69" fmla="*/ 230734 h 606722"/>
                <a:gd name="connsiteX70" fmla="*/ 139577 w 552386"/>
                <a:gd name="connsiteY70" fmla="*/ 233222 h 606722"/>
                <a:gd name="connsiteX71" fmla="*/ 125693 w 552386"/>
                <a:gd name="connsiteY71" fmla="*/ 240597 h 606722"/>
                <a:gd name="connsiteX72" fmla="*/ 116170 w 552386"/>
                <a:gd name="connsiteY72" fmla="*/ 220161 h 606722"/>
                <a:gd name="connsiteX73" fmla="*/ 157287 w 552386"/>
                <a:gd name="connsiteY73" fmla="*/ 208521 h 606722"/>
                <a:gd name="connsiteX74" fmla="*/ 229690 w 552386"/>
                <a:gd name="connsiteY74" fmla="*/ 174932 h 606722"/>
                <a:gd name="connsiteX75" fmla="*/ 262621 w 552386"/>
                <a:gd name="connsiteY75" fmla="*/ 174932 h 606722"/>
                <a:gd name="connsiteX76" fmla="*/ 262621 w 552386"/>
                <a:gd name="connsiteY76" fmla="*/ 223802 h 606722"/>
                <a:gd name="connsiteX77" fmla="*/ 273925 w 552386"/>
                <a:gd name="connsiteY77" fmla="*/ 212429 h 606722"/>
                <a:gd name="connsiteX78" fmla="*/ 291102 w 552386"/>
                <a:gd name="connsiteY78" fmla="*/ 208519 h 606722"/>
                <a:gd name="connsiteX79" fmla="*/ 306678 w 552386"/>
                <a:gd name="connsiteY79" fmla="*/ 212162 h 606722"/>
                <a:gd name="connsiteX80" fmla="*/ 319049 w 552386"/>
                <a:gd name="connsiteY80" fmla="*/ 222114 h 606722"/>
                <a:gd name="connsiteX81" fmla="*/ 327238 w 552386"/>
                <a:gd name="connsiteY81" fmla="*/ 237219 h 606722"/>
                <a:gd name="connsiteX82" fmla="*/ 330175 w 552386"/>
                <a:gd name="connsiteY82" fmla="*/ 256145 h 606722"/>
                <a:gd name="connsiteX83" fmla="*/ 326971 w 552386"/>
                <a:gd name="connsiteY83" fmla="*/ 274982 h 606722"/>
                <a:gd name="connsiteX84" fmla="*/ 318070 w 552386"/>
                <a:gd name="connsiteY84" fmla="*/ 289821 h 606722"/>
                <a:gd name="connsiteX85" fmla="*/ 304631 w 552386"/>
                <a:gd name="connsiteY85" fmla="*/ 299595 h 606722"/>
                <a:gd name="connsiteX86" fmla="*/ 287809 w 552386"/>
                <a:gd name="connsiteY86" fmla="*/ 303149 h 606722"/>
                <a:gd name="connsiteX87" fmla="*/ 258260 w 552386"/>
                <a:gd name="connsiteY87" fmla="*/ 287244 h 606722"/>
                <a:gd name="connsiteX88" fmla="*/ 258260 w 552386"/>
                <a:gd name="connsiteY88" fmla="*/ 301372 h 606722"/>
                <a:gd name="connsiteX89" fmla="*/ 229690 w 552386"/>
                <a:gd name="connsiteY89" fmla="*/ 301372 h 606722"/>
                <a:gd name="connsiteX90" fmla="*/ 55274 w 552386"/>
                <a:gd name="connsiteY90" fmla="*/ 91893 h 606722"/>
                <a:gd name="connsiteX91" fmla="*/ 55274 w 552386"/>
                <a:gd name="connsiteY91" fmla="*/ 386055 h 606722"/>
                <a:gd name="connsiteX92" fmla="*/ 497201 w 552386"/>
                <a:gd name="connsiteY92" fmla="*/ 386055 h 606722"/>
                <a:gd name="connsiteX93" fmla="*/ 497201 w 552386"/>
                <a:gd name="connsiteY93" fmla="*/ 91893 h 606722"/>
                <a:gd name="connsiteX94" fmla="*/ 239432 w 552386"/>
                <a:gd name="connsiteY94" fmla="*/ 0 h 606722"/>
                <a:gd name="connsiteX95" fmla="*/ 313042 w 552386"/>
                <a:gd name="connsiteY95" fmla="*/ 0 h 606722"/>
                <a:gd name="connsiteX96" fmla="*/ 313042 w 552386"/>
                <a:gd name="connsiteY96" fmla="*/ 36793 h 606722"/>
                <a:gd name="connsiteX97" fmla="*/ 552386 w 552386"/>
                <a:gd name="connsiteY97" fmla="*/ 36793 h 606722"/>
                <a:gd name="connsiteX98" fmla="*/ 552386 w 552386"/>
                <a:gd name="connsiteY98" fmla="*/ 441244 h 606722"/>
                <a:gd name="connsiteX99" fmla="*/ 393595 w 552386"/>
                <a:gd name="connsiteY99" fmla="*/ 441244 h 606722"/>
                <a:gd name="connsiteX100" fmla="*/ 424748 w 552386"/>
                <a:gd name="connsiteY100" fmla="*/ 606722 h 606722"/>
                <a:gd name="connsiteX101" fmla="*/ 368584 w 552386"/>
                <a:gd name="connsiteY101" fmla="*/ 606722 h 606722"/>
                <a:gd name="connsiteX102" fmla="*/ 337342 w 552386"/>
                <a:gd name="connsiteY102" fmla="*/ 441244 h 606722"/>
                <a:gd name="connsiteX103" fmla="*/ 215044 w 552386"/>
                <a:gd name="connsiteY103" fmla="*/ 441244 h 606722"/>
                <a:gd name="connsiteX104" fmla="*/ 183891 w 552386"/>
                <a:gd name="connsiteY104" fmla="*/ 606722 h 606722"/>
                <a:gd name="connsiteX105" fmla="*/ 127638 w 552386"/>
                <a:gd name="connsiteY105" fmla="*/ 606722 h 606722"/>
                <a:gd name="connsiteX106" fmla="*/ 158880 w 552386"/>
                <a:gd name="connsiteY106" fmla="*/ 441244 h 606722"/>
                <a:gd name="connsiteX107" fmla="*/ 0 w 552386"/>
                <a:gd name="connsiteY107" fmla="*/ 441244 h 606722"/>
                <a:gd name="connsiteX108" fmla="*/ 0 w 552386"/>
                <a:gd name="connsiteY108" fmla="*/ 36793 h 606722"/>
                <a:gd name="connsiteX109" fmla="*/ 239432 w 552386"/>
                <a:gd name="connsiteY109" fmla="*/ 36793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552386" h="606722">
                  <a:moveTo>
                    <a:pt x="157109" y="260500"/>
                  </a:moveTo>
                  <a:cubicBezTo>
                    <a:pt x="153104" y="260500"/>
                    <a:pt x="149722" y="261477"/>
                    <a:pt x="147053" y="263432"/>
                  </a:cubicBezTo>
                  <a:cubicBezTo>
                    <a:pt x="144383" y="265387"/>
                    <a:pt x="143048" y="267875"/>
                    <a:pt x="143048" y="270896"/>
                  </a:cubicBezTo>
                  <a:cubicBezTo>
                    <a:pt x="143048" y="273472"/>
                    <a:pt x="144116" y="275516"/>
                    <a:pt x="146163" y="277115"/>
                  </a:cubicBezTo>
                  <a:cubicBezTo>
                    <a:pt x="148121" y="278803"/>
                    <a:pt x="150701" y="279603"/>
                    <a:pt x="153816" y="279603"/>
                  </a:cubicBezTo>
                  <a:cubicBezTo>
                    <a:pt x="155774" y="279603"/>
                    <a:pt x="157821" y="279248"/>
                    <a:pt x="159957" y="278626"/>
                  </a:cubicBezTo>
                  <a:cubicBezTo>
                    <a:pt x="162004" y="278004"/>
                    <a:pt x="163873" y="277115"/>
                    <a:pt x="165475" y="276138"/>
                  </a:cubicBezTo>
                  <a:cubicBezTo>
                    <a:pt x="166721" y="275160"/>
                    <a:pt x="167789" y="274183"/>
                    <a:pt x="168590" y="273117"/>
                  </a:cubicBezTo>
                  <a:cubicBezTo>
                    <a:pt x="169391" y="271962"/>
                    <a:pt x="169836" y="270896"/>
                    <a:pt x="169836" y="269740"/>
                  </a:cubicBezTo>
                  <a:lnTo>
                    <a:pt x="169836" y="262899"/>
                  </a:lnTo>
                  <a:cubicBezTo>
                    <a:pt x="167878" y="262277"/>
                    <a:pt x="165742" y="261655"/>
                    <a:pt x="163428" y="261211"/>
                  </a:cubicBezTo>
                  <a:cubicBezTo>
                    <a:pt x="161114" y="260766"/>
                    <a:pt x="158978" y="260500"/>
                    <a:pt x="157109" y="260500"/>
                  </a:cubicBezTo>
                  <a:close/>
                  <a:moveTo>
                    <a:pt x="279621" y="236242"/>
                  </a:moveTo>
                  <a:cubicBezTo>
                    <a:pt x="276150" y="236242"/>
                    <a:pt x="272857" y="237486"/>
                    <a:pt x="269741" y="239973"/>
                  </a:cubicBezTo>
                  <a:cubicBezTo>
                    <a:pt x="266626" y="242461"/>
                    <a:pt x="264223" y="245749"/>
                    <a:pt x="262621" y="249747"/>
                  </a:cubicBezTo>
                  <a:lnTo>
                    <a:pt x="262621" y="266097"/>
                  </a:lnTo>
                  <a:cubicBezTo>
                    <a:pt x="266893" y="272317"/>
                    <a:pt x="272145" y="275426"/>
                    <a:pt x="278286" y="275426"/>
                  </a:cubicBezTo>
                  <a:cubicBezTo>
                    <a:pt x="283715" y="275426"/>
                    <a:pt x="288076" y="273649"/>
                    <a:pt x="291369" y="270184"/>
                  </a:cubicBezTo>
                  <a:cubicBezTo>
                    <a:pt x="294662" y="266719"/>
                    <a:pt x="296354" y="262098"/>
                    <a:pt x="296354" y="256323"/>
                  </a:cubicBezTo>
                  <a:cubicBezTo>
                    <a:pt x="296354" y="253568"/>
                    <a:pt x="295909" y="250991"/>
                    <a:pt x="295018" y="248592"/>
                  </a:cubicBezTo>
                  <a:cubicBezTo>
                    <a:pt x="294128" y="246104"/>
                    <a:pt x="292971" y="243972"/>
                    <a:pt x="291547" y="242106"/>
                  </a:cubicBezTo>
                  <a:cubicBezTo>
                    <a:pt x="290123" y="240329"/>
                    <a:pt x="288343" y="238818"/>
                    <a:pt x="286296" y="237841"/>
                  </a:cubicBezTo>
                  <a:cubicBezTo>
                    <a:pt x="284338" y="236775"/>
                    <a:pt x="282113" y="236242"/>
                    <a:pt x="279621" y="236242"/>
                  </a:cubicBezTo>
                  <a:close/>
                  <a:moveTo>
                    <a:pt x="395817" y="208521"/>
                  </a:moveTo>
                  <a:cubicBezTo>
                    <a:pt x="406940" y="208521"/>
                    <a:pt x="416194" y="210831"/>
                    <a:pt x="423669" y="215452"/>
                  </a:cubicBezTo>
                  <a:cubicBezTo>
                    <a:pt x="431144" y="220072"/>
                    <a:pt x="436750" y="226025"/>
                    <a:pt x="440398" y="233311"/>
                  </a:cubicBezTo>
                  <a:lnTo>
                    <a:pt x="408364" y="242996"/>
                  </a:lnTo>
                  <a:cubicBezTo>
                    <a:pt x="405160" y="238464"/>
                    <a:pt x="400978" y="236243"/>
                    <a:pt x="395639" y="236243"/>
                  </a:cubicBezTo>
                  <a:cubicBezTo>
                    <a:pt x="391100" y="236243"/>
                    <a:pt x="387363" y="237931"/>
                    <a:pt x="384160" y="241396"/>
                  </a:cubicBezTo>
                  <a:cubicBezTo>
                    <a:pt x="381045" y="244773"/>
                    <a:pt x="379532" y="249571"/>
                    <a:pt x="379532" y="255879"/>
                  </a:cubicBezTo>
                  <a:cubicBezTo>
                    <a:pt x="379532" y="262099"/>
                    <a:pt x="381045" y="266897"/>
                    <a:pt x="384160" y="270274"/>
                  </a:cubicBezTo>
                  <a:cubicBezTo>
                    <a:pt x="387363" y="273739"/>
                    <a:pt x="391100" y="275427"/>
                    <a:pt x="395639" y="275427"/>
                  </a:cubicBezTo>
                  <a:cubicBezTo>
                    <a:pt x="400978" y="275427"/>
                    <a:pt x="405160" y="273206"/>
                    <a:pt x="408364" y="268674"/>
                  </a:cubicBezTo>
                  <a:lnTo>
                    <a:pt x="440398" y="278359"/>
                  </a:lnTo>
                  <a:cubicBezTo>
                    <a:pt x="436750" y="285645"/>
                    <a:pt x="431144" y="291598"/>
                    <a:pt x="423669" y="296219"/>
                  </a:cubicBezTo>
                  <a:cubicBezTo>
                    <a:pt x="416194" y="300839"/>
                    <a:pt x="406940" y="303149"/>
                    <a:pt x="395817" y="303149"/>
                  </a:cubicBezTo>
                  <a:cubicBezTo>
                    <a:pt x="387719" y="303149"/>
                    <a:pt x="380511" y="301816"/>
                    <a:pt x="374282" y="299239"/>
                  </a:cubicBezTo>
                  <a:cubicBezTo>
                    <a:pt x="368053" y="296663"/>
                    <a:pt x="362803" y="293198"/>
                    <a:pt x="358621" y="288844"/>
                  </a:cubicBezTo>
                  <a:cubicBezTo>
                    <a:pt x="354350" y="284490"/>
                    <a:pt x="351146" y="279514"/>
                    <a:pt x="349011" y="273739"/>
                  </a:cubicBezTo>
                  <a:cubicBezTo>
                    <a:pt x="346786" y="268052"/>
                    <a:pt x="345629" y="262099"/>
                    <a:pt x="345629" y="255879"/>
                  </a:cubicBezTo>
                  <a:cubicBezTo>
                    <a:pt x="345629" y="249571"/>
                    <a:pt x="346786" y="243618"/>
                    <a:pt x="349011" y="237931"/>
                  </a:cubicBezTo>
                  <a:cubicBezTo>
                    <a:pt x="351146" y="232156"/>
                    <a:pt x="354350" y="227180"/>
                    <a:pt x="358621" y="222826"/>
                  </a:cubicBezTo>
                  <a:cubicBezTo>
                    <a:pt x="362803" y="218472"/>
                    <a:pt x="368053" y="215007"/>
                    <a:pt x="374282" y="212431"/>
                  </a:cubicBezTo>
                  <a:cubicBezTo>
                    <a:pt x="380511" y="209854"/>
                    <a:pt x="387719" y="208521"/>
                    <a:pt x="395817" y="208521"/>
                  </a:cubicBezTo>
                  <a:close/>
                  <a:moveTo>
                    <a:pt x="157287" y="208521"/>
                  </a:moveTo>
                  <a:cubicBezTo>
                    <a:pt x="171883" y="208521"/>
                    <a:pt x="183097" y="211720"/>
                    <a:pt x="191018" y="218206"/>
                  </a:cubicBezTo>
                  <a:cubicBezTo>
                    <a:pt x="198850" y="224692"/>
                    <a:pt x="202766" y="234377"/>
                    <a:pt x="202766" y="247350"/>
                  </a:cubicBezTo>
                  <a:lnTo>
                    <a:pt x="202766" y="265031"/>
                  </a:lnTo>
                  <a:cubicBezTo>
                    <a:pt x="202766" y="268141"/>
                    <a:pt x="203300" y="270274"/>
                    <a:pt x="204190" y="271517"/>
                  </a:cubicBezTo>
                  <a:cubicBezTo>
                    <a:pt x="205080" y="272761"/>
                    <a:pt x="206771" y="273472"/>
                    <a:pt x="209085" y="273650"/>
                  </a:cubicBezTo>
                  <a:lnTo>
                    <a:pt x="209085" y="301372"/>
                  </a:lnTo>
                  <a:cubicBezTo>
                    <a:pt x="206415" y="301994"/>
                    <a:pt x="203834" y="302438"/>
                    <a:pt x="201520" y="302705"/>
                  </a:cubicBezTo>
                  <a:cubicBezTo>
                    <a:pt x="199117" y="302971"/>
                    <a:pt x="196981" y="303149"/>
                    <a:pt x="195112" y="303149"/>
                  </a:cubicBezTo>
                  <a:cubicBezTo>
                    <a:pt x="189238" y="303149"/>
                    <a:pt x="184788" y="302083"/>
                    <a:pt x="181673" y="299950"/>
                  </a:cubicBezTo>
                  <a:cubicBezTo>
                    <a:pt x="178647" y="297818"/>
                    <a:pt x="176600" y="294619"/>
                    <a:pt x="175710" y="290532"/>
                  </a:cubicBezTo>
                  <a:lnTo>
                    <a:pt x="174998" y="287244"/>
                  </a:lnTo>
                  <a:cubicBezTo>
                    <a:pt x="170993" y="292398"/>
                    <a:pt x="166276" y="296396"/>
                    <a:pt x="160936" y="299062"/>
                  </a:cubicBezTo>
                  <a:cubicBezTo>
                    <a:pt x="155596" y="301816"/>
                    <a:pt x="149989" y="303149"/>
                    <a:pt x="143938" y="303149"/>
                  </a:cubicBezTo>
                  <a:cubicBezTo>
                    <a:pt x="139399" y="303149"/>
                    <a:pt x="135216" y="302349"/>
                    <a:pt x="131300" y="300928"/>
                  </a:cubicBezTo>
                  <a:cubicBezTo>
                    <a:pt x="127384" y="299417"/>
                    <a:pt x="123913" y="297374"/>
                    <a:pt x="121154" y="294708"/>
                  </a:cubicBezTo>
                  <a:cubicBezTo>
                    <a:pt x="118306" y="292131"/>
                    <a:pt x="116081" y="289021"/>
                    <a:pt x="114479" y="285467"/>
                  </a:cubicBezTo>
                  <a:cubicBezTo>
                    <a:pt x="112788" y="281913"/>
                    <a:pt x="111987" y="278004"/>
                    <a:pt x="111987" y="273828"/>
                  </a:cubicBezTo>
                  <a:cubicBezTo>
                    <a:pt x="111987" y="269207"/>
                    <a:pt x="112966" y="265031"/>
                    <a:pt x="114924" y="261211"/>
                  </a:cubicBezTo>
                  <a:cubicBezTo>
                    <a:pt x="116971" y="257390"/>
                    <a:pt x="119641" y="254102"/>
                    <a:pt x="123112" y="251348"/>
                  </a:cubicBezTo>
                  <a:cubicBezTo>
                    <a:pt x="126583" y="248594"/>
                    <a:pt x="130766" y="246461"/>
                    <a:pt x="135572" y="244951"/>
                  </a:cubicBezTo>
                  <a:cubicBezTo>
                    <a:pt x="140289" y="243440"/>
                    <a:pt x="145629" y="242640"/>
                    <a:pt x="151413" y="242640"/>
                  </a:cubicBezTo>
                  <a:cubicBezTo>
                    <a:pt x="158800" y="242640"/>
                    <a:pt x="164941" y="243795"/>
                    <a:pt x="169836" y="246106"/>
                  </a:cubicBezTo>
                  <a:lnTo>
                    <a:pt x="169836" y="243351"/>
                  </a:lnTo>
                  <a:cubicBezTo>
                    <a:pt x="169836" y="239086"/>
                    <a:pt x="168590" y="235888"/>
                    <a:pt x="166098" y="233844"/>
                  </a:cubicBezTo>
                  <a:cubicBezTo>
                    <a:pt x="163606" y="231712"/>
                    <a:pt x="159601" y="230734"/>
                    <a:pt x="153994" y="230734"/>
                  </a:cubicBezTo>
                  <a:cubicBezTo>
                    <a:pt x="148832" y="230734"/>
                    <a:pt x="144027" y="231534"/>
                    <a:pt x="139577" y="233222"/>
                  </a:cubicBezTo>
                  <a:cubicBezTo>
                    <a:pt x="135216" y="234910"/>
                    <a:pt x="130588" y="237309"/>
                    <a:pt x="125693" y="240597"/>
                  </a:cubicBezTo>
                  <a:lnTo>
                    <a:pt x="116170" y="220161"/>
                  </a:lnTo>
                  <a:cubicBezTo>
                    <a:pt x="128185" y="212431"/>
                    <a:pt x="141891" y="208521"/>
                    <a:pt x="157287" y="208521"/>
                  </a:cubicBezTo>
                  <a:close/>
                  <a:moveTo>
                    <a:pt x="229690" y="174932"/>
                  </a:moveTo>
                  <a:lnTo>
                    <a:pt x="262621" y="174932"/>
                  </a:lnTo>
                  <a:lnTo>
                    <a:pt x="262621" y="223802"/>
                  </a:lnTo>
                  <a:cubicBezTo>
                    <a:pt x="265291" y="218826"/>
                    <a:pt x="269029" y="215005"/>
                    <a:pt x="273925" y="212429"/>
                  </a:cubicBezTo>
                  <a:cubicBezTo>
                    <a:pt x="278820" y="209852"/>
                    <a:pt x="284516" y="208519"/>
                    <a:pt x="291102" y="208519"/>
                  </a:cubicBezTo>
                  <a:cubicBezTo>
                    <a:pt x="296621" y="208519"/>
                    <a:pt x="301872" y="209763"/>
                    <a:pt x="306678" y="212162"/>
                  </a:cubicBezTo>
                  <a:cubicBezTo>
                    <a:pt x="311484" y="214561"/>
                    <a:pt x="315578" y="217938"/>
                    <a:pt x="319049" y="222114"/>
                  </a:cubicBezTo>
                  <a:cubicBezTo>
                    <a:pt x="322521" y="226379"/>
                    <a:pt x="325280" y="231355"/>
                    <a:pt x="327238" y="237219"/>
                  </a:cubicBezTo>
                  <a:cubicBezTo>
                    <a:pt x="329196" y="243083"/>
                    <a:pt x="330175" y="249392"/>
                    <a:pt x="330175" y="256145"/>
                  </a:cubicBezTo>
                  <a:cubicBezTo>
                    <a:pt x="330175" y="262987"/>
                    <a:pt x="329107" y="269295"/>
                    <a:pt x="326971" y="274982"/>
                  </a:cubicBezTo>
                  <a:cubicBezTo>
                    <a:pt x="324835" y="280669"/>
                    <a:pt x="321898" y="285645"/>
                    <a:pt x="318070" y="289821"/>
                  </a:cubicBezTo>
                  <a:cubicBezTo>
                    <a:pt x="314332" y="293997"/>
                    <a:pt x="309882" y="297196"/>
                    <a:pt x="304631" y="299595"/>
                  </a:cubicBezTo>
                  <a:cubicBezTo>
                    <a:pt x="299469" y="301994"/>
                    <a:pt x="293861" y="303149"/>
                    <a:pt x="287809" y="303149"/>
                  </a:cubicBezTo>
                  <a:cubicBezTo>
                    <a:pt x="274014" y="303149"/>
                    <a:pt x="264223" y="297818"/>
                    <a:pt x="258260" y="287244"/>
                  </a:cubicBezTo>
                  <a:lnTo>
                    <a:pt x="258260" y="301372"/>
                  </a:lnTo>
                  <a:lnTo>
                    <a:pt x="229690" y="301372"/>
                  </a:lnTo>
                  <a:close/>
                  <a:moveTo>
                    <a:pt x="55274" y="91893"/>
                  </a:moveTo>
                  <a:lnTo>
                    <a:pt x="55274" y="386055"/>
                  </a:lnTo>
                  <a:lnTo>
                    <a:pt x="497201" y="386055"/>
                  </a:lnTo>
                  <a:lnTo>
                    <a:pt x="497201" y="91893"/>
                  </a:lnTo>
                  <a:close/>
                  <a:moveTo>
                    <a:pt x="239432" y="0"/>
                  </a:moveTo>
                  <a:lnTo>
                    <a:pt x="313042" y="0"/>
                  </a:lnTo>
                  <a:lnTo>
                    <a:pt x="313042" y="36793"/>
                  </a:lnTo>
                  <a:lnTo>
                    <a:pt x="552386" y="36793"/>
                  </a:lnTo>
                  <a:lnTo>
                    <a:pt x="552386" y="441244"/>
                  </a:lnTo>
                  <a:lnTo>
                    <a:pt x="393595" y="441244"/>
                  </a:lnTo>
                  <a:lnTo>
                    <a:pt x="424748" y="606722"/>
                  </a:lnTo>
                  <a:lnTo>
                    <a:pt x="368584" y="606722"/>
                  </a:lnTo>
                  <a:lnTo>
                    <a:pt x="337342" y="441244"/>
                  </a:lnTo>
                  <a:lnTo>
                    <a:pt x="215044" y="441244"/>
                  </a:lnTo>
                  <a:lnTo>
                    <a:pt x="183891" y="606722"/>
                  </a:lnTo>
                  <a:lnTo>
                    <a:pt x="127638" y="606722"/>
                  </a:lnTo>
                  <a:lnTo>
                    <a:pt x="158880" y="441244"/>
                  </a:lnTo>
                  <a:lnTo>
                    <a:pt x="0" y="441244"/>
                  </a:lnTo>
                  <a:lnTo>
                    <a:pt x="0" y="36793"/>
                  </a:lnTo>
                  <a:lnTo>
                    <a:pt x="239432" y="367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PA-组合 24">
            <a:extLst>
              <a:ext uri="{FF2B5EF4-FFF2-40B4-BE49-F238E27FC236}">
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="" id="{E9CCF4F9-9643-4CA4-94AD-B8905C4F2DC3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6231853" y="3130095"/>
            <a:ext cx="769441" cy="769441"/>
            <a:chOff x="6517200" y="2836268"/>
            <a:chExt cx="769441" cy="769441"/>
          </a:xfrm>
        </p:grpSpPr>
        <p:sp>
          <p:nvSpPr>
            <p:cNvPr id="8" name="PA-椭圆 7">
              <a:extLst>
                <a:ext uri="{FF2B5EF4-FFF2-40B4-BE49-F238E27FC236}">
  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="" id="{23D6B5CC-85F8-4F9B-8625-434C216BA5BD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6517200" y="2836268"/>
              <a:ext cx="769441" cy="769441"/>
            </a:xfrm>
            <a:prstGeom prst="ellipse">
              <a:avLst/>
            </a:prstGeom>
            <a:solidFill>
              <a:srgbClr val="6BCB9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PA-pay-card_40365">
              <a:extLst>
                <a:ext uri="{FF2B5EF4-FFF2-40B4-BE49-F238E27FC236}">
  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="" id="{52F8EEDB-5886-4E7C-82E0-FFF4CD4AAB57}"/>
                </a:ext>
              </a:extLst>
            </p:cNvPr>
            <p:cNvSpPr>
              <a:spLocks noChangeAspect="1"/>
            </p:cNvSpPr>
            <p:nvPr>
              <p:custDataLst>
                <p:tags r:id="rId18"/>
              </p:custDataLst>
            </p:nvPr>
          </p:nvSpPr>
          <p:spPr bwMode="auto">
            <a:xfrm>
              <a:off x="6720977" y="3040136"/>
              <a:ext cx="361888" cy="462892"/>
            </a:xfrm>
            <a:custGeom>
              <a:avLst/>
              <a:gdLst>
                <a:gd name="T0" fmla="*/ 271 w 277"/>
                <a:gd name="T1" fmla="*/ 6 h 355"/>
                <a:gd name="T2" fmla="*/ 257 w 277"/>
                <a:gd name="T3" fmla="*/ 0 h 355"/>
                <a:gd name="T4" fmla="*/ 20 w 277"/>
                <a:gd name="T5" fmla="*/ 0 h 355"/>
                <a:gd name="T6" fmla="*/ 0 w 277"/>
                <a:gd name="T7" fmla="*/ 20 h 355"/>
                <a:gd name="T8" fmla="*/ 0 w 277"/>
                <a:gd name="T9" fmla="*/ 334 h 355"/>
                <a:gd name="T10" fmla="*/ 11 w 277"/>
                <a:gd name="T11" fmla="*/ 351 h 355"/>
                <a:gd name="T12" fmla="*/ 32 w 277"/>
                <a:gd name="T13" fmla="*/ 350 h 355"/>
                <a:gd name="T14" fmla="*/ 139 w 277"/>
                <a:gd name="T15" fmla="*/ 275 h 355"/>
                <a:gd name="T16" fmla="*/ 246 w 277"/>
                <a:gd name="T17" fmla="*/ 350 h 355"/>
                <a:gd name="T18" fmla="*/ 257 w 277"/>
                <a:gd name="T19" fmla="*/ 354 h 355"/>
                <a:gd name="T20" fmla="*/ 267 w 277"/>
                <a:gd name="T21" fmla="*/ 351 h 355"/>
                <a:gd name="T22" fmla="*/ 277 w 277"/>
                <a:gd name="T23" fmla="*/ 334 h 355"/>
                <a:gd name="T24" fmla="*/ 277 w 277"/>
                <a:gd name="T25" fmla="*/ 20 h 355"/>
                <a:gd name="T26" fmla="*/ 271 w 277"/>
                <a:gd name="T27" fmla="*/ 6 h 355"/>
                <a:gd name="T28" fmla="*/ 237 w 277"/>
                <a:gd name="T29" fmla="*/ 295 h 355"/>
                <a:gd name="T30" fmla="*/ 150 w 277"/>
                <a:gd name="T31" fmla="*/ 234 h 355"/>
                <a:gd name="T32" fmla="*/ 127 w 277"/>
                <a:gd name="T33" fmla="*/ 234 h 355"/>
                <a:gd name="T34" fmla="*/ 40 w 277"/>
                <a:gd name="T35" fmla="*/ 295 h 355"/>
                <a:gd name="T36" fmla="*/ 40 w 277"/>
                <a:gd name="T37" fmla="*/ 40 h 355"/>
                <a:gd name="T38" fmla="*/ 66 w 277"/>
                <a:gd name="T39" fmla="*/ 40 h 355"/>
                <a:gd name="T40" fmla="*/ 66 w 277"/>
                <a:gd name="T41" fmla="*/ 147 h 355"/>
                <a:gd name="T42" fmla="*/ 86 w 277"/>
                <a:gd name="T43" fmla="*/ 167 h 355"/>
                <a:gd name="T44" fmla="*/ 106 w 277"/>
                <a:gd name="T45" fmla="*/ 147 h 355"/>
                <a:gd name="T46" fmla="*/ 106 w 277"/>
                <a:gd name="T47" fmla="*/ 40 h 355"/>
                <a:gd name="T48" fmla="*/ 237 w 277"/>
                <a:gd name="T49" fmla="*/ 40 h 355"/>
                <a:gd name="T50" fmla="*/ 237 w 277"/>
                <a:gd name="T51" fmla="*/ 29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7" h="355">
                  <a:moveTo>
                    <a:pt x="271" y="6"/>
                  </a:moveTo>
                  <a:cubicBezTo>
                    <a:pt x="268" y="2"/>
                    <a:pt x="263" y="0"/>
                    <a:pt x="257" y="0"/>
                  </a:cubicBezTo>
                  <a:lnTo>
                    <a:pt x="20" y="0"/>
                  </a:lnTo>
                  <a:cubicBezTo>
                    <a:pt x="9" y="0"/>
                    <a:pt x="0" y="9"/>
                    <a:pt x="0" y="20"/>
                  </a:cubicBezTo>
                  <a:lnTo>
                    <a:pt x="0" y="334"/>
                  </a:lnTo>
                  <a:cubicBezTo>
                    <a:pt x="0" y="341"/>
                    <a:pt x="4" y="348"/>
                    <a:pt x="11" y="351"/>
                  </a:cubicBezTo>
                  <a:cubicBezTo>
                    <a:pt x="18" y="355"/>
                    <a:pt x="26" y="354"/>
                    <a:pt x="32" y="350"/>
                  </a:cubicBezTo>
                  <a:lnTo>
                    <a:pt x="139" y="275"/>
                  </a:lnTo>
                  <a:lnTo>
                    <a:pt x="246" y="350"/>
                  </a:lnTo>
                  <a:cubicBezTo>
                    <a:pt x="249" y="352"/>
                    <a:pt x="253" y="354"/>
                    <a:pt x="257" y="354"/>
                  </a:cubicBezTo>
                  <a:cubicBezTo>
                    <a:pt x="260" y="354"/>
                    <a:pt x="264" y="353"/>
                    <a:pt x="267" y="351"/>
                  </a:cubicBezTo>
                  <a:cubicBezTo>
                    <a:pt x="273" y="348"/>
                    <a:pt x="277" y="341"/>
                    <a:pt x="277" y="334"/>
                  </a:cubicBezTo>
                  <a:lnTo>
                    <a:pt x="277" y="20"/>
                  </a:lnTo>
                  <a:cubicBezTo>
                    <a:pt x="277" y="15"/>
                    <a:pt x="275" y="10"/>
                    <a:pt x="271" y="6"/>
                  </a:cubicBezTo>
                  <a:close/>
                  <a:moveTo>
                    <a:pt x="237" y="295"/>
                  </a:moveTo>
                  <a:lnTo>
                    <a:pt x="150" y="234"/>
                  </a:lnTo>
                  <a:cubicBezTo>
                    <a:pt x="143" y="229"/>
                    <a:pt x="134" y="229"/>
                    <a:pt x="127" y="234"/>
                  </a:cubicBezTo>
                  <a:lnTo>
                    <a:pt x="40" y="295"/>
                  </a:lnTo>
                  <a:lnTo>
                    <a:pt x="40" y="40"/>
                  </a:lnTo>
                  <a:lnTo>
                    <a:pt x="66" y="40"/>
                  </a:lnTo>
                  <a:lnTo>
                    <a:pt x="66" y="147"/>
                  </a:lnTo>
                  <a:cubicBezTo>
                    <a:pt x="66" y="158"/>
                    <a:pt x="75" y="167"/>
                    <a:pt x="86" y="167"/>
                  </a:cubicBezTo>
                  <a:cubicBezTo>
                    <a:pt x="97" y="167"/>
                    <a:pt x="106" y="158"/>
                    <a:pt x="106" y="147"/>
                  </a:cubicBezTo>
                  <a:lnTo>
                    <a:pt x="106" y="40"/>
                  </a:lnTo>
                  <a:lnTo>
                    <a:pt x="237" y="40"/>
                  </a:lnTo>
                  <a:lnTo>
                    <a:pt x="237" y="2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PA-组合 25">
            <a:extLst>
              <a:ext uri="{FF2B5EF4-FFF2-40B4-BE49-F238E27FC236}">
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="" id="{E6F3389D-6466-4998-989D-C2049493921F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6231853" y="4542563"/>
            <a:ext cx="769441" cy="769441"/>
            <a:chOff x="7927990" y="3906259"/>
            <a:chExt cx="769441" cy="769441"/>
          </a:xfrm>
        </p:grpSpPr>
        <p:sp>
          <p:nvSpPr>
            <p:cNvPr id="10" name="PA-椭圆 9">
              <a:extLst>
                <a:ext uri="{FF2B5EF4-FFF2-40B4-BE49-F238E27FC236}">
  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="" id="{1F6560A0-9BAE-476D-A3A2-484939F9EB67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7927990" y="3906259"/>
              <a:ext cx="769441" cy="769441"/>
            </a:xfrm>
            <a:prstGeom prst="ellipse">
              <a:avLst/>
            </a:prstGeom>
            <a:solidFill>
              <a:srgbClr val="F9775C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PA-pay-card_40365">
              <a:extLst>
                <a:ext uri="{FF2B5EF4-FFF2-40B4-BE49-F238E27FC236}">
  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="" id="{6C4AD470-2FD6-4682-B575-95B1EA3E1965}"/>
                </a:ext>
              </a:extLst>
            </p:cNvPr>
            <p:cNvSpPr>
              <a:spLocks noChangeAspect="1"/>
            </p:cNvSpPr>
            <p:nvPr>
              <p:custDataLst>
                <p:tags r:id="rId16"/>
              </p:custDataLst>
            </p:nvPr>
          </p:nvSpPr>
          <p:spPr bwMode="auto">
            <a:xfrm>
              <a:off x="8081264" y="4177021"/>
              <a:ext cx="462892" cy="280943"/>
            </a:xfrm>
            <a:custGeom>
              <a:avLst/>
              <a:gdLst>
                <a:gd name="T0" fmla="*/ 1098 w 1112"/>
                <a:gd name="T1" fmla="*/ 313 h 676"/>
                <a:gd name="T2" fmla="*/ 556 w 1112"/>
                <a:gd name="T3" fmla="*/ 0 h 676"/>
                <a:gd name="T4" fmla="*/ 15 w 1112"/>
                <a:gd name="T5" fmla="*/ 313 h 676"/>
                <a:gd name="T6" fmla="*/ 0 w 1112"/>
                <a:gd name="T7" fmla="*/ 338 h 676"/>
                <a:gd name="T8" fmla="*/ 15 w 1112"/>
                <a:gd name="T9" fmla="*/ 364 h 676"/>
                <a:gd name="T10" fmla="*/ 556 w 1112"/>
                <a:gd name="T11" fmla="*/ 676 h 676"/>
                <a:gd name="T12" fmla="*/ 1098 w 1112"/>
                <a:gd name="T13" fmla="*/ 364 h 676"/>
                <a:gd name="T14" fmla="*/ 1112 w 1112"/>
                <a:gd name="T15" fmla="*/ 338 h 676"/>
                <a:gd name="T16" fmla="*/ 1098 w 1112"/>
                <a:gd name="T17" fmla="*/ 313 h 676"/>
                <a:gd name="T18" fmla="*/ 562 w 1112"/>
                <a:gd name="T19" fmla="*/ 520 h 676"/>
                <a:gd name="T20" fmla="*/ 363 w 1112"/>
                <a:gd name="T21" fmla="*/ 322 h 676"/>
                <a:gd name="T22" fmla="*/ 562 w 1112"/>
                <a:gd name="T23" fmla="*/ 123 h 676"/>
                <a:gd name="T24" fmla="*/ 760 w 1112"/>
                <a:gd name="T25" fmla="*/ 322 h 676"/>
                <a:gd name="T26" fmla="*/ 562 w 1112"/>
                <a:gd name="T27" fmla="*/ 520 h 676"/>
                <a:gd name="T28" fmla="*/ 119 w 1112"/>
                <a:gd name="T29" fmla="*/ 338 h 676"/>
                <a:gd name="T30" fmla="*/ 303 w 1112"/>
                <a:gd name="T31" fmla="*/ 168 h 676"/>
                <a:gd name="T32" fmla="*/ 261 w 1112"/>
                <a:gd name="T33" fmla="*/ 322 h 676"/>
                <a:gd name="T34" fmla="*/ 344 w 1112"/>
                <a:gd name="T35" fmla="*/ 528 h 676"/>
                <a:gd name="T36" fmla="*/ 119 w 1112"/>
                <a:gd name="T37" fmla="*/ 338 h 676"/>
                <a:gd name="T38" fmla="*/ 788 w 1112"/>
                <a:gd name="T39" fmla="*/ 519 h 676"/>
                <a:gd name="T40" fmla="*/ 863 w 1112"/>
                <a:gd name="T41" fmla="*/ 322 h 676"/>
                <a:gd name="T42" fmla="*/ 826 w 1112"/>
                <a:gd name="T43" fmla="*/ 178 h 676"/>
                <a:gd name="T44" fmla="*/ 993 w 1112"/>
                <a:gd name="T45" fmla="*/ 338 h 676"/>
                <a:gd name="T46" fmla="*/ 788 w 1112"/>
                <a:gd name="T47" fmla="*/ 519 h 676"/>
                <a:gd name="T48" fmla="*/ 640 w 1112"/>
                <a:gd name="T49" fmla="*/ 318 h 676"/>
                <a:gd name="T50" fmla="*/ 556 w 1112"/>
                <a:gd name="T51" fmla="*/ 401 h 676"/>
                <a:gd name="T52" fmla="*/ 473 w 1112"/>
                <a:gd name="T53" fmla="*/ 318 h 676"/>
                <a:gd name="T54" fmla="*/ 556 w 1112"/>
                <a:gd name="T55" fmla="*/ 234 h 676"/>
                <a:gd name="T56" fmla="*/ 640 w 1112"/>
                <a:gd name="T57" fmla="*/ 318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12" h="676">
                  <a:moveTo>
                    <a:pt x="1098" y="313"/>
                  </a:moveTo>
                  <a:cubicBezTo>
                    <a:pt x="986" y="120"/>
                    <a:pt x="779" y="0"/>
                    <a:pt x="556" y="0"/>
                  </a:cubicBezTo>
                  <a:cubicBezTo>
                    <a:pt x="334" y="0"/>
                    <a:pt x="126" y="120"/>
                    <a:pt x="15" y="313"/>
                  </a:cubicBezTo>
                  <a:lnTo>
                    <a:pt x="0" y="338"/>
                  </a:lnTo>
                  <a:lnTo>
                    <a:pt x="15" y="364"/>
                  </a:lnTo>
                  <a:cubicBezTo>
                    <a:pt x="126" y="557"/>
                    <a:pt x="334" y="676"/>
                    <a:pt x="556" y="676"/>
                  </a:cubicBezTo>
                  <a:cubicBezTo>
                    <a:pt x="779" y="676"/>
                    <a:pt x="986" y="557"/>
                    <a:pt x="1098" y="364"/>
                  </a:cubicBezTo>
                  <a:lnTo>
                    <a:pt x="1112" y="338"/>
                  </a:lnTo>
                  <a:lnTo>
                    <a:pt x="1098" y="313"/>
                  </a:lnTo>
                  <a:close/>
                  <a:moveTo>
                    <a:pt x="562" y="520"/>
                  </a:moveTo>
                  <a:cubicBezTo>
                    <a:pt x="452" y="520"/>
                    <a:pt x="363" y="431"/>
                    <a:pt x="363" y="322"/>
                  </a:cubicBezTo>
                  <a:cubicBezTo>
                    <a:pt x="363" y="212"/>
                    <a:pt x="452" y="123"/>
                    <a:pt x="562" y="123"/>
                  </a:cubicBezTo>
                  <a:cubicBezTo>
                    <a:pt x="671" y="123"/>
                    <a:pt x="760" y="212"/>
                    <a:pt x="760" y="322"/>
                  </a:cubicBezTo>
                  <a:cubicBezTo>
                    <a:pt x="760" y="431"/>
                    <a:pt x="671" y="520"/>
                    <a:pt x="562" y="520"/>
                  </a:cubicBezTo>
                  <a:close/>
                  <a:moveTo>
                    <a:pt x="119" y="338"/>
                  </a:moveTo>
                  <a:cubicBezTo>
                    <a:pt x="167" y="267"/>
                    <a:pt x="230" y="209"/>
                    <a:pt x="303" y="168"/>
                  </a:cubicBezTo>
                  <a:cubicBezTo>
                    <a:pt x="277" y="213"/>
                    <a:pt x="261" y="265"/>
                    <a:pt x="261" y="322"/>
                  </a:cubicBezTo>
                  <a:cubicBezTo>
                    <a:pt x="261" y="402"/>
                    <a:pt x="293" y="474"/>
                    <a:pt x="344" y="528"/>
                  </a:cubicBezTo>
                  <a:cubicBezTo>
                    <a:pt x="254" y="488"/>
                    <a:pt x="175" y="423"/>
                    <a:pt x="119" y="338"/>
                  </a:cubicBezTo>
                  <a:close/>
                  <a:moveTo>
                    <a:pt x="788" y="519"/>
                  </a:moveTo>
                  <a:cubicBezTo>
                    <a:pt x="834" y="466"/>
                    <a:pt x="863" y="397"/>
                    <a:pt x="863" y="322"/>
                  </a:cubicBezTo>
                  <a:cubicBezTo>
                    <a:pt x="863" y="270"/>
                    <a:pt x="849" y="221"/>
                    <a:pt x="826" y="178"/>
                  </a:cubicBezTo>
                  <a:cubicBezTo>
                    <a:pt x="892" y="218"/>
                    <a:pt x="950" y="272"/>
                    <a:pt x="993" y="338"/>
                  </a:cubicBezTo>
                  <a:cubicBezTo>
                    <a:pt x="941" y="416"/>
                    <a:pt x="870" y="478"/>
                    <a:pt x="788" y="519"/>
                  </a:cubicBezTo>
                  <a:close/>
                  <a:moveTo>
                    <a:pt x="640" y="318"/>
                  </a:moveTo>
                  <a:cubicBezTo>
                    <a:pt x="640" y="364"/>
                    <a:pt x="602" y="401"/>
                    <a:pt x="556" y="401"/>
                  </a:cubicBezTo>
                  <a:cubicBezTo>
                    <a:pt x="510" y="401"/>
                    <a:pt x="473" y="364"/>
                    <a:pt x="473" y="318"/>
                  </a:cubicBezTo>
                  <a:cubicBezTo>
                    <a:pt x="473" y="272"/>
                    <a:pt x="510" y="234"/>
                    <a:pt x="556" y="234"/>
                  </a:cubicBezTo>
                  <a:cubicBezTo>
                    <a:pt x="602" y="234"/>
                    <a:pt x="640" y="272"/>
                    <a:pt x="640" y="3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PA-矩形 26">
            <a:extLst>
              <a:ext uri="{FF2B5EF4-FFF2-40B4-BE49-F238E27FC236}">
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="" id="{4F814328-8A41-48F8-AC6B-2B7F90D0FAB8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2452481" y="1717626"/>
            <a:ext cx="2723823" cy="5627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zh-CN" altLang="en-US" noProof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养成做读书卡片的习惯。</a:t>
            </a:r>
          </a:p>
        </p:txBody>
      </p:sp>
      <p:sp>
        <p:nvSpPr>
          <p:cNvPr id="28" name="PA-矩形 27">
            <a:extLst>
              <a:ext uri="{FF2B5EF4-FFF2-40B4-BE49-F238E27FC236}">
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="" id="{EB79C204-A595-4D70-836B-1715A731B928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2452481" y="3448152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noProof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学会选择适合自己的书籍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PA-矩形 28">
            <a:extLst>
              <a:ext uri="{FF2B5EF4-FFF2-40B4-BE49-F238E27FC236}">
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="" id="{873A770C-63E3-4DFD-91FF-DC942CCD4FC5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2492674" y="4742280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noProof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坚持每天安排一段时间看书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PA-矩形 6">
            <a:extLst>
              <a:ext uri="{FF2B5EF4-FFF2-40B4-BE49-F238E27FC236}">
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="" id="{00C3D201-3318-41D4-B9CA-A077143825FE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7154568" y="1691289"/>
            <a:ext cx="3253640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noProof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能自己选择较好的环境。如不能在车上、床上等地方看书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PA-矩形 12">
            <a:extLst>
              <a:ext uri="{FF2B5EF4-FFF2-40B4-BE49-F238E27FC236}">
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="" id="{600B7E6D-EF8F-4AA9-8E21-CD5B3FAC7F89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7154568" y="3080410"/>
            <a:ext cx="3736864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noProof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能爱护书籍。如不在书上随意乱涂乱画，尽量使用书签，不乱丢书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PA-矩形 13">
            <a:extLst>
              <a:ext uri="{FF2B5EF4-FFF2-40B4-BE49-F238E27FC236}">
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="" id="{453FFD72-89AC-48A9-8635-09EEC38F692B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7154568" y="4529032"/>
            <a:ext cx="3736865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noProof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做任何事情都要劳逸结合，再好的书也不能拿起不放，要做到看一会就休息休息，注意用眼卫生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7" grpId="0"/>
      <p:bldP spid="28" grpId="0"/>
      <p:bldP spid="29" grpId="0"/>
      <p:bldP spid="7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A-矩形 8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A5576888-093C-44C0-A08B-E39DABBB972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889610" y="957221"/>
            <a:ext cx="223651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kern="10" dirty="0">
                <a:solidFill>
                  <a:srgbClr val="F977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目录</a:t>
            </a:r>
            <a:endParaRPr lang="zh-CN" altLang="en-US" sz="8000" kern="10" dirty="0">
              <a:solidFill>
                <a:srgbClr val="A675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4" name="PA-矩形 33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FFC49868-93E6-439E-BCD9-7BC14E57E88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855913" y="5298826"/>
            <a:ext cx="3401735" cy="8254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A675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5</a:t>
            </a:r>
            <a:r>
              <a:rPr lang="zh-CN" altLang="en-US" sz="3600" dirty="0">
                <a:solidFill>
                  <a:srgbClr val="A675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、好书推荐</a:t>
            </a:r>
          </a:p>
        </p:txBody>
      </p:sp>
      <p:sp>
        <p:nvSpPr>
          <p:cNvPr id="2" name="PA-矩形 1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CD524E5F-072A-4168-99F9-DB03FF4078B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180917" y="3001960"/>
            <a:ext cx="5072222" cy="8254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6BCB9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2</a:t>
            </a:r>
            <a:r>
              <a:rPr lang="zh-CN" altLang="en-US" sz="3600" dirty="0">
                <a:solidFill>
                  <a:srgbClr val="6BCB9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、我们为什么要读书？</a:t>
            </a:r>
            <a:endParaRPr lang="en-US" altLang="zh-CN" sz="3600" dirty="0">
              <a:solidFill>
                <a:srgbClr val="6BCB9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" name="PA-矩形 3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8CB1A8F7-CC47-4C18-A4F7-3E6BEFAA5ED3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855913" y="3767582"/>
            <a:ext cx="3225563" cy="8254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E7533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3</a:t>
            </a:r>
            <a:r>
              <a:rPr lang="zh-CN" altLang="en-US" sz="3600" dirty="0">
                <a:solidFill>
                  <a:srgbClr val="E7533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、读书好方法</a:t>
            </a:r>
            <a:endParaRPr lang="en-US" altLang="zh-CN" sz="3600" dirty="0">
              <a:solidFill>
                <a:srgbClr val="E7533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7" name="PA-矩形 6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BFCAE376-1B58-4CC1-B617-C438C8C9428F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180917" y="4533204"/>
            <a:ext cx="2763898" cy="8254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9CC9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4</a:t>
            </a:r>
            <a:r>
              <a:rPr lang="zh-CN" altLang="en-US" sz="3600" dirty="0">
                <a:solidFill>
                  <a:srgbClr val="9CC9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、怎样读书</a:t>
            </a:r>
            <a:endParaRPr lang="en-US" altLang="zh-CN" sz="3600" dirty="0">
              <a:solidFill>
                <a:srgbClr val="9CC9E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0" name="PA-矩形 39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5DB65AA6-B334-4455-AE21-26B89FDF60D0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2903539" y="2236338"/>
            <a:ext cx="3687228" cy="8254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FEE90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1</a:t>
            </a:r>
            <a:r>
              <a:rPr lang="zh-CN" altLang="en-US" sz="3600" dirty="0">
                <a:solidFill>
                  <a:srgbClr val="FEE90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、读书名言故事</a:t>
            </a:r>
            <a:endParaRPr lang="en-US" altLang="zh-CN" sz="3600" dirty="0">
              <a:solidFill>
                <a:srgbClr val="FEE90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14" name="PA-图片 13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FE8DD3D8-E074-4C19-9F03-6B403CB76864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7031" y="4533204"/>
            <a:ext cx="2380800" cy="2141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6635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4" grpId="0"/>
      <p:bldP spid="2" grpId="0"/>
      <p:bldP spid="4" grpId="0"/>
      <p:bldP spid="7" grpId="0"/>
      <p:bldP spid="4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-图片 4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3F31CE78-A013-43BA-80C9-E9371BDBB73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3" name="PA-图片 2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B61F593C-DE2C-47F0-9E51-68FB6A8A1D5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" t="26857" r="-2190" b="25143"/>
          <a:stretch/>
        </p:blipFill>
        <p:spPr>
          <a:xfrm>
            <a:off x="3324563" y="1512793"/>
            <a:ext cx="5841671" cy="2743897"/>
          </a:xfrm>
          <a:prstGeom prst="rect">
            <a:avLst/>
          </a:prstGeom>
        </p:spPr>
      </p:pic>
      <p:sp>
        <p:nvSpPr>
          <p:cNvPr id="9" name="PA-矩形 8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A5576888-093C-44C0-A08B-E39DABBB9728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101218" y="4502267"/>
            <a:ext cx="428835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kern="10" dirty="0">
                <a:solidFill>
                  <a:srgbClr val="6BCB9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好</a:t>
            </a:r>
            <a:r>
              <a:rPr lang="zh-CN" altLang="en-US" sz="8000" kern="10" dirty="0">
                <a:solidFill>
                  <a:srgbClr val="E7533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书</a:t>
            </a:r>
            <a:r>
              <a:rPr lang="zh-CN" altLang="en-US" sz="8000" kern="10" dirty="0">
                <a:solidFill>
                  <a:srgbClr val="9CC9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推</a:t>
            </a:r>
            <a:r>
              <a:rPr lang="zh-CN" altLang="en-US" sz="8000" kern="10" dirty="0">
                <a:solidFill>
                  <a:srgbClr val="6BCB9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荐</a:t>
            </a:r>
            <a:endParaRPr lang="zh-CN" altLang="en-US" sz="8000" kern="10" dirty="0">
              <a:solidFill>
                <a:srgbClr val="A675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223" name="PA-组合 222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8BEDEBE6-89C9-4E95-A739-838656122975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10437813" y="2243138"/>
            <a:ext cx="1522413" cy="3836986"/>
            <a:chOff x="10437813" y="2243138"/>
            <a:chExt cx="1522413" cy="383698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3" name="PA-任意多边形 55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1CBA1563-8152-4CB2-AE68-68B4484C7794}"/>
                </a:ext>
              </a:extLst>
            </p:cNvPr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>
              <a:off x="10661651" y="4732337"/>
              <a:ext cx="479425" cy="100012"/>
            </a:xfrm>
            <a:custGeom>
              <a:avLst/>
              <a:gdLst>
                <a:gd name="T0" fmla="*/ 451 w 451"/>
                <a:gd name="T1" fmla="*/ 0 h 94"/>
                <a:gd name="T2" fmla="*/ 47 w 451"/>
                <a:gd name="T3" fmla="*/ 0 h 94"/>
                <a:gd name="T4" fmla="*/ 0 w 451"/>
                <a:gd name="T5" fmla="*/ 47 h 94"/>
                <a:gd name="T6" fmla="*/ 47 w 451"/>
                <a:gd name="T7" fmla="*/ 94 h 94"/>
                <a:gd name="T8" fmla="*/ 451 w 451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1" h="94">
                  <a:moveTo>
                    <a:pt x="451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21" y="94"/>
                    <a:pt x="47" y="94"/>
                  </a:cubicBezTo>
                  <a:cubicBezTo>
                    <a:pt x="451" y="94"/>
                    <a:pt x="451" y="94"/>
                    <a:pt x="451" y="94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PA-任意多边形 56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D488A61B-8474-4D60-A903-7A34E6C80D22}"/>
                </a:ext>
              </a:extLst>
            </p:cNvPr>
            <p:cNvSpPr>
              <a:spLocks/>
            </p:cNvSpPr>
            <p:nvPr>
              <p:custDataLst>
                <p:tags r:id="rId10"/>
              </p:custDataLst>
            </p:nvPr>
          </p:nvSpPr>
          <p:spPr bwMode="auto">
            <a:xfrm>
              <a:off x="10699751" y="4630737"/>
              <a:ext cx="479425" cy="100012"/>
            </a:xfrm>
            <a:custGeom>
              <a:avLst/>
              <a:gdLst>
                <a:gd name="T0" fmla="*/ 0 w 450"/>
                <a:gd name="T1" fmla="*/ 0 h 94"/>
                <a:gd name="T2" fmla="*/ 403 w 450"/>
                <a:gd name="T3" fmla="*/ 0 h 94"/>
                <a:gd name="T4" fmla="*/ 450 w 450"/>
                <a:gd name="T5" fmla="*/ 47 h 94"/>
                <a:gd name="T6" fmla="*/ 403 w 450"/>
                <a:gd name="T7" fmla="*/ 94 h 94"/>
                <a:gd name="T8" fmla="*/ 0 w 450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0" h="94">
                  <a:moveTo>
                    <a:pt x="0" y="0"/>
                  </a:moveTo>
                  <a:cubicBezTo>
                    <a:pt x="403" y="0"/>
                    <a:pt x="403" y="0"/>
                    <a:pt x="403" y="0"/>
                  </a:cubicBezTo>
                  <a:cubicBezTo>
                    <a:pt x="429" y="0"/>
                    <a:pt x="450" y="21"/>
                    <a:pt x="450" y="47"/>
                  </a:cubicBezTo>
                  <a:cubicBezTo>
                    <a:pt x="450" y="73"/>
                    <a:pt x="429" y="94"/>
                    <a:pt x="403" y="94"/>
                  </a:cubicBezTo>
                  <a:cubicBezTo>
                    <a:pt x="0" y="94"/>
                    <a:pt x="0" y="94"/>
                    <a:pt x="0" y="94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PA-任意多边形 57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5A92653E-B411-4AB2-BCC2-FDDCEF78E906}"/>
                </a:ext>
              </a:extLst>
            </p:cNvPr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>
              <a:off x="11139488" y="4530725"/>
              <a:ext cx="820738" cy="100012"/>
            </a:xfrm>
            <a:custGeom>
              <a:avLst/>
              <a:gdLst>
                <a:gd name="T0" fmla="*/ 320 w 771"/>
                <a:gd name="T1" fmla="*/ 93 h 93"/>
                <a:gd name="T2" fmla="*/ 724 w 771"/>
                <a:gd name="T3" fmla="*/ 93 h 93"/>
                <a:gd name="T4" fmla="*/ 771 w 771"/>
                <a:gd name="T5" fmla="*/ 47 h 93"/>
                <a:gd name="T6" fmla="*/ 724 w 771"/>
                <a:gd name="T7" fmla="*/ 0 h 93"/>
                <a:gd name="T8" fmla="*/ 0 w 771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1" h="93">
                  <a:moveTo>
                    <a:pt x="320" y="93"/>
                  </a:moveTo>
                  <a:cubicBezTo>
                    <a:pt x="724" y="93"/>
                    <a:pt x="724" y="93"/>
                    <a:pt x="724" y="93"/>
                  </a:cubicBezTo>
                  <a:cubicBezTo>
                    <a:pt x="750" y="93"/>
                    <a:pt x="771" y="72"/>
                    <a:pt x="771" y="47"/>
                  </a:cubicBezTo>
                  <a:cubicBezTo>
                    <a:pt x="771" y="21"/>
                    <a:pt x="750" y="0"/>
                    <a:pt x="72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PA-任意多边形 58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0B21297C-74E5-4336-BFE0-B74BAF3B4337}"/>
                </a:ext>
              </a:extLst>
            </p:cNvPr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11107738" y="4530725"/>
              <a:ext cx="820738" cy="100012"/>
            </a:xfrm>
            <a:custGeom>
              <a:avLst/>
              <a:gdLst>
                <a:gd name="T0" fmla="*/ 320 w 771"/>
                <a:gd name="T1" fmla="*/ 93 h 93"/>
                <a:gd name="T2" fmla="*/ 724 w 771"/>
                <a:gd name="T3" fmla="*/ 93 h 93"/>
                <a:gd name="T4" fmla="*/ 771 w 771"/>
                <a:gd name="T5" fmla="*/ 47 h 93"/>
                <a:gd name="T6" fmla="*/ 724 w 771"/>
                <a:gd name="T7" fmla="*/ 0 h 93"/>
                <a:gd name="T8" fmla="*/ 0 w 771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1" h="93">
                  <a:moveTo>
                    <a:pt x="320" y="93"/>
                  </a:moveTo>
                  <a:cubicBezTo>
                    <a:pt x="724" y="93"/>
                    <a:pt x="724" y="93"/>
                    <a:pt x="724" y="93"/>
                  </a:cubicBezTo>
                  <a:cubicBezTo>
                    <a:pt x="750" y="93"/>
                    <a:pt x="771" y="72"/>
                    <a:pt x="771" y="47"/>
                  </a:cubicBezTo>
                  <a:cubicBezTo>
                    <a:pt x="771" y="21"/>
                    <a:pt x="750" y="0"/>
                    <a:pt x="72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PA-任意多边形 59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46681FB7-11AA-4C1A-8F63-CB9D0F655F1E}"/>
                </a:ext>
              </a:extLst>
            </p:cNvPr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>
              <a:off x="11075988" y="4530725"/>
              <a:ext cx="819150" cy="100012"/>
            </a:xfrm>
            <a:custGeom>
              <a:avLst/>
              <a:gdLst>
                <a:gd name="T0" fmla="*/ 320 w 770"/>
                <a:gd name="T1" fmla="*/ 93 h 93"/>
                <a:gd name="T2" fmla="*/ 723 w 770"/>
                <a:gd name="T3" fmla="*/ 93 h 93"/>
                <a:gd name="T4" fmla="*/ 770 w 770"/>
                <a:gd name="T5" fmla="*/ 47 h 93"/>
                <a:gd name="T6" fmla="*/ 723 w 770"/>
                <a:gd name="T7" fmla="*/ 0 h 93"/>
                <a:gd name="T8" fmla="*/ 0 w 770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0" h="93">
                  <a:moveTo>
                    <a:pt x="320" y="93"/>
                  </a:moveTo>
                  <a:cubicBezTo>
                    <a:pt x="723" y="93"/>
                    <a:pt x="723" y="93"/>
                    <a:pt x="723" y="93"/>
                  </a:cubicBezTo>
                  <a:cubicBezTo>
                    <a:pt x="749" y="93"/>
                    <a:pt x="770" y="72"/>
                    <a:pt x="770" y="47"/>
                  </a:cubicBezTo>
                  <a:cubicBezTo>
                    <a:pt x="770" y="21"/>
                    <a:pt x="749" y="0"/>
                    <a:pt x="723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PA-任意多边形 60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8960713A-D8DC-4D31-B154-6C222A47E364}"/>
                </a:ext>
              </a:extLst>
            </p:cNvPr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>
              <a:off x="10458451" y="4530725"/>
              <a:ext cx="820738" cy="100012"/>
            </a:xfrm>
            <a:custGeom>
              <a:avLst/>
              <a:gdLst>
                <a:gd name="T0" fmla="*/ 451 w 771"/>
                <a:gd name="T1" fmla="*/ 94 h 94"/>
                <a:gd name="T2" fmla="*/ 47 w 771"/>
                <a:gd name="T3" fmla="*/ 94 h 94"/>
                <a:gd name="T4" fmla="*/ 0 w 771"/>
                <a:gd name="T5" fmla="*/ 47 h 94"/>
                <a:gd name="T6" fmla="*/ 47 w 771"/>
                <a:gd name="T7" fmla="*/ 0 h 94"/>
                <a:gd name="T8" fmla="*/ 771 w 771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1" h="94">
                  <a:moveTo>
                    <a:pt x="451" y="94"/>
                  </a:moveTo>
                  <a:cubicBezTo>
                    <a:pt x="47" y="94"/>
                    <a:pt x="47" y="94"/>
                    <a:pt x="47" y="94"/>
                  </a:cubicBezTo>
                  <a:cubicBezTo>
                    <a:pt x="21" y="94"/>
                    <a:pt x="0" y="73"/>
                    <a:pt x="0" y="47"/>
                  </a:cubicBezTo>
                  <a:cubicBezTo>
                    <a:pt x="0" y="21"/>
                    <a:pt x="21" y="0"/>
                    <a:pt x="47" y="0"/>
                  </a:cubicBezTo>
                  <a:cubicBezTo>
                    <a:pt x="771" y="0"/>
                    <a:pt x="771" y="0"/>
                    <a:pt x="771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PA-任意多边形 61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0DC55830-0577-4DC5-92A6-3447EDDC8975}"/>
                </a:ext>
              </a:extLst>
            </p:cNvPr>
            <p:cNvSpPr>
              <a:spLocks/>
            </p:cNvSpPr>
            <p:nvPr>
              <p:custDataLst>
                <p:tags r:id="rId15"/>
              </p:custDataLst>
            </p:nvPr>
          </p:nvSpPr>
          <p:spPr bwMode="auto">
            <a:xfrm>
              <a:off x="10490201" y="4530725"/>
              <a:ext cx="820738" cy="100012"/>
            </a:xfrm>
            <a:custGeom>
              <a:avLst/>
              <a:gdLst>
                <a:gd name="T0" fmla="*/ 450 w 771"/>
                <a:gd name="T1" fmla="*/ 94 h 94"/>
                <a:gd name="T2" fmla="*/ 47 w 771"/>
                <a:gd name="T3" fmla="*/ 94 h 94"/>
                <a:gd name="T4" fmla="*/ 0 w 771"/>
                <a:gd name="T5" fmla="*/ 47 h 94"/>
                <a:gd name="T6" fmla="*/ 47 w 771"/>
                <a:gd name="T7" fmla="*/ 0 h 94"/>
                <a:gd name="T8" fmla="*/ 771 w 771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1" h="94">
                  <a:moveTo>
                    <a:pt x="450" y="94"/>
                  </a:moveTo>
                  <a:cubicBezTo>
                    <a:pt x="47" y="94"/>
                    <a:pt x="47" y="94"/>
                    <a:pt x="47" y="94"/>
                  </a:cubicBezTo>
                  <a:cubicBezTo>
                    <a:pt x="21" y="94"/>
                    <a:pt x="0" y="73"/>
                    <a:pt x="0" y="47"/>
                  </a:cubicBezTo>
                  <a:cubicBezTo>
                    <a:pt x="0" y="21"/>
                    <a:pt x="21" y="0"/>
                    <a:pt x="47" y="0"/>
                  </a:cubicBezTo>
                  <a:cubicBezTo>
                    <a:pt x="771" y="0"/>
                    <a:pt x="771" y="0"/>
                    <a:pt x="771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PA-任意多边形 62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3E4D5752-E5FA-4E0B-AACF-C3001F3B4C11}"/>
                </a:ext>
              </a:extLst>
            </p:cNvPr>
            <p:cNvSpPr>
              <a:spLocks/>
            </p:cNvSpPr>
            <p:nvPr>
              <p:custDataLst>
                <p:tags r:id="rId16"/>
              </p:custDataLst>
            </p:nvPr>
          </p:nvSpPr>
          <p:spPr bwMode="auto">
            <a:xfrm>
              <a:off x="10883901" y="2616200"/>
              <a:ext cx="361950" cy="74612"/>
            </a:xfrm>
            <a:custGeom>
              <a:avLst/>
              <a:gdLst>
                <a:gd name="T0" fmla="*/ 339 w 339"/>
                <a:gd name="T1" fmla="*/ 0 h 70"/>
                <a:gd name="T2" fmla="*/ 35 w 339"/>
                <a:gd name="T3" fmla="*/ 0 h 70"/>
                <a:gd name="T4" fmla="*/ 0 w 339"/>
                <a:gd name="T5" fmla="*/ 35 h 70"/>
                <a:gd name="T6" fmla="*/ 35 w 339"/>
                <a:gd name="T7" fmla="*/ 70 h 70"/>
                <a:gd name="T8" fmla="*/ 339 w 339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70">
                  <a:moveTo>
                    <a:pt x="339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15" y="0"/>
                    <a:pt x="0" y="15"/>
                    <a:pt x="0" y="35"/>
                  </a:cubicBezTo>
                  <a:cubicBezTo>
                    <a:pt x="0" y="54"/>
                    <a:pt x="15" y="70"/>
                    <a:pt x="35" y="70"/>
                  </a:cubicBezTo>
                  <a:cubicBezTo>
                    <a:pt x="339" y="70"/>
                    <a:pt x="339" y="70"/>
                    <a:pt x="339" y="7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PA-任意多边形 63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253FC465-8F9F-47A6-BBB0-E526E95E6C85}"/>
                </a:ext>
              </a:extLst>
            </p:cNvPr>
            <p:cNvSpPr>
              <a:spLocks/>
            </p:cNvSpPr>
            <p:nvPr>
              <p:custDataLst>
                <p:tags r:id="rId17"/>
              </p:custDataLst>
            </p:nvPr>
          </p:nvSpPr>
          <p:spPr bwMode="auto">
            <a:xfrm>
              <a:off x="10912476" y="2540000"/>
              <a:ext cx="360363" cy="76200"/>
            </a:xfrm>
            <a:custGeom>
              <a:avLst/>
              <a:gdLst>
                <a:gd name="T0" fmla="*/ 0 w 339"/>
                <a:gd name="T1" fmla="*/ 0 h 71"/>
                <a:gd name="T2" fmla="*/ 304 w 339"/>
                <a:gd name="T3" fmla="*/ 0 h 71"/>
                <a:gd name="T4" fmla="*/ 339 w 339"/>
                <a:gd name="T5" fmla="*/ 36 h 71"/>
                <a:gd name="T6" fmla="*/ 304 w 339"/>
                <a:gd name="T7" fmla="*/ 71 h 71"/>
                <a:gd name="T8" fmla="*/ 0 w 339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71">
                  <a:moveTo>
                    <a:pt x="0" y="0"/>
                  </a:moveTo>
                  <a:cubicBezTo>
                    <a:pt x="304" y="0"/>
                    <a:pt x="304" y="0"/>
                    <a:pt x="304" y="0"/>
                  </a:cubicBezTo>
                  <a:cubicBezTo>
                    <a:pt x="324" y="0"/>
                    <a:pt x="339" y="16"/>
                    <a:pt x="339" y="36"/>
                  </a:cubicBezTo>
                  <a:cubicBezTo>
                    <a:pt x="339" y="55"/>
                    <a:pt x="324" y="71"/>
                    <a:pt x="304" y="71"/>
                  </a:cubicBezTo>
                  <a:cubicBezTo>
                    <a:pt x="0" y="71"/>
                    <a:pt x="0" y="71"/>
                    <a:pt x="0" y="71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PA-任意多边形 64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EA85D31D-59AF-4CC1-8514-E99FE5CDEEB6}"/>
                </a:ext>
              </a:extLst>
            </p:cNvPr>
            <p:cNvSpPr>
              <a:spLocks/>
            </p:cNvSpPr>
            <p:nvPr>
              <p:custDataLst>
                <p:tags r:id="rId18"/>
              </p:custDataLst>
            </p:nvPr>
          </p:nvSpPr>
          <p:spPr bwMode="auto">
            <a:xfrm>
              <a:off x="10731501" y="2465388"/>
              <a:ext cx="617538" cy="74612"/>
            </a:xfrm>
            <a:custGeom>
              <a:avLst/>
              <a:gdLst>
                <a:gd name="T0" fmla="*/ 339 w 580"/>
                <a:gd name="T1" fmla="*/ 70 h 70"/>
                <a:gd name="T2" fmla="*/ 35 w 580"/>
                <a:gd name="T3" fmla="*/ 70 h 70"/>
                <a:gd name="T4" fmla="*/ 0 w 580"/>
                <a:gd name="T5" fmla="*/ 35 h 70"/>
                <a:gd name="T6" fmla="*/ 35 w 580"/>
                <a:gd name="T7" fmla="*/ 0 h 70"/>
                <a:gd name="T8" fmla="*/ 580 w 58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70">
                  <a:moveTo>
                    <a:pt x="339" y="70"/>
                  </a:moveTo>
                  <a:cubicBezTo>
                    <a:pt x="35" y="70"/>
                    <a:pt x="35" y="70"/>
                    <a:pt x="35" y="70"/>
                  </a:cubicBezTo>
                  <a:cubicBezTo>
                    <a:pt x="16" y="70"/>
                    <a:pt x="0" y="55"/>
                    <a:pt x="0" y="35"/>
                  </a:cubicBezTo>
                  <a:cubicBezTo>
                    <a:pt x="0" y="16"/>
                    <a:pt x="16" y="0"/>
                    <a:pt x="35" y="0"/>
                  </a:cubicBezTo>
                  <a:cubicBezTo>
                    <a:pt x="580" y="0"/>
                    <a:pt x="580" y="0"/>
                    <a:pt x="58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PA-任意多边形 65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D00AD68D-72D6-46BA-A867-FBF7F2C86A43}"/>
                </a:ext>
              </a:extLst>
            </p:cNvPr>
            <p:cNvSpPr>
              <a:spLocks/>
            </p:cNvSpPr>
            <p:nvPr>
              <p:custDataLst>
                <p:tags r:id="rId19"/>
              </p:custDataLst>
            </p:nvPr>
          </p:nvSpPr>
          <p:spPr bwMode="auto">
            <a:xfrm>
              <a:off x="10753726" y="2465388"/>
              <a:ext cx="617538" cy="74612"/>
            </a:xfrm>
            <a:custGeom>
              <a:avLst/>
              <a:gdLst>
                <a:gd name="T0" fmla="*/ 339 w 580"/>
                <a:gd name="T1" fmla="*/ 70 h 70"/>
                <a:gd name="T2" fmla="*/ 36 w 580"/>
                <a:gd name="T3" fmla="*/ 70 h 70"/>
                <a:gd name="T4" fmla="*/ 0 w 580"/>
                <a:gd name="T5" fmla="*/ 35 h 70"/>
                <a:gd name="T6" fmla="*/ 36 w 580"/>
                <a:gd name="T7" fmla="*/ 0 h 70"/>
                <a:gd name="T8" fmla="*/ 580 w 58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70">
                  <a:moveTo>
                    <a:pt x="339" y="70"/>
                  </a:moveTo>
                  <a:cubicBezTo>
                    <a:pt x="36" y="70"/>
                    <a:pt x="36" y="70"/>
                    <a:pt x="36" y="70"/>
                  </a:cubicBezTo>
                  <a:cubicBezTo>
                    <a:pt x="16" y="70"/>
                    <a:pt x="0" y="55"/>
                    <a:pt x="0" y="35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80" y="0"/>
                    <a:pt x="580" y="0"/>
                    <a:pt x="58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PA-任意多边形 76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ACB32C21-DC2E-4006-A203-38342CA16B94}"/>
                </a:ext>
              </a:extLst>
            </p:cNvPr>
            <p:cNvSpPr>
              <a:spLocks/>
            </p:cNvSpPr>
            <p:nvPr>
              <p:custDataLst>
                <p:tags r:id="rId20"/>
              </p:custDataLst>
            </p:nvPr>
          </p:nvSpPr>
          <p:spPr bwMode="auto">
            <a:xfrm>
              <a:off x="10594976" y="2243138"/>
              <a:ext cx="617538" cy="74612"/>
            </a:xfrm>
            <a:custGeom>
              <a:avLst/>
              <a:gdLst>
                <a:gd name="T0" fmla="*/ 241 w 580"/>
                <a:gd name="T1" fmla="*/ 70 h 70"/>
                <a:gd name="T2" fmla="*/ 545 w 580"/>
                <a:gd name="T3" fmla="*/ 70 h 70"/>
                <a:gd name="T4" fmla="*/ 580 w 580"/>
                <a:gd name="T5" fmla="*/ 35 h 70"/>
                <a:gd name="T6" fmla="*/ 545 w 580"/>
                <a:gd name="T7" fmla="*/ 0 h 70"/>
                <a:gd name="T8" fmla="*/ 0 w 58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70">
                  <a:moveTo>
                    <a:pt x="241" y="70"/>
                  </a:moveTo>
                  <a:cubicBezTo>
                    <a:pt x="545" y="70"/>
                    <a:pt x="545" y="70"/>
                    <a:pt x="545" y="70"/>
                  </a:cubicBezTo>
                  <a:cubicBezTo>
                    <a:pt x="564" y="70"/>
                    <a:pt x="580" y="55"/>
                    <a:pt x="580" y="35"/>
                  </a:cubicBezTo>
                  <a:cubicBezTo>
                    <a:pt x="580" y="16"/>
                    <a:pt x="564" y="0"/>
                    <a:pt x="545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PA-任意多边形 77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179BD73E-765B-4FD0-BD12-6A463168C89E}"/>
                </a:ext>
              </a:extLst>
            </p:cNvPr>
            <p:cNvSpPr>
              <a:spLocks/>
            </p:cNvSpPr>
            <p:nvPr>
              <p:custDataLst>
                <p:tags r:id="rId21"/>
              </p:custDataLst>
            </p:nvPr>
          </p:nvSpPr>
          <p:spPr bwMode="auto">
            <a:xfrm>
              <a:off x="10571163" y="2243138"/>
              <a:ext cx="617538" cy="74612"/>
            </a:xfrm>
            <a:custGeom>
              <a:avLst/>
              <a:gdLst>
                <a:gd name="T0" fmla="*/ 241 w 580"/>
                <a:gd name="T1" fmla="*/ 70 h 70"/>
                <a:gd name="T2" fmla="*/ 544 w 580"/>
                <a:gd name="T3" fmla="*/ 70 h 70"/>
                <a:gd name="T4" fmla="*/ 580 w 580"/>
                <a:gd name="T5" fmla="*/ 35 h 70"/>
                <a:gd name="T6" fmla="*/ 544 w 580"/>
                <a:gd name="T7" fmla="*/ 0 h 70"/>
                <a:gd name="T8" fmla="*/ 0 w 58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70">
                  <a:moveTo>
                    <a:pt x="241" y="70"/>
                  </a:moveTo>
                  <a:cubicBezTo>
                    <a:pt x="544" y="70"/>
                    <a:pt x="544" y="70"/>
                    <a:pt x="544" y="70"/>
                  </a:cubicBezTo>
                  <a:cubicBezTo>
                    <a:pt x="564" y="70"/>
                    <a:pt x="580" y="55"/>
                    <a:pt x="580" y="35"/>
                  </a:cubicBezTo>
                  <a:cubicBezTo>
                    <a:pt x="580" y="16"/>
                    <a:pt x="564" y="0"/>
                    <a:pt x="54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PA-任意多边形 78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8F035952-1651-4D01-8475-9D76438F006C}"/>
                </a:ext>
              </a:extLst>
            </p:cNvPr>
            <p:cNvSpPr>
              <a:spLocks/>
            </p:cNvSpPr>
            <p:nvPr>
              <p:custDataLst>
                <p:tags r:id="rId22"/>
              </p:custDataLst>
            </p:nvPr>
          </p:nvSpPr>
          <p:spPr bwMode="auto">
            <a:xfrm>
              <a:off x="10787063" y="2317750"/>
              <a:ext cx="615950" cy="74612"/>
            </a:xfrm>
            <a:custGeom>
              <a:avLst/>
              <a:gdLst>
                <a:gd name="T0" fmla="*/ 202 w 580"/>
                <a:gd name="T1" fmla="*/ 0 h 70"/>
                <a:gd name="T2" fmla="*/ 35 w 580"/>
                <a:gd name="T3" fmla="*/ 0 h 70"/>
                <a:gd name="T4" fmla="*/ 0 w 580"/>
                <a:gd name="T5" fmla="*/ 35 h 70"/>
                <a:gd name="T6" fmla="*/ 35 w 580"/>
                <a:gd name="T7" fmla="*/ 70 h 70"/>
                <a:gd name="T8" fmla="*/ 580 w 580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70">
                  <a:moveTo>
                    <a:pt x="202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15" y="0"/>
                    <a:pt x="0" y="15"/>
                    <a:pt x="0" y="35"/>
                  </a:cubicBezTo>
                  <a:cubicBezTo>
                    <a:pt x="0" y="54"/>
                    <a:pt x="15" y="70"/>
                    <a:pt x="35" y="70"/>
                  </a:cubicBezTo>
                  <a:cubicBezTo>
                    <a:pt x="580" y="70"/>
                    <a:pt x="580" y="70"/>
                    <a:pt x="580" y="7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PA-任意多边形 79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0F14F282-8258-48C0-ABEA-F9986D2DF690}"/>
                </a:ext>
              </a:extLst>
            </p:cNvPr>
            <p:cNvSpPr>
              <a:spLocks/>
            </p:cNvSpPr>
            <p:nvPr>
              <p:custDataLst>
                <p:tags r:id="rId23"/>
              </p:custDataLst>
            </p:nvPr>
          </p:nvSpPr>
          <p:spPr bwMode="auto">
            <a:xfrm>
              <a:off x="10644188" y="3578225"/>
              <a:ext cx="617538" cy="436562"/>
            </a:xfrm>
            <a:custGeom>
              <a:avLst/>
              <a:gdLst>
                <a:gd name="T0" fmla="*/ 32 w 389"/>
                <a:gd name="T1" fmla="*/ 275 h 275"/>
                <a:gd name="T2" fmla="*/ 0 w 389"/>
                <a:gd name="T3" fmla="*/ 225 h 275"/>
                <a:gd name="T4" fmla="*/ 358 w 389"/>
                <a:gd name="T5" fmla="*/ 0 h 275"/>
                <a:gd name="T6" fmla="*/ 389 w 389"/>
                <a:gd name="T7" fmla="*/ 50 h 275"/>
                <a:gd name="T8" fmla="*/ 32 w 389"/>
                <a:gd name="T9" fmla="*/ 27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9" h="275">
                  <a:moveTo>
                    <a:pt x="32" y="275"/>
                  </a:moveTo>
                  <a:lnTo>
                    <a:pt x="0" y="225"/>
                  </a:lnTo>
                  <a:lnTo>
                    <a:pt x="358" y="0"/>
                  </a:lnTo>
                  <a:lnTo>
                    <a:pt x="389" y="50"/>
                  </a:lnTo>
                  <a:lnTo>
                    <a:pt x="32" y="275"/>
                  </a:lnTo>
                  <a:close/>
                </a:path>
              </a:pathLst>
            </a:custGeom>
            <a:solidFill>
              <a:srgbClr val="B5D2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PA-任意多边形 80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B16AD2DC-2C5B-487D-8D63-173CD4ED4EFF}"/>
                </a:ext>
              </a:extLst>
            </p:cNvPr>
            <p:cNvSpPr>
              <a:spLocks/>
            </p:cNvSpPr>
            <p:nvPr>
              <p:custDataLst>
                <p:tags r:id="rId24"/>
              </p:custDataLst>
            </p:nvPr>
          </p:nvSpPr>
          <p:spPr bwMode="auto">
            <a:xfrm>
              <a:off x="10531476" y="3948112"/>
              <a:ext cx="153988" cy="114300"/>
            </a:xfrm>
            <a:custGeom>
              <a:avLst/>
              <a:gdLst>
                <a:gd name="T0" fmla="*/ 0 w 97"/>
                <a:gd name="T1" fmla="*/ 72 h 72"/>
                <a:gd name="T2" fmla="*/ 77 w 97"/>
                <a:gd name="T3" fmla="*/ 0 h 72"/>
                <a:gd name="T4" fmla="*/ 97 w 97"/>
                <a:gd name="T5" fmla="*/ 32 h 72"/>
                <a:gd name="T6" fmla="*/ 0 w 97"/>
                <a:gd name="T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72">
                  <a:moveTo>
                    <a:pt x="0" y="72"/>
                  </a:moveTo>
                  <a:lnTo>
                    <a:pt x="77" y="0"/>
                  </a:lnTo>
                  <a:lnTo>
                    <a:pt x="97" y="32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E5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PA-任意多边形 81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78FEACD7-412B-4A23-8D18-D62F8FDC50BC}"/>
                </a:ext>
              </a:extLst>
            </p:cNvPr>
            <p:cNvSpPr>
              <a:spLocks/>
            </p:cNvSpPr>
            <p:nvPr>
              <p:custDataLst>
                <p:tags r:id="rId25"/>
              </p:custDataLst>
            </p:nvPr>
          </p:nvSpPr>
          <p:spPr bwMode="auto">
            <a:xfrm>
              <a:off x="11171238" y="3657600"/>
              <a:ext cx="182563" cy="676275"/>
            </a:xfrm>
            <a:custGeom>
              <a:avLst/>
              <a:gdLst>
                <a:gd name="T0" fmla="*/ 0 w 115"/>
                <a:gd name="T1" fmla="*/ 418 h 426"/>
                <a:gd name="T2" fmla="*/ 58 w 115"/>
                <a:gd name="T3" fmla="*/ 426 h 426"/>
                <a:gd name="T4" fmla="*/ 115 w 115"/>
                <a:gd name="T5" fmla="*/ 8 h 426"/>
                <a:gd name="T6" fmla="*/ 57 w 115"/>
                <a:gd name="T7" fmla="*/ 0 h 426"/>
                <a:gd name="T8" fmla="*/ 0 w 115"/>
                <a:gd name="T9" fmla="*/ 418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426">
                  <a:moveTo>
                    <a:pt x="0" y="418"/>
                  </a:moveTo>
                  <a:lnTo>
                    <a:pt x="58" y="426"/>
                  </a:lnTo>
                  <a:lnTo>
                    <a:pt x="115" y="8"/>
                  </a:lnTo>
                  <a:lnTo>
                    <a:pt x="57" y="0"/>
                  </a:lnTo>
                  <a:lnTo>
                    <a:pt x="0" y="418"/>
                  </a:lnTo>
                  <a:close/>
                </a:path>
              </a:pathLst>
            </a:custGeom>
            <a:solidFill>
              <a:srgbClr val="B5D2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PA-任意多边形 82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E48DBCBD-95D2-4AF8-8414-948289737D67}"/>
                </a:ext>
              </a:extLst>
            </p:cNvPr>
            <p:cNvSpPr>
              <a:spLocks/>
            </p:cNvSpPr>
            <p:nvPr>
              <p:custDataLst>
                <p:tags r:id="rId26"/>
              </p:custDataLst>
            </p:nvPr>
          </p:nvSpPr>
          <p:spPr bwMode="auto">
            <a:xfrm>
              <a:off x="11188701" y="4324350"/>
              <a:ext cx="60325" cy="166687"/>
            </a:xfrm>
            <a:custGeom>
              <a:avLst/>
              <a:gdLst>
                <a:gd name="T0" fmla="*/ 4 w 38"/>
                <a:gd name="T1" fmla="*/ 105 h 105"/>
                <a:gd name="T2" fmla="*/ 38 w 38"/>
                <a:gd name="T3" fmla="*/ 5 h 105"/>
                <a:gd name="T4" fmla="*/ 0 w 38"/>
                <a:gd name="T5" fmla="*/ 0 h 105"/>
                <a:gd name="T6" fmla="*/ 4 w 38"/>
                <a:gd name="T7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05">
                  <a:moveTo>
                    <a:pt x="4" y="105"/>
                  </a:moveTo>
                  <a:lnTo>
                    <a:pt x="38" y="5"/>
                  </a:lnTo>
                  <a:lnTo>
                    <a:pt x="0" y="0"/>
                  </a:lnTo>
                  <a:lnTo>
                    <a:pt x="4" y="105"/>
                  </a:lnTo>
                  <a:close/>
                </a:path>
              </a:pathLst>
            </a:custGeom>
            <a:solidFill>
              <a:srgbClr val="E5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PA-任意多边形 83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FFD46503-058D-4DD8-94DB-851DEE382C88}"/>
                </a:ext>
              </a:extLst>
            </p:cNvPr>
            <p:cNvSpPr>
              <a:spLocks/>
            </p:cNvSpPr>
            <p:nvPr>
              <p:custDataLst>
                <p:tags r:id="rId27"/>
              </p:custDataLst>
            </p:nvPr>
          </p:nvSpPr>
          <p:spPr bwMode="auto">
            <a:xfrm>
              <a:off x="11276013" y="3397250"/>
              <a:ext cx="163513" cy="227012"/>
            </a:xfrm>
            <a:custGeom>
              <a:avLst/>
              <a:gdLst>
                <a:gd name="T0" fmla="*/ 17 w 103"/>
                <a:gd name="T1" fmla="*/ 143 h 143"/>
                <a:gd name="T2" fmla="*/ 0 w 103"/>
                <a:gd name="T3" fmla="*/ 132 h 143"/>
                <a:gd name="T4" fmla="*/ 85 w 103"/>
                <a:gd name="T5" fmla="*/ 0 h 143"/>
                <a:gd name="T6" fmla="*/ 103 w 103"/>
                <a:gd name="T7" fmla="*/ 11 h 143"/>
                <a:gd name="T8" fmla="*/ 17 w 103"/>
                <a:gd name="T9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43">
                  <a:moveTo>
                    <a:pt x="17" y="143"/>
                  </a:moveTo>
                  <a:lnTo>
                    <a:pt x="0" y="132"/>
                  </a:lnTo>
                  <a:lnTo>
                    <a:pt x="85" y="0"/>
                  </a:lnTo>
                  <a:lnTo>
                    <a:pt x="103" y="11"/>
                  </a:lnTo>
                  <a:lnTo>
                    <a:pt x="17" y="143"/>
                  </a:lnTo>
                  <a:close/>
                </a:path>
              </a:pathLst>
            </a:custGeom>
            <a:solidFill>
              <a:srgbClr val="BFE5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PA-任意多边形 84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EBBE4937-2BE0-44E1-B76E-5DB1B53C5F8A}"/>
                </a:ext>
              </a:extLst>
            </p:cNvPr>
            <p:cNvSpPr>
              <a:spLocks/>
            </p:cNvSpPr>
            <p:nvPr>
              <p:custDataLst>
                <p:tags r:id="rId28"/>
              </p:custDataLst>
            </p:nvPr>
          </p:nvSpPr>
          <p:spPr bwMode="auto">
            <a:xfrm>
              <a:off x="11118851" y="3513137"/>
              <a:ext cx="285750" cy="288925"/>
            </a:xfrm>
            <a:custGeom>
              <a:avLst/>
              <a:gdLst>
                <a:gd name="T0" fmla="*/ 234 w 269"/>
                <a:gd name="T1" fmla="*/ 199 h 270"/>
                <a:gd name="T2" fmla="*/ 70 w 269"/>
                <a:gd name="T3" fmla="*/ 235 h 270"/>
                <a:gd name="T4" fmla="*/ 35 w 269"/>
                <a:gd name="T5" fmla="*/ 71 h 270"/>
                <a:gd name="T6" fmla="*/ 198 w 269"/>
                <a:gd name="T7" fmla="*/ 36 h 270"/>
                <a:gd name="T8" fmla="*/ 234 w 269"/>
                <a:gd name="T9" fmla="*/ 199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270">
                  <a:moveTo>
                    <a:pt x="234" y="199"/>
                  </a:moveTo>
                  <a:cubicBezTo>
                    <a:pt x="198" y="254"/>
                    <a:pt x="125" y="270"/>
                    <a:pt x="70" y="235"/>
                  </a:cubicBezTo>
                  <a:cubicBezTo>
                    <a:pt x="15" y="199"/>
                    <a:pt x="0" y="126"/>
                    <a:pt x="35" y="71"/>
                  </a:cubicBezTo>
                  <a:cubicBezTo>
                    <a:pt x="70" y="16"/>
                    <a:pt x="143" y="0"/>
                    <a:pt x="198" y="36"/>
                  </a:cubicBezTo>
                  <a:cubicBezTo>
                    <a:pt x="253" y="71"/>
                    <a:pt x="269" y="144"/>
                    <a:pt x="234" y="199"/>
                  </a:cubicBezTo>
                </a:path>
              </a:pathLst>
            </a:custGeom>
            <a:solidFill>
              <a:srgbClr val="5D5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PA-任意多边形 85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7C91776F-4393-4C57-A413-0651D47D7BF2}"/>
                </a:ext>
              </a:extLst>
            </p:cNvPr>
            <p:cNvSpPr>
              <a:spLocks/>
            </p:cNvSpPr>
            <p:nvPr>
              <p:custDataLst>
                <p:tags r:id="rId29"/>
              </p:custDataLst>
            </p:nvPr>
          </p:nvSpPr>
          <p:spPr bwMode="auto">
            <a:xfrm>
              <a:off x="11202988" y="3600450"/>
              <a:ext cx="115888" cy="114300"/>
            </a:xfrm>
            <a:custGeom>
              <a:avLst/>
              <a:gdLst>
                <a:gd name="T0" fmla="*/ 94 w 108"/>
                <a:gd name="T1" fmla="*/ 80 h 108"/>
                <a:gd name="T2" fmla="*/ 29 w 108"/>
                <a:gd name="T3" fmla="*/ 94 h 108"/>
                <a:gd name="T4" fmla="*/ 14 w 108"/>
                <a:gd name="T5" fmla="*/ 28 h 108"/>
                <a:gd name="T6" fmla="*/ 80 w 108"/>
                <a:gd name="T7" fmla="*/ 14 h 108"/>
                <a:gd name="T8" fmla="*/ 94 w 108"/>
                <a:gd name="T9" fmla="*/ 8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8">
                  <a:moveTo>
                    <a:pt x="94" y="80"/>
                  </a:moveTo>
                  <a:cubicBezTo>
                    <a:pt x="80" y="102"/>
                    <a:pt x="51" y="108"/>
                    <a:pt x="29" y="94"/>
                  </a:cubicBezTo>
                  <a:cubicBezTo>
                    <a:pt x="7" y="80"/>
                    <a:pt x="0" y="50"/>
                    <a:pt x="14" y="28"/>
                  </a:cubicBezTo>
                  <a:cubicBezTo>
                    <a:pt x="29" y="6"/>
                    <a:pt x="58" y="0"/>
                    <a:pt x="80" y="14"/>
                  </a:cubicBezTo>
                  <a:cubicBezTo>
                    <a:pt x="102" y="28"/>
                    <a:pt x="108" y="58"/>
                    <a:pt x="94" y="80"/>
                  </a:cubicBezTo>
                </a:path>
              </a:pathLst>
            </a:custGeom>
            <a:solidFill>
              <a:srgbClr val="F7EC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PA-任意多边形 86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3F57638E-CDDA-4316-94B4-47DF446C19E6}"/>
                </a:ext>
              </a:extLst>
            </p:cNvPr>
            <p:cNvSpPr>
              <a:spLocks/>
            </p:cNvSpPr>
            <p:nvPr>
              <p:custDataLst>
                <p:tags r:id="rId30"/>
              </p:custDataLst>
            </p:nvPr>
          </p:nvSpPr>
          <p:spPr bwMode="auto">
            <a:xfrm>
              <a:off x="10968038" y="3649662"/>
              <a:ext cx="407988" cy="314325"/>
            </a:xfrm>
            <a:custGeom>
              <a:avLst/>
              <a:gdLst>
                <a:gd name="T0" fmla="*/ 128 w 384"/>
                <a:gd name="T1" fmla="*/ 239 h 296"/>
                <a:gd name="T2" fmla="*/ 2 w 384"/>
                <a:gd name="T3" fmla="*/ 0 h 296"/>
                <a:gd name="T4" fmla="*/ 39 w 384"/>
                <a:gd name="T5" fmla="*/ 1 h 296"/>
                <a:gd name="T6" fmla="*/ 148 w 384"/>
                <a:gd name="T7" fmla="*/ 207 h 296"/>
                <a:gd name="T8" fmla="*/ 370 w 384"/>
                <a:gd name="T9" fmla="*/ 226 h 296"/>
                <a:gd name="T10" fmla="*/ 384 w 384"/>
                <a:gd name="T11" fmla="*/ 260 h 296"/>
                <a:gd name="T12" fmla="*/ 128 w 384"/>
                <a:gd name="T13" fmla="*/ 239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4" h="296">
                  <a:moveTo>
                    <a:pt x="128" y="239"/>
                  </a:moveTo>
                  <a:cubicBezTo>
                    <a:pt x="47" y="186"/>
                    <a:pt x="0" y="97"/>
                    <a:pt x="2" y="0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7" y="85"/>
                    <a:pt x="78" y="162"/>
                    <a:pt x="148" y="207"/>
                  </a:cubicBezTo>
                  <a:cubicBezTo>
                    <a:pt x="214" y="250"/>
                    <a:pt x="297" y="257"/>
                    <a:pt x="370" y="226"/>
                  </a:cubicBezTo>
                  <a:cubicBezTo>
                    <a:pt x="384" y="260"/>
                    <a:pt x="384" y="260"/>
                    <a:pt x="384" y="260"/>
                  </a:cubicBezTo>
                  <a:cubicBezTo>
                    <a:pt x="300" y="296"/>
                    <a:pt x="205" y="288"/>
                    <a:pt x="128" y="239"/>
                  </a:cubicBezTo>
                </a:path>
              </a:pathLst>
            </a:custGeom>
            <a:solidFill>
              <a:srgbClr val="2DA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PA-任意多边形 87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D174BAF3-54D5-48E2-A08E-0E793C5D3CEA}"/>
                </a:ext>
              </a:extLst>
            </p:cNvPr>
            <p:cNvSpPr>
              <a:spLocks/>
            </p:cNvSpPr>
            <p:nvPr>
              <p:custDataLst>
                <p:tags r:id="rId31"/>
              </p:custDataLst>
            </p:nvPr>
          </p:nvSpPr>
          <p:spPr bwMode="auto">
            <a:xfrm>
              <a:off x="11314113" y="3328987"/>
              <a:ext cx="179388" cy="207962"/>
            </a:xfrm>
            <a:custGeom>
              <a:avLst/>
              <a:gdLst>
                <a:gd name="T0" fmla="*/ 154 w 168"/>
                <a:gd name="T1" fmla="*/ 80 h 196"/>
                <a:gd name="T2" fmla="*/ 155 w 168"/>
                <a:gd name="T3" fmla="*/ 80 h 196"/>
                <a:gd name="T4" fmla="*/ 155 w 168"/>
                <a:gd name="T5" fmla="*/ 78 h 196"/>
                <a:gd name="T6" fmla="*/ 155 w 168"/>
                <a:gd name="T7" fmla="*/ 78 h 196"/>
                <a:gd name="T8" fmla="*/ 140 w 168"/>
                <a:gd name="T9" fmla="*/ 14 h 196"/>
                <a:gd name="T10" fmla="*/ 76 w 168"/>
                <a:gd name="T11" fmla="*/ 27 h 196"/>
                <a:gd name="T12" fmla="*/ 76 w 168"/>
                <a:gd name="T13" fmla="*/ 27 h 196"/>
                <a:gd name="T14" fmla="*/ 75 w 168"/>
                <a:gd name="T15" fmla="*/ 28 h 196"/>
                <a:gd name="T16" fmla="*/ 75 w 168"/>
                <a:gd name="T17" fmla="*/ 28 h 196"/>
                <a:gd name="T18" fmla="*/ 75 w 168"/>
                <a:gd name="T19" fmla="*/ 29 h 196"/>
                <a:gd name="T20" fmla="*/ 0 w 168"/>
                <a:gd name="T21" fmla="*/ 145 h 196"/>
                <a:gd name="T22" fmla="*/ 79 w 168"/>
                <a:gd name="T23" fmla="*/ 196 h 196"/>
                <a:gd name="T24" fmla="*/ 154 w 168"/>
                <a:gd name="T25" fmla="*/ 80 h 196"/>
                <a:gd name="T26" fmla="*/ 154 w 168"/>
                <a:gd name="T27" fmla="*/ 8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8" h="196">
                  <a:moveTo>
                    <a:pt x="154" y="80"/>
                  </a:moveTo>
                  <a:cubicBezTo>
                    <a:pt x="155" y="80"/>
                    <a:pt x="155" y="80"/>
                    <a:pt x="155" y="80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68" y="56"/>
                    <a:pt x="162" y="28"/>
                    <a:pt x="140" y="14"/>
                  </a:cubicBezTo>
                  <a:cubicBezTo>
                    <a:pt x="119" y="0"/>
                    <a:pt x="90" y="6"/>
                    <a:pt x="76" y="27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79" y="196"/>
                    <a:pt x="79" y="196"/>
                    <a:pt x="79" y="196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4" y="80"/>
                    <a:pt x="154" y="80"/>
                    <a:pt x="154" y="80"/>
                  </a:cubicBezTo>
                </a:path>
              </a:pathLst>
            </a:custGeom>
            <a:solidFill>
              <a:srgbClr val="E5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PA-任意多边形 138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CE042AC5-0014-4A2F-AD3F-D8BD646EA78F}"/>
                </a:ext>
              </a:extLst>
            </p:cNvPr>
            <p:cNvSpPr>
              <a:spLocks noEditPoints="1"/>
            </p:cNvSpPr>
            <p:nvPr>
              <p:custDataLst>
                <p:tags r:id="rId32"/>
              </p:custDataLst>
            </p:nvPr>
          </p:nvSpPr>
          <p:spPr bwMode="auto">
            <a:xfrm>
              <a:off x="10437813" y="5886449"/>
              <a:ext cx="919163" cy="193675"/>
            </a:xfrm>
            <a:custGeom>
              <a:avLst/>
              <a:gdLst>
                <a:gd name="T0" fmla="*/ 563 w 864"/>
                <a:gd name="T1" fmla="*/ 130 h 182"/>
                <a:gd name="T2" fmla="*/ 672 w 864"/>
                <a:gd name="T3" fmla="*/ 63 h 182"/>
                <a:gd name="T4" fmla="*/ 672 w 864"/>
                <a:gd name="T5" fmla="*/ 84 h 182"/>
                <a:gd name="T6" fmla="*/ 32 w 864"/>
                <a:gd name="T7" fmla="*/ 155 h 182"/>
                <a:gd name="T8" fmla="*/ 47 w 864"/>
                <a:gd name="T9" fmla="*/ 81 h 182"/>
                <a:gd name="T10" fmla="*/ 85 w 864"/>
                <a:gd name="T11" fmla="*/ 94 h 182"/>
                <a:gd name="T12" fmla="*/ 45 w 864"/>
                <a:gd name="T13" fmla="*/ 160 h 182"/>
                <a:gd name="T14" fmla="*/ 8 w 864"/>
                <a:gd name="T15" fmla="*/ 94 h 182"/>
                <a:gd name="T16" fmla="*/ 35 w 864"/>
                <a:gd name="T17" fmla="*/ 182 h 182"/>
                <a:gd name="T18" fmla="*/ 74 w 864"/>
                <a:gd name="T19" fmla="*/ 180 h 182"/>
                <a:gd name="T20" fmla="*/ 102 w 864"/>
                <a:gd name="T21" fmla="*/ 52 h 182"/>
                <a:gd name="T22" fmla="*/ 81 w 864"/>
                <a:gd name="T23" fmla="*/ 55 h 182"/>
                <a:gd name="T24" fmla="*/ 724 w 864"/>
                <a:gd name="T25" fmla="*/ 61 h 182"/>
                <a:gd name="T26" fmla="*/ 704 w 864"/>
                <a:gd name="T27" fmla="*/ 170 h 182"/>
                <a:gd name="T28" fmla="*/ 774 w 864"/>
                <a:gd name="T29" fmla="*/ 152 h 182"/>
                <a:gd name="T30" fmla="*/ 725 w 864"/>
                <a:gd name="T31" fmla="*/ 153 h 182"/>
                <a:gd name="T32" fmla="*/ 759 w 864"/>
                <a:gd name="T33" fmla="*/ 72 h 182"/>
                <a:gd name="T34" fmla="*/ 759 w 864"/>
                <a:gd name="T35" fmla="*/ 50 h 182"/>
                <a:gd name="T36" fmla="*/ 261 w 864"/>
                <a:gd name="T37" fmla="*/ 86 h 182"/>
                <a:gd name="T38" fmla="*/ 261 w 864"/>
                <a:gd name="T39" fmla="*/ 107 h 182"/>
                <a:gd name="T40" fmla="*/ 281 w 864"/>
                <a:gd name="T41" fmla="*/ 107 h 182"/>
                <a:gd name="T42" fmla="*/ 281 w 864"/>
                <a:gd name="T43" fmla="*/ 86 h 182"/>
                <a:gd name="T44" fmla="*/ 158 w 864"/>
                <a:gd name="T45" fmla="*/ 4 h 182"/>
                <a:gd name="T46" fmla="*/ 162 w 864"/>
                <a:gd name="T47" fmla="*/ 16 h 182"/>
                <a:gd name="T48" fmla="*/ 184 w 864"/>
                <a:gd name="T49" fmla="*/ 27 h 182"/>
                <a:gd name="T50" fmla="*/ 160 w 864"/>
                <a:gd name="T51" fmla="*/ 60 h 182"/>
                <a:gd name="T52" fmla="*/ 188 w 864"/>
                <a:gd name="T53" fmla="*/ 101 h 182"/>
                <a:gd name="T54" fmla="*/ 149 w 864"/>
                <a:gd name="T55" fmla="*/ 86 h 182"/>
                <a:gd name="T56" fmla="*/ 198 w 864"/>
                <a:gd name="T57" fmla="*/ 38 h 182"/>
                <a:gd name="T58" fmla="*/ 174 w 864"/>
                <a:gd name="T59" fmla="*/ 1 h 182"/>
                <a:gd name="T60" fmla="*/ 489 w 864"/>
                <a:gd name="T61" fmla="*/ 13 h 182"/>
                <a:gd name="T62" fmla="*/ 518 w 864"/>
                <a:gd name="T63" fmla="*/ 14 h 182"/>
                <a:gd name="T64" fmla="*/ 528 w 864"/>
                <a:gd name="T65" fmla="*/ 36 h 182"/>
                <a:gd name="T66" fmla="*/ 474 w 864"/>
                <a:gd name="T67" fmla="*/ 89 h 182"/>
                <a:gd name="T68" fmla="*/ 537 w 864"/>
                <a:gd name="T69" fmla="*/ 87 h 182"/>
                <a:gd name="T70" fmla="*/ 516 w 864"/>
                <a:gd name="T71" fmla="*/ 69 h 182"/>
                <a:gd name="T72" fmla="*/ 547 w 864"/>
                <a:gd name="T73" fmla="*/ 24 h 182"/>
                <a:gd name="T74" fmla="*/ 838 w 864"/>
                <a:gd name="T75" fmla="*/ 1 h 182"/>
                <a:gd name="T76" fmla="*/ 814 w 864"/>
                <a:gd name="T77" fmla="*/ 24 h 182"/>
                <a:gd name="T78" fmla="*/ 845 w 864"/>
                <a:gd name="T79" fmla="*/ 18 h 182"/>
                <a:gd name="T80" fmla="*/ 840 w 864"/>
                <a:gd name="T81" fmla="*/ 45 h 182"/>
                <a:gd name="T82" fmla="*/ 790 w 864"/>
                <a:gd name="T83" fmla="*/ 101 h 182"/>
                <a:gd name="T84" fmla="*/ 813 w 864"/>
                <a:gd name="T85" fmla="*/ 87 h 182"/>
                <a:gd name="T86" fmla="*/ 853 w 864"/>
                <a:gd name="T87" fmla="*/ 50 h 182"/>
                <a:gd name="T88" fmla="*/ 864 w 864"/>
                <a:gd name="T89" fmla="*/ 24 h 182"/>
                <a:gd name="T90" fmla="*/ 397 w 864"/>
                <a:gd name="T91" fmla="*/ 160 h 182"/>
                <a:gd name="T92" fmla="*/ 382 w 864"/>
                <a:gd name="T93" fmla="*/ 105 h 182"/>
                <a:gd name="T94" fmla="*/ 434 w 864"/>
                <a:gd name="T95" fmla="*/ 95 h 182"/>
                <a:gd name="T96" fmla="*/ 397 w 864"/>
                <a:gd name="T97" fmla="*/ 160 h 182"/>
                <a:gd name="T98" fmla="*/ 339 w 864"/>
                <a:gd name="T99" fmla="*/ 180 h 182"/>
                <a:gd name="T100" fmla="*/ 369 w 864"/>
                <a:gd name="T101" fmla="*/ 162 h 182"/>
                <a:gd name="T102" fmla="*/ 432 w 864"/>
                <a:gd name="T103" fmla="*/ 171 h 182"/>
                <a:gd name="T104" fmla="*/ 453 w 864"/>
                <a:gd name="T105" fmla="*/ 62 h 182"/>
                <a:gd name="T106" fmla="*/ 388 w 864"/>
                <a:gd name="T107" fmla="*/ 73 h 182"/>
                <a:gd name="T108" fmla="*/ 397 w 864"/>
                <a:gd name="T109" fmla="*/ 38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64" h="182">
                  <a:moveTo>
                    <a:pt x="672" y="109"/>
                  </a:moveTo>
                  <a:cubicBezTo>
                    <a:pt x="563" y="109"/>
                    <a:pt x="563" y="109"/>
                    <a:pt x="563" y="109"/>
                  </a:cubicBezTo>
                  <a:cubicBezTo>
                    <a:pt x="563" y="130"/>
                    <a:pt x="563" y="130"/>
                    <a:pt x="563" y="130"/>
                  </a:cubicBezTo>
                  <a:cubicBezTo>
                    <a:pt x="672" y="130"/>
                    <a:pt x="672" y="130"/>
                    <a:pt x="672" y="130"/>
                  </a:cubicBezTo>
                  <a:cubicBezTo>
                    <a:pt x="672" y="109"/>
                    <a:pt x="672" y="109"/>
                    <a:pt x="672" y="109"/>
                  </a:cubicBezTo>
                  <a:moveTo>
                    <a:pt x="672" y="63"/>
                  </a:moveTo>
                  <a:cubicBezTo>
                    <a:pt x="563" y="63"/>
                    <a:pt x="563" y="63"/>
                    <a:pt x="563" y="63"/>
                  </a:cubicBezTo>
                  <a:cubicBezTo>
                    <a:pt x="563" y="84"/>
                    <a:pt x="563" y="84"/>
                    <a:pt x="563" y="84"/>
                  </a:cubicBezTo>
                  <a:cubicBezTo>
                    <a:pt x="672" y="84"/>
                    <a:pt x="672" y="84"/>
                    <a:pt x="672" y="84"/>
                  </a:cubicBezTo>
                  <a:cubicBezTo>
                    <a:pt x="672" y="63"/>
                    <a:pt x="672" y="63"/>
                    <a:pt x="672" y="63"/>
                  </a:cubicBezTo>
                  <a:moveTo>
                    <a:pt x="45" y="160"/>
                  </a:moveTo>
                  <a:cubicBezTo>
                    <a:pt x="40" y="160"/>
                    <a:pt x="35" y="158"/>
                    <a:pt x="32" y="155"/>
                  </a:cubicBezTo>
                  <a:cubicBezTo>
                    <a:pt x="29" y="151"/>
                    <a:pt x="28" y="145"/>
                    <a:pt x="28" y="137"/>
                  </a:cubicBezTo>
                  <a:cubicBezTo>
                    <a:pt x="28" y="126"/>
                    <a:pt x="29" y="115"/>
                    <a:pt x="33" y="105"/>
                  </a:cubicBezTo>
                  <a:cubicBezTo>
                    <a:pt x="36" y="95"/>
                    <a:pt x="41" y="87"/>
                    <a:pt x="47" y="81"/>
                  </a:cubicBezTo>
                  <a:cubicBezTo>
                    <a:pt x="53" y="75"/>
                    <a:pt x="59" y="72"/>
                    <a:pt x="65" y="72"/>
                  </a:cubicBezTo>
                  <a:cubicBezTo>
                    <a:pt x="71" y="72"/>
                    <a:pt x="76" y="74"/>
                    <a:pt x="80" y="78"/>
                  </a:cubicBezTo>
                  <a:cubicBezTo>
                    <a:pt x="83" y="82"/>
                    <a:pt x="85" y="88"/>
                    <a:pt x="85" y="94"/>
                  </a:cubicBezTo>
                  <a:cubicBezTo>
                    <a:pt x="85" y="106"/>
                    <a:pt x="83" y="117"/>
                    <a:pt x="79" y="127"/>
                  </a:cubicBezTo>
                  <a:cubicBezTo>
                    <a:pt x="75" y="137"/>
                    <a:pt x="70" y="145"/>
                    <a:pt x="64" y="151"/>
                  </a:cubicBezTo>
                  <a:cubicBezTo>
                    <a:pt x="58" y="157"/>
                    <a:pt x="52" y="160"/>
                    <a:pt x="45" y="160"/>
                  </a:cubicBezTo>
                  <a:moveTo>
                    <a:pt x="61" y="50"/>
                  </a:moveTo>
                  <a:cubicBezTo>
                    <a:pt x="50" y="50"/>
                    <a:pt x="40" y="53"/>
                    <a:pt x="30" y="61"/>
                  </a:cubicBezTo>
                  <a:cubicBezTo>
                    <a:pt x="21" y="69"/>
                    <a:pt x="13" y="80"/>
                    <a:pt x="8" y="94"/>
                  </a:cubicBezTo>
                  <a:cubicBezTo>
                    <a:pt x="3" y="107"/>
                    <a:pt x="0" y="122"/>
                    <a:pt x="0" y="138"/>
                  </a:cubicBezTo>
                  <a:cubicBezTo>
                    <a:pt x="0" y="152"/>
                    <a:pt x="3" y="163"/>
                    <a:pt x="10" y="171"/>
                  </a:cubicBezTo>
                  <a:cubicBezTo>
                    <a:pt x="16" y="179"/>
                    <a:pt x="25" y="182"/>
                    <a:pt x="35" y="182"/>
                  </a:cubicBezTo>
                  <a:cubicBezTo>
                    <a:pt x="50" y="182"/>
                    <a:pt x="64" y="175"/>
                    <a:pt x="76" y="160"/>
                  </a:cubicBezTo>
                  <a:cubicBezTo>
                    <a:pt x="77" y="160"/>
                    <a:pt x="77" y="160"/>
                    <a:pt x="77" y="160"/>
                  </a:cubicBezTo>
                  <a:cubicBezTo>
                    <a:pt x="74" y="180"/>
                    <a:pt x="74" y="180"/>
                    <a:pt x="74" y="180"/>
                  </a:cubicBezTo>
                  <a:cubicBezTo>
                    <a:pt x="95" y="180"/>
                    <a:pt x="95" y="180"/>
                    <a:pt x="95" y="180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95" y="70"/>
                    <a:pt x="95" y="70"/>
                    <a:pt x="95" y="70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0" y="63"/>
                    <a:pt x="86" y="58"/>
                    <a:pt x="81" y="55"/>
                  </a:cubicBezTo>
                  <a:cubicBezTo>
                    <a:pt x="75" y="51"/>
                    <a:pt x="69" y="50"/>
                    <a:pt x="61" y="50"/>
                  </a:cubicBezTo>
                  <a:moveTo>
                    <a:pt x="759" y="50"/>
                  </a:moveTo>
                  <a:cubicBezTo>
                    <a:pt x="746" y="50"/>
                    <a:pt x="734" y="53"/>
                    <a:pt x="724" y="61"/>
                  </a:cubicBezTo>
                  <a:cubicBezTo>
                    <a:pt x="713" y="68"/>
                    <a:pt x="705" y="78"/>
                    <a:pt x="700" y="91"/>
                  </a:cubicBezTo>
                  <a:cubicBezTo>
                    <a:pt x="694" y="104"/>
                    <a:pt x="691" y="119"/>
                    <a:pt x="691" y="135"/>
                  </a:cubicBezTo>
                  <a:cubicBezTo>
                    <a:pt x="691" y="150"/>
                    <a:pt x="695" y="162"/>
                    <a:pt x="704" y="170"/>
                  </a:cubicBezTo>
                  <a:cubicBezTo>
                    <a:pt x="712" y="178"/>
                    <a:pt x="724" y="182"/>
                    <a:pt x="739" y="182"/>
                  </a:cubicBezTo>
                  <a:cubicBezTo>
                    <a:pt x="752" y="182"/>
                    <a:pt x="763" y="180"/>
                    <a:pt x="774" y="174"/>
                  </a:cubicBezTo>
                  <a:cubicBezTo>
                    <a:pt x="774" y="152"/>
                    <a:pt x="774" y="152"/>
                    <a:pt x="774" y="152"/>
                  </a:cubicBezTo>
                  <a:cubicBezTo>
                    <a:pt x="769" y="154"/>
                    <a:pt x="764" y="156"/>
                    <a:pt x="759" y="158"/>
                  </a:cubicBezTo>
                  <a:cubicBezTo>
                    <a:pt x="754" y="160"/>
                    <a:pt x="749" y="160"/>
                    <a:pt x="743" y="160"/>
                  </a:cubicBezTo>
                  <a:cubicBezTo>
                    <a:pt x="736" y="160"/>
                    <a:pt x="730" y="158"/>
                    <a:pt x="725" y="153"/>
                  </a:cubicBezTo>
                  <a:cubicBezTo>
                    <a:pt x="721" y="149"/>
                    <a:pt x="719" y="142"/>
                    <a:pt x="719" y="134"/>
                  </a:cubicBezTo>
                  <a:cubicBezTo>
                    <a:pt x="719" y="116"/>
                    <a:pt x="723" y="101"/>
                    <a:pt x="730" y="90"/>
                  </a:cubicBezTo>
                  <a:cubicBezTo>
                    <a:pt x="738" y="78"/>
                    <a:pt x="748" y="72"/>
                    <a:pt x="759" y="72"/>
                  </a:cubicBezTo>
                  <a:cubicBezTo>
                    <a:pt x="767" y="72"/>
                    <a:pt x="775" y="74"/>
                    <a:pt x="785" y="78"/>
                  </a:cubicBezTo>
                  <a:cubicBezTo>
                    <a:pt x="793" y="57"/>
                    <a:pt x="793" y="57"/>
                    <a:pt x="793" y="57"/>
                  </a:cubicBezTo>
                  <a:cubicBezTo>
                    <a:pt x="783" y="52"/>
                    <a:pt x="771" y="50"/>
                    <a:pt x="759" y="50"/>
                  </a:cubicBezTo>
                  <a:moveTo>
                    <a:pt x="281" y="42"/>
                  </a:moveTo>
                  <a:cubicBezTo>
                    <a:pt x="261" y="42"/>
                    <a:pt x="261" y="42"/>
                    <a:pt x="261" y="42"/>
                  </a:cubicBezTo>
                  <a:cubicBezTo>
                    <a:pt x="261" y="86"/>
                    <a:pt x="261" y="86"/>
                    <a:pt x="261" y="86"/>
                  </a:cubicBezTo>
                  <a:cubicBezTo>
                    <a:pt x="217" y="86"/>
                    <a:pt x="217" y="86"/>
                    <a:pt x="217" y="86"/>
                  </a:cubicBezTo>
                  <a:cubicBezTo>
                    <a:pt x="217" y="107"/>
                    <a:pt x="217" y="107"/>
                    <a:pt x="217" y="107"/>
                  </a:cubicBezTo>
                  <a:cubicBezTo>
                    <a:pt x="261" y="107"/>
                    <a:pt x="261" y="107"/>
                    <a:pt x="261" y="107"/>
                  </a:cubicBezTo>
                  <a:cubicBezTo>
                    <a:pt x="261" y="150"/>
                    <a:pt x="261" y="150"/>
                    <a:pt x="261" y="150"/>
                  </a:cubicBezTo>
                  <a:cubicBezTo>
                    <a:pt x="281" y="150"/>
                    <a:pt x="281" y="150"/>
                    <a:pt x="281" y="150"/>
                  </a:cubicBezTo>
                  <a:cubicBezTo>
                    <a:pt x="281" y="107"/>
                    <a:pt x="281" y="107"/>
                    <a:pt x="281" y="107"/>
                  </a:cubicBezTo>
                  <a:cubicBezTo>
                    <a:pt x="325" y="107"/>
                    <a:pt x="325" y="107"/>
                    <a:pt x="325" y="107"/>
                  </a:cubicBezTo>
                  <a:cubicBezTo>
                    <a:pt x="325" y="86"/>
                    <a:pt x="325" y="86"/>
                    <a:pt x="325" y="86"/>
                  </a:cubicBezTo>
                  <a:cubicBezTo>
                    <a:pt x="281" y="86"/>
                    <a:pt x="281" y="86"/>
                    <a:pt x="281" y="86"/>
                  </a:cubicBezTo>
                  <a:cubicBezTo>
                    <a:pt x="281" y="42"/>
                    <a:pt x="281" y="42"/>
                    <a:pt x="281" y="42"/>
                  </a:cubicBezTo>
                  <a:moveTo>
                    <a:pt x="174" y="1"/>
                  </a:moveTo>
                  <a:cubicBezTo>
                    <a:pt x="168" y="1"/>
                    <a:pt x="163" y="2"/>
                    <a:pt x="158" y="4"/>
                  </a:cubicBezTo>
                  <a:cubicBezTo>
                    <a:pt x="153" y="5"/>
                    <a:pt x="148" y="9"/>
                    <a:pt x="142" y="13"/>
                  </a:cubicBezTo>
                  <a:cubicBezTo>
                    <a:pt x="150" y="24"/>
                    <a:pt x="150" y="24"/>
                    <a:pt x="150" y="24"/>
                  </a:cubicBezTo>
                  <a:cubicBezTo>
                    <a:pt x="155" y="20"/>
                    <a:pt x="159" y="18"/>
                    <a:pt x="162" y="16"/>
                  </a:cubicBezTo>
                  <a:cubicBezTo>
                    <a:pt x="165" y="15"/>
                    <a:pt x="168" y="14"/>
                    <a:pt x="171" y="14"/>
                  </a:cubicBezTo>
                  <a:cubicBezTo>
                    <a:pt x="175" y="14"/>
                    <a:pt x="178" y="15"/>
                    <a:pt x="181" y="18"/>
                  </a:cubicBezTo>
                  <a:cubicBezTo>
                    <a:pt x="183" y="20"/>
                    <a:pt x="184" y="23"/>
                    <a:pt x="184" y="27"/>
                  </a:cubicBezTo>
                  <a:cubicBezTo>
                    <a:pt x="184" y="30"/>
                    <a:pt x="183" y="33"/>
                    <a:pt x="182" y="36"/>
                  </a:cubicBezTo>
                  <a:cubicBezTo>
                    <a:pt x="181" y="38"/>
                    <a:pt x="179" y="41"/>
                    <a:pt x="176" y="45"/>
                  </a:cubicBezTo>
                  <a:cubicBezTo>
                    <a:pt x="173" y="48"/>
                    <a:pt x="168" y="53"/>
                    <a:pt x="160" y="60"/>
                  </a:cubicBezTo>
                  <a:cubicBezTo>
                    <a:pt x="128" y="89"/>
                    <a:pt x="128" y="89"/>
                    <a:pt x="128" y="89"/>
                  </a:cubicBezTo>
                  <a:cubicBezTo>
                    <a:pt x="125" y="101"/>
                    <a:pt x="125" y="101"/>
                    <a:pt x="125" y="101"/>
                  </a:cubicBezTo>
                  <a:cubicBezTo>
                    <a:pt x="188" y="101"/>
                    <a:pt x="188" y="101"/>
                    <a:pt x="188" y="101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49" y="87"/>
                    <a:pt x="149" y="87"/>
                    <a:pt x="149" y="87"/>
                  </a:cubicBezTo>
                  <a:cubicBezTo>
                    <a:pt x="149" y="86"/>
                    <a:pt x="149" y="86"/>
                    <a:pt x="149" y="86"/>
                  </a:cubicBezTo>
                  <a:cubicBezTo>
                    <a:pt x="170" y="69"/>
                    <a:pt x="170" y="69"/>
                    <a:pt x="170" y="69"/>
                  </a:cubicBezTo>
                  <a:cubicBezTo>
                    <a:pt x="179" y="61"/>
                    <a:pt x="185" y="55"/>
                    <a:pt x="189" y="50"/>
                  </a:cubicBezTo>
                  <a:cubicBezTo>
                    <a:pt x="193" y="46"/>
                    <a:pt x="196" y="42"/>
                    <a:pt x="198" y="38"/>
                  </a:cubicBezTo>
                  <a:cubicBezTo>
                    <a:pt x="199" y="33"/>
                    <a:pt x="200" y="29"/>
                    <a:pt x="200" y="24"/>
                  </a:cubicBezTo>
                  <a:cubicBezTo>
                    <a:pt x="200" y="17"/>
                    <a:pt x="198" y="11"/>
                    <a:pt x="193" y="7"/>
                  </a:cubicBezTo>
                  <a:cubicBezTo>
                    <a:pt x="188" y="3"/>
                    <a:pt x="182" y="1"/>
                    <a:pt x="174" y="1"/>
                  </a:cubicBezTo>
                  <a:moveTo>
                    <a:pt x="520" y="1"/>
                  </a:moveTo>
                  <a:cubicBezTo>
                    <a:pt x="515" y="1"/>
                    <a:pt x="509" y="2"/>
                    <a:pt x="504" y="4"/>
                  </a:cubicBezTo>
                  <a:cubicBezTo>
                    <a:pt x="499" y="5"/>
                    <a:pt x="494" y="9"/>
                    <a:pt x="489" y="13"/>
                  </a:cubicBezTo>
                  <a:cubicBezTo>
                    <a:pt x="497" y="24"/>
                    <a:pt x="497" y="24"/>
                    <a:pt x="497" y="24"/>
                  </a:cubicBezTo>
                  <a:cubicBezTo>
                    <a:pt x="501" y="20"/>
                    <a:pt x="505" y="18"/>
                    <a:pt x="508" y="16"/>
                  </a:cubicBezTo>
                  <a:cubicBezTo>
                    <a:pt x="511" y="15"/>
                    <a:pt x="514" y="14"/>
                    <a:pt x="518" y="14"/>
                  </a:cubicBezTo>
                  <a:cubicBezTo>
                    <a:pt x="522" y="14"/>
                    <a:pt x="525" y="15"/>
                    <a:pt x="527" y="18"/>
                  </a:cubicBezTo>
                  <a:cubicBezTo>
                    <a:pt x="529" y="20"/>
                    <a:pt x="530" y="23"/>
                    <a:pt x="530" y="27"/>
                  </a:cubicBezTo>
                  <a:cubicBezTo>
                    <a:pt x="530" y="30"/>
                    <a:pt x="530" y="33"/>
                    <a:pt x="528" y="36"/>
                  </a:cubicBezTo>
                  <a:cubicBezTo>
                    <a:pt x="527" y="38"/>
                    <a:pt x="525" y="41"/>
                    <a:pt x="522" y="45"/>
                  </a:cubicBezTo>
                  <a:cubicBezTo>
                    <a:pt x="519" y="48"/>
                    <a:pt x="514" y="53"/>
                    <a:pt x="506" y="60"/>
                  </a:cubicBezTo>
                  <a:cubicBezTo>
                    <a:pt x="474" y="89"/>
                    <a:pt x="474" y="89"/>
                    <a:pt x="474" y="89"/>
                  </a:cubicBezTo>
                  <a:cubicBezTo>
                    <a:pt x="472" y="101"/>
                    <a:pt x="472" y="101"/>
                    <a:pt x="472" y="101"/>
                  </a:cubicBezTo>
                  <a:cubicBezTo>
                    <a:pt x="535" y="101"/>
                    <a:pt x="535" y="101"/>
                    <a:pt x="535" y="101"/>
                  </a:cubicBezTo>
                  <a:cubicBezTo>
                    <a:pt x="537" y="87"/>
                    <a:pt x="537" y="87"/>
                    <a:pt x="537" y="87"/>
                  </a:cubicBezTo>
                  <a:cubicBezTo>
                    <a:pt x="495" y="87"/>
                    <a:pt x="495" y="87"/>
                    <a:pt x="495" y="87"/>
                  </a:cubicBezTo>
                  <a:cubicBezTo>
                    <a:pt x="495" y="86"/>
                    <a:pt x="495" y="86"/>
                    <a:pt x="495" y="86"/>
                  </a:cubicBezTo>
                  <a:cubicBezTo>
                    <a:pt x="516" y="69"/>
                    <a:pt x="516" y="69"/>
                    <a:pt x="516" y="69"/>
                  </a:cubicBezTo>
                  <a:cubicBezTo>
                    <a:pt x="525" y="61"/>
                    <a:pt x="532" y="55"/>
                    <a:pt x="536" y="50"/>
                  </a:cubicBezTo>
                  <a:cubicBezTo>
                    <a:pt x="539" y="46"/>
                    <a:pt x="542" y="42"/>
                    <a:pt x="544" y="38"/>
                  </a:cubicBezTo>
                  <a:cubicBezTo>
                    <a:pt x="546" y="33"/>
                    <a:pt x="547" y="29"/>
                    <a:pt x="547" y="24"/>
                  </a:cubicBezTo>
                  <a:cubicBezTo>
                    <a:pt x="547" y="17"/>
                    <a:pt x="544" y="11"/>
                    <a:pt x="539" y="7"/>
                  </a:cubicBezTo>
                  <a:cubicBezTo>
                    <a:pt x="534" y="3"/>
                    <a:pt x="528" y="1"/>
                    <a:pt x="520" y="1"/>
                  </a:cubicBezTo>
                  <a:moveTo>
                    <a:pt x="838" y="1"/>
                  </a:moveTo>
                  <a:cubicBezTo>
                    <a:pt x="832" y="1"/>
                    <a:pt x="827" y="2"/>
                    <a:pt x="822" y="4"/>
                  </a:cubicBezTo>
                  <a:cubicBezTo>
                    <a:pt x="817" y="5"/>
                    <a:pt x="812" y="9"/>
                    <a:pt x="807" y="13"/>
                  </a:cubicBezTo>
                  <a:cubicBezTo>
                    <a:pt x="814" y="24"/>
                    <a:pt x="814" y="24"/>
                    <a:pt x="814" y="24"/>
                  </a:cubicBezTo>
                  <a:cubicBezTo>
                    <a:pt x="819" y="20"/>
                    <a:pt x="823" y="18"/>
                    <a:pt x="826" y="16"/>
                  </a:cubicBezTo>
                  <a:cubicBezTo>
                    <a:pt x="829" y="15"/>
                    <a:pt x="832" y="14"/>
                    <a:pt x="835" y="14"/>
                  </a:cubicBezTo>
                  <a:cubicBezTo>
                    <a:pt x="839" y="14"/>
                    <a:pt x="842" y="15"/>
                    <a:pt x="845" y="18"/>
                  </a:cubicBezTo>
                  <a:cubicBezTo>
                    <a:pt x="847" y="20"/>
                    <a:pt x="848" y="23"/>
                    <a:pt x="848" y="27"/>
                  </a:cubicBezTo>
                  <a:cubicBezTo>
                    <a:pt x="848" y="30"/>
                    <a:pt x="847" y="33"/>
                    <a:pt x="846" y="36"/>
                  </a:cubicBezTo>
                  <a:cubicBezTo>
                    <a:pt x="845" y="38"/>
                    <a:pt x="843" y="41"/>
                    <a:pt x="840" y="45"/>
                  </a:cubicBezTo>
                  <a:cubicBezTo>
                    <a:pt x="837" y="48"/>
                    <a:pt x="832" y="53"/>
                    <a:pt x="824" y="60"/>
                  </a:cubicBezTo>
                  <a:cubicBezTo>
                    <a:pt x="792" y="89"/>
                    <a:pt x="792" y="89"/>
                    <a:pt x="792" y="89"/>
                  </a:cubicBezTo>
                  <a:cubicBezTo>
                    <a:pt x="790" y="101"/>
                    <a:pt x="790" y="101"/>
                    <a:pt x="790" y="101"/>
                  </a:cubicBezTo>
                  <a:cubicBezTo>
                    <a:pt x="852" y="101"/>
                    <a:pt x="852" y="101"/>
                    <a:pt x="852" y="101"/>
                  </a:cubicBezTo>
                  <a:cubicBezTo>
                    <a:pt x="855" y="87"/>
                    <a:pt x="855" y="87"/>
                    <a:pt x="855" y="87"/>
                  </a:cubicBezTo>
                  <a:cubicBezTo>
                    <a:pt x="813" y="87"/>
                    <a:pt x="813" y="87"/>
                    <a:pt x="813" y="87"/>
                  </a:cubicBezTo>
                  <a:cubicBezTo>
                    <a:pt x="813" y="86"/>
                    <a:pt x="813" y="86"/>
                    <a:pt x="813" y="86"/>
                  </a:cubicBezTo>
                  <a:cubicBezTo>
                    <a:pt x="834" y="69"/>
                    <a:pt x="834" y="69"/>
                    <a:pt x="834" y="69"/>
                  </a:cubicBezTo>
                  <a:cubicBezTo>
                    <a:pt x="843" y="61"/>
                    <a:pt x="850" y="55"/>
                    <a:pt x="853" y="50"/>
                  </a:cubicBezTo>
                  <a:cubicBezTo>
                    <a:pt x="857" y="46"/>
                    <a:pt x="860" y="42"/>
                    <a:pt x="862" y="38"/>
                  </a:cubicBezTo>
                  <a:cubicBezTo>
                    <a:pt x="863" y="33"/>
                    <a:pt x="864" y="29"/>
                    <a:pt x="864" y="24"/>
                  </a:cubicBezTo>
                  <a:cubicBezTo>
                    <a:pt x="864" y="24"/>
                    <a:pt x="864" y="24"/>
                    <a:pt x="864" y="24"/>
                  </a:cubicBezTo>
                  <a:cubicBezTo>
                    <a:pt x="864" y="17"/>
                    <a:pt x="862" y="11"/>
                    <a:pt x="857" y="7"/>
                  </a:cubicBezTo>
                  <a:cubicBezTo>
                    <a:pt x="852" y="3"/>
                    <a:pt x="846" y="1"/>
                    <a:pt x="838" y="1"/>
                  </a:cubicBezTo>
                  <a:moveTo>
                    <a:pt x="397" y="160"/>
                  </a:moveTo>
                  <a:cubicBezTo>
                    <a:pt x="391" y="160"/>
                    <a:pt x="386" y="158"/>
                    <a:pt x="382" y="154"/>
                  </a:cubicBezTo>
                  <a:cubicBezTo>
                    <a:pt x="378" y="150"/>
                    <a:pt x="377" y="144"/>
                    <a:pt x="377" y="137"/>
                  </a:cubicBezTo>
                  <a:cubicBezTo>
                    <a:pt x="377" y="126"/>
                    <a:pt x="379" y="116"/>
                    <a:pt x="382" y="105"/>
                  </a:cubicBezTo>
                  <a:cubicBezTo>
                    <a:pt x="386" y="95"/>
                    <a:pt x="391" y="87"/>
                    <a:pt x="398" y="81"/>
                  </a:cubicBezTo>
                  <a:cubicBezTo>
                    <a:pt x="404" y="75"/>
                    <a:pt x="410" y="72"/>
                    <a:pt x="416" y="72"/>
                  </a:cubicBezTo>
                  <a:cubicBezTo>
                    <a:pt x="428" y="72"/>
                    <a:pt x="434" y="80"/>
                    <a:pt x="434" y="95"/>
                  </a:cubicBezTo>
                  <a:cubicBezTo>
                    <a:pt x="434" y="106"/>
                    <a:pt x="433" y="117"/>
                    <a:pt x="429" y="127"/>
                  </a:cubicBezTo>
                  <a:cubicBezTo>
                    <a:pt x="426" y="137"/>
                    <a:pt x="421" y="145"/>
                    <a:pt x="416" y="151"/>
                  </a:cubicBezTo>
                  <a:cubicBezTo>
                    <a:pt x="410" y="157"/>
                    <a:pt x="404" y="160"/>
                    <a:pt x="397" y="160"/>
                  </a:cubicBezTo>
                  <a:moveTo>
                    <a:pt x="405" y="0"/>
                  </a:moveTo>
                  <a:cubicBezTo>
                    <a:pt x="378" y="0"/>
                    <a:pt x="378" y="0"/>
                    <a:pt x="378" y="0"/>
                  </a:cubicBezTo>
                  <a:cubicBezTo>
                    <a:pt x="339" y="180"/>
                    <a:pt x="339" y="180"/>
                    <a:pt x="339" y="180"/>
                  </a:cubicBezTo>
                  <a:cubicBezTo>
                    <a:pt x="360" y="180"/>
                    <a:pt x="360" y="180"/>
                    <a:pt x="360" y="180"/>
                  </a:cubicBezTo>
                  <a:cubicBezTo>
                    <a:pt x="367" y="162"/>
                    <a:pt x="367" y="162"/>
                    <a:pt x="367" y="162"/>
                  </a:cubicBezTo>
                  <a:cubicBezTo>
                    <a:pt x="369" y="162"/>
                    <a:pt x="369" y="162"/>
                    <a:pt x="369" y="162"/>
                  </a:cubicBezTo>
                  <a:cubicBezTo>
                    <a:pt x="372" y="169"/>
                    <a:pt x="376" y="174"/>
                    <a:pt x="381" y="177"/>
                  </a:cubicBezTo>
                  <a:cubicBezTo>
                    <a:pt x="387" y="181"/>
                    <a:pt x="393" y="182"/>
                    <a:pt x="401" y="182"/>
                  </a:cubicBezTo>
                  <a:cubicBezTo>
                    <a:pt x="412" y="182"/>
                    <a:pt x="422" y="179"/>
                    <a:pt x="432" y="171"/>
                  </a:cubicBezTo>
                  <a:cubicBezTo>
                    <a:pt x="441" y="163"/>
                    <a:pt x="448" y="152"/>
                    <a:pt x="454" y="139"/>
                  </a:cubicBezTo>
                  <a:cubicBezTo>
                    <a:pt x="459" y="125"/>
                    <a:pt x="462" y="110"/>
                    <a:pt x="462" y="95"/>
                  </a:cubicBezTo>
                  <a:cubicBezTo>
                    <a:pt x="462" y="81"/>
                    <a:pt x="459" y="70"/>
                    <a:pt x="453" y="62"/>
                  </a:cubicBezTo>
                  <a:cubicBezTo>
                    <a:pt x="446" y="54"/>
                    <a:pt x="438" y="50"/>
                    <a:pt x="426" y="50"/>
                  </a:cubicBezTo>
                  <a:cubicBezTo>
                    <a:pt x="420" y="50"/>
                    <a:pt x="413" y="51"/>
                    <a:pt x="408" y="55"/>
                  </a:cubicBezTo>
                  <a:cubicBezTo>
                    <a:pt x="402" y="58"/>
                    <a:pt x="395" y="64"/>
                    <a:pt x="388" y="73"/>
                  </a:cubicBezTo>
                  <a:cubicBezTo>
                    <a:pt x="388" y="73"/>
                    <a:pt x="388" y="73"/>
                    <a:pt x="388" y="73"/>
                  </a:cubicBezTo>
                  <a:cubicBezTo>
                    <a:pt x="389" y="69"/>
                    <a:pt x="390" y="64"/>
                    <a:pt x="392" y="56"/>
                  </a:cubicBezTo>
                  <a:cubicBezTo>
                    <a:pt x="394" y="49"/>
                    <a:pt x="396" y="43"/>
                    <a:pt x="397" y="38"/>
                  </a:cubicBezTo>
                  <a:cubicBezTo>
                    <a:pt x="405" y="0"/>
                    <a:pt x="405" y="0"/>
                    <a:pt x="40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225" name="PA-图片 224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22AF6030-5DF8-40A7-9A79-FBE336270CE0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224" y="2407406"/>
            <a:ext cx="1748009" cy="1748009"/>
          </a:xfrm>
          <a:prstGeom prst="rect">
            <a:avLst/>
          </a:prstGeom>
        </p:spPr>
      </p:pic>
      <p:pic>
        <p:nvPicPr>
          <p:cNvPr id="34" name="PA_图片 12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2018222A-6116-471B-948E-D7747B0E7D69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8218" y="167109"/>
            <a:ext cx="1078588" cy="1651240"/>
          </a:xfrm>
          <a:custGeom>
            <a:avLst/>
            <a:gdLst>
              <a:gd name="connsiteX0" fmla="*/ 1470895 w 4570422"/>
              <a:gd name="connsiteY0" fmla="*/ 1562983 h 1978926"/>
              <a:gd name="connsiteX1" fmla="*/ 1470895 w 4570422"/>
              <a:gd name="connsiteY1" fmla="*/ 1910685 h 1978926"/>
              <a:gd name="connsiteX2" fmla="*/ 3163217 w 4570422"/>
              <a:gd name="connsiteY2" fmla="*/ 1910685 h 1978926"/>
              <a:gd name="connsiteX3" fmla="*/ 3163217 w 4570422"/>
              <a:gd name="connsiteY3" fmla="*/ 1562983 h 1978926"/>
              <a:gd name="connsiteX4" fmla="*/ 0 w 4570422"/>
              <a:gd name="connsiteY4" fmla="*/ 0 h 1978926"/>
              <a:gd name="connsiteX5" fmla="*/ 2057748 w 4570422"/>
              <a:gd name="connsiteY5" fmla="*/ 0 h 1978926"/>
              <a:gd name="connsiteX6" fmla="*/ 2057748 w 4570422"/>
              <a:gd name="connsiteY6" fmla="*/ 272954 h 1978926"/>
              <a:gd name="connsiteX7" fmla="*/ 3313342 w 4570422"/>
              <a:gd name="connsiteY7" fmla="*/ 272954 h 1978926"/>
              <a:gd name="connsiteX8" fmla="*/ 3313342 w 4570422"/>
              <a:gd name="connsiteY8" fmla="*/ 0 h 1978926"/>
              <a:gd name="connsiteX9" fmla="*/ 4570422 w 4570422"/>
              <a:gd name="connsiteY9" fmla="*/ 0 h 1978926"/>
              <a:gd name="connsiteX10" fmla="*/ 4570422 w 4570422"/>
              <a:gd name="connsiteY10" fmla="*/ 1978926 h 1978926"/>
              <a:gd name="connsiteX11" fmla="*/ 0 w 4570422"/>
              <a:gd name="connsiteY11" fmla="*/ 1978926 h 1978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570422" h="1978926">
                <a:moveTo>
                  <a:pt x="1470895" y="1562983"/>
                </a:moveTo>
                <a:lnTo>
                  <a:pt x="1470895" y="1910685"/>
                </a:lnTo>
                <a:lnTo>
                  <a:pt x="3163217" y="1910685"/>
                </a:lnTo>
                <a:lnTo>
                  <a:pt x="3163217" y="1562983"/>
                </a:lnTo>
                <a:close/>
                <a:moveTo>
                  <a:pt x="0" y="0"/>
                </a:moveTo>
                <a:lnTo>
                  <a:pt x="2057748" y="0"/>
                </a:lnTo>
                <a:lnTo>
                  <a:pt x="2057748" y="272954"/>
                </a:lnTo>
                <a:lnTo>
                  <a:pt x="3313342" y="272954"/>
                </a:lnTo>
                <a:lnTo>
                  <a:pt x="3313342" y="0"/>
                </a:lnTo>
                <a:lnTo>
                  <a:pt x="4570422" y="0"/>
                </a:lnTo>
                <a:lnTo>
                  <a:pt x="4570422" y="1978926"/>
                </a:lnTo>
                <a:lnTo>
                  <a:pt x="0" y="1978926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5" name="PA_图片 7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5EB72367-C5C0-4C05-AFB9-CA2E62D609C5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53335">
            <a:off x="-1794492" y="-261618"/>
            <a:ext cx="6134312" cy="388886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6" name="PA_图片 16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17F95632-4A57-42F0-AA8E-6CF8F7422C5B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7947"/>
            <a:ext cx="2893234" cy="736460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729520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1"/>
          <p:cNvSpPr/>
          <p:nvPr>
            <p:custDataLst>
              <p:tags r:id="rId1"/>
            </p:custDataLst>
          </p:nvPr>
        </p:nvSpPr>
        <p:spPr>
          <a:xfrm>
            <a:off x="907685" y="1036437"/>
            <a:ext cx="2565033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老子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》</a:t>
            </a:r>
          </a:p>
          <a:p>
            <a:pPr algn="ctr">
              <a:lnSpc>
                <a:spcPct val="20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论语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》</a:t>
            </a:r>
          </a:p>
          <a:p>
            <a:pPr algn="ctr">
              <a:lnSpc>
                <a:spcPct val="20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庄子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》</a:t>
            </a:r>
          </a:p>
          <a:p>
            <a:pPr algn="ctr">
              <a:lnSpc>
                <a:spcPct val="20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孟子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》</a:t>
            </a:r>
          </a:p>
          <a:p>
            <a:pPr algn="ctr">
              <a:lnSpc>
                <a:spcPct val="20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三国演义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》</a:t>
            </a:r>
          </a:p>
          <a:p>
            <a:pPr algn="ctr">
              <a:lnSpc>
                <a:spcPct val="20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西游记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》</a:t>
            </a:r>
          </a:p>
          <a:p>
            <a:pPr algn="ctr">
              <a:lnSpc>
                <a:spcPct val="20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水浒传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》</a:t>
            </a:r>
          </a:p>
          <a:p>
            <a:pPr algn="ctr">
              <a:lnSpc>
                <a:spcPct val="20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红楼梦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》 </a:t>
            </a:r>
          </a:p>
        </p:txBody>
      </p:sp>
      <p:sp>
        <p:nvSpPr>
          <p:cNvPr id="3" name="PA-矩形 2">
            <a:extLst>
              <a:ext uri="{FF2B5EF4-FFF2-40B4-BE49-F238E27FC236}">
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:a14="http://schemas.microsoft.com/office/drawing/2010/main" xmlns="" id="{A2C552EC-5C2E-482B-84D3-C8C7BC30D34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473365" y="1036437"/>
            <a:ext cx="6096000" cy="50167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呐喊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》</a:t>
            </a:r>
          </a:p>
          <a:p>
            <a:pPr algn="ctr">
              <a:lnSpc>
                <a:spcPct val="20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朝花夕拾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》</a:t>
            </a:r>
          </a:p>
          <a:p>
            <a:pPr algn="ctr">
              <a:lnSpc>
                <a:spcPct val="20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花季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•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雨季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》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20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家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》 </a:t>
            </a:r>
          </a:p>
          <a:p>
            <a:pPr algn="ctr">
              <a:lnSpc>
                <a:spcPct val="20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子夜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》</a:t>
            </a:r>
          </a:p>
          <a:p>
            <a:pPr algn="ctr">
              <a:lnSpc>
                <a:spcPct val="20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骆驼祥子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》</a:t>
            </a:r>
          </a:p>
          <a:p>
            <a:pPr algn="ctr">
              <a:lnSpc>
                <a:spcPct val="20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边城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》</a:t>
            </a:r>
          </a:p>
          <a:p>
            <a:pPr algn="ctr">
              <a:lnSpc>
                <a:spcPct val="20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围城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》</a:t>
            </a:r>
          </a:p>
        </p:txBody>
      </p:sp>
      <p:pic>
        <p:nvPicPr>
          <p:cNvPr id="29" name="PA-图片 28">
            <a:extLst>
              <a:ext uri="{FF2B5EF4-FFF2-40B4-BE49-F238E27FC236}">
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:a14="http://schemas.microsoft.com/office/drawing/2010/main" xmlns="" id="{381AD113-0465-492B-91D3-A68A77A83399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3965" y="637846"/>
            <a:ext cx="3590637" cy="52662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1"/>
          <p:cNvSpPr/>
          <p:nvPr>
            <p:custDataLst>
              <p:tags r:id="rId1"/>
            </p:custDataLst>
          </p:nvPr>
        </p:nvSpPr>
        <p:spPr>
          <a:xfrm>
            <a:off x="6720578" y="849536"/>
            <a:ext cx="3237197" cy="5459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飘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》 </a:t>
            </a:r>
          </a:p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麦田里的守望者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》</a:t>
            </a:r>
          </a:p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《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堂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•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吉诃德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》</a:t>
            </a:r>
          </a:p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百年孤独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》</a:t>
            </a:r>
          </a:p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诗经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》</a:t>
            </a:r>
          </a:p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唐诗三百首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》</a:t>
            </a:r>
          </a:p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宋词选读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》</a:t>
            </a:r>
          </a:p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元明清散曲精选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》</a:t>
            </a:r>
          </a:p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女神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》</a:t>
            </a:r>
          </a:p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普希金诗选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》</a:t>
            </a:r>
          </a:p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泰戈尔诗选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》</a:t>
            </a:r>
          </a:p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繁星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•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春水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》</a:t>
            </a:r>
          </a:p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汤姆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•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索亚历险记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》</a:t>
            </a:r>
          </a:p>
        </p:txBody>
      </p:sp>
      <p:sp>
        <p:nvSpPr>
          <p:cNvPr id="3" name="PA-矩形 2">
            <a:extLst>
              <a:ext uri="{FF2B5EF4-FFF2-40B4-BE49-F238E27FC236}">
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="" id="{F13C1B22-E979-4B47-BB62-28F89CEC2EB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970128" y="849537"/>
            <a:ext cx="2771205" cy="5459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鲁滨逊漂流记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》 </a:t>
            </a:r>
          </a:p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简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•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爱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》</a:t>
            </a:r>
          </a:p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傲慢与偏见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》 </a:t>
            </a:r>
          </a:p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欧也妮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•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葛朗台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》</a:t>
            </a:r>
          </a:p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巴黎圣母院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》</a:t>
            </a:r>
          </a:p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红与黑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》</a:t>
            </a:r>
          </a:p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莫泊桑短篇小说选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》</a:t>
            </a:r>
          </a:p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少年维特之烦恼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》 </a:t>
            </a:r>
          </a:p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契诃夫短篇小说选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》</a:t>
            </a:r>
          </a:p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复活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》</a:t>
            </a:r>
          </a:p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钢铁是怎样炼成的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》</a:t>
            </a:r>
          </a:p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老人与海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》 </a:t>
            </a:r>
          </a:p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欧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•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亨利短篇小说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》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PA-标题 76801"/>
          <p:cNvSpPr>
            <a:spLocks noGrp="1" noChangeArrowheads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6753225" y="2225410"/>
            <a:ext cx="3863976" cy="2407179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zh-CN" altLang="en-US" sz="4000" b="1" dirty="0">
                <a:solidFill>
                  <a:srgbClr val="E7533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每人捐一本好书</a:t>
            </a:r>
            <a:r>
              <a:rPr lang="en-US" altLang="zh-CN" sz="4000" b="1" dirty="0">
                <a:solidFill>
                  <a:srgbClr val="E7533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/>
            </a:r>
            <a:br>
              <a:rPr lang="en-US" altLang="zh-CN" sz="4000" b="1" dirty="0">
                <a:solidFill>
                  <a:srgbClr val="E7533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</a:br>
            <a:r>
              <a:rPr lang="zh-CN" altLang="en-US" sz="4000" b="1" dirty="0">
                <a:solidFill>
                  <a:srgbClr val="E7533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建立班级图书角</a:t>
            </a:r>
          </a:p>
        </p:txBody>
      </p:sp>
      <p:pic>
        <p:nvPicPr>
          <p:cNvPr id="3" name="PA-图片 2">
            <a:extLst>
              <a:ext uri="{FF2B5EF4-FFF2-40B4-BE49-F238E27FC236}">
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:a14="http://schemas.microsoft.com/office/drawing/2010/main" xmlns="" id="{FE79F224-004F-4CC9-873B-C3DE46F8A9D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9018" y="1303868"/>
            <a:ext cx="4276825" cy="47244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矩形 4">
            <a:extLst>
              <a:ext uri="{FF2B5EF4-FFF2-40B4-BE49-F238E27FC236}">
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="" id="{E905E996-F3B3-4009-A48C-82FA2222E578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1128713" y="1539629"/>
            <a:ext cx="4530725" cy="44529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  <a:buFontTx/>
              <a:buNone/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书是我们永远的朋友</a:t>
            </a:r>
          </a:p>
          <a:p>
            <a:pPr>
              <a:lnSpc>
                <a:spcPct val="200000"/>
              </a:lnSpc>
              <a:buFontTx/>
              <a:buNone/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它陪伴我们走过人生的春夏秋冬</a:t>
            </a:r>
          </a:p>
          <a:p>
            <a:pPr>
              <a:lnSpc>
                <a:spcPct val="200000"/>
              </a:lnSpc>
              <a:buFontTx/>
              <a:buNone/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书是我们的精神之树 </a:t>
            </a:r>
          </a:p>
          <a:p>
            <a:pPr>
              <a:lnSpc>
                <a:spcPct val="200000"/>
              </a:lnSpc>
              <a:buFontTx/>
              <a:buNone/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在我们的生命中生根、发芽、枝繁叶茂</a:t>
            </a:r>
          </a:p>
          <a:p>
            <a:pPr>
              <a:lnSpc>
                <a:spcPct val="200000"/>
              </a:lnSpc>
              <a:buFontTx/>
              <a:buNone/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书中有人类无穷的财富</a:t>
            </a:r>
          </a:p>
          <a:p>
            <a:pPr>
              <a:lnSpc>
                <a:spcPct val="200000"/>
              </a:lnSpc>
              <a:buFontTx/>
              <a:buNone/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我们可以从中自由地汲取营养</a:t>
            </a:r>
          </a:p>
        </p:txBody>
      </p:sp>
      <p:sp>
        <p:nvSpPr>
          <p:cNvPr id="5" name="PA-矩形 5">
            <a:extLst>
              <a:ext uri="{FF2B5EF4-FFF2-40B4-BE49-F238E27FC236}">
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="" id="{C587D8AC-FB61-4C41-8EF9-1EB84375769A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1128713" y="713033"/>
            <a:ext cx="3454400" cy="66569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>
                <a:solidFill>
                  <a:srgbClr val="E7533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读</a:t>
            </a:r>
            <a:r>
              <a:rPr lang="zh-CN" altLang="en-US" b="1" dirty="0">
                <a:solidFill>
                  <a:srgbClr val="FF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书</a:t>
            </a:r>
            <a:r>
              <a:rPr lang="zh-CN" altLang="en-US" b="1" dirty="0">
                <a:solidFill>
                  <a:srgbClr val="F977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小</a:t>
            </a:r>
            <a:r>
              <a:rPr lang="zh-CN" altLang="en-US" b="1" dirty="0">
                <a:solidFill>
                  <a:srgbClr val="9CC9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诗</a:t>
            </a:r>
          </a:p>
        </p:txBody>
      </p:sp>
      <p:sp>
        <p:nvSpPr>
          <p:cNvPr id="2" name="PA-矩形 1">
            <a:extLst>
              <a:ext uri="{FF2B5EF4-FFF2-40B4-BE49-F238E27FC236}">
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="" id="{9616900B-0C5D-44C1-A60F-8DA2EFA85C20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532564" y="1539629"/>
            <a:ext cx="43386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buFontTx/>
              <a:buNone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书是人类发展的录象机</a:t>
            </a:r>
          </a:p>
          <a:p>
            <a:pPr>
              <a:lnSpc>
                <a:spcPct val="200000"/>
              </a:lnSpc>
              <a:buFontTx/>
              <a:buNone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我们可以在其中看到前辈的足迹</a:t>
            </a:r>
          </a:p>
          <a:p>
            <a:pPr>
              <a:lnSpc>
                <a:spcPct val="200000"/>
              </a:lnSpc>
              <a:buFontTx/>
              <a:buNone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书是知识和智慧的海洋</a:t>
            </a:r>
          </a:p>
          <a:p>
            <a:pPr>
              <a:lnSpc>
                <a:spcPct val="200000"/>
              </a:lnSpc>
              <a:buFontTx/>
              <a:buNone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我们在书海的遨游中慢慢长大</a:t>
            </a:r>
          </a:p>
          <a:p>
            <a:pPr>
              <a:lnSpc>
                <a:spcPct val="200000"/>
              </a:lnSpc>
              <a:buFontTx/>
              <a:buNone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书是你的、我的</a:t>
            </a:r>
          </a:p>
          <a:p>
            <a:pPr>
              <a:lnSpc>
                <a:spcPct val="200000"/>
              </a:lnSpc>
              <a:buFontTx/>
              <a:buNone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书是人类永恒的朋友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PA-文本框 4"/>
          <p:cNvSpPr txBox="1"/>
          <p:nvPr>
            <p:custDataLst>
              <p:tags r:id="rId1"/>
            </p:custDataLst>
          </p:nvPr>
        </p:nvSpPr>
        <p:spPr>
          <a:xfrm>
            <a:off x="1066801" y="1415078"/>
            <a:ext cx="4741334" cy="5016758"/>
          </a:xfrm>
          <a:prstGeom prst="rect">
            <a:avLst/>
          </a:prstGeom>
          <a:noFill/>
          <a:ln w="38100" cap="flat" cmpd="sng">
            <a:noFill/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        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希望同学们在课余生活中能享受到读书带来的乐趣，越来越会读书，书越读越好！本次班团活动到此结束！</a:t>
            </a:r>
          </a:p>
        </p:txBody>
      </p:sp>
      <p:sp>
        <p:nvSpPr>
          <p:cNvPr id="2" name="PA-矩形 1">
            <a:extLst>
              <a:ext uri="{FF2B5EF4-FFF2-40B4-BE49-F238E27FC236}">
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:a14="http://schemas.microsoft.com/office/drawing/2010/main" xmlns="" id="{DC096F54-4358-4A72-BB56-A6E70C669CB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041153" y="772389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9CC9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总</a:t>
            </a:r>
            <a:r>
              <a:rPr lang="zh-CN" altLang="en-US" sz="4400" b="1" dirty="0">
                <a:solidFill>
                  <a:srgbClr val="FF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结</a:t>
            </a:r>
          </a:p>
        </p:txBody>
      </p:sp>
      <p:pic>
        <p:nvPicPr>
          <p:cNvPr id="5" name="PA-图片 4">
            <a:extLst>
              <a:ext uri="{FF2B5EF4-FFF2-40B4-BE49-F238E27FC236}">
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:a14="http://schemas.microsoft.com/office/drawing/2010/main" xmlns="" id="{D2222DC7-E789-48CB-A556-778B70D2C62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212725"/>
            <a:ext cx="4572000" cy="6096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-图片 4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3F31CE78-A013-43BA-80C9-E9371BDBB73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3" name="PA-图片 2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B61F593C-DE2C-47F0-9E51-68FB6A8A1D5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" t="26857" r="-2190" b="25143"/>
          <a:stretch/>
        </p:blipFill>
        <p:spPr>
          <a:xfrm>
            <a:off x="3324563" y="1512793"/>
            <a:ext cx="5841671" cy="2743897"/>
          </a:xfrm>
          <a:prstGeom prst="rect">
            <a:avLst/>
          </a:prstGeom>
        </p:spPr>
      </p:pic>
      <p:sp>
        <p:nvSpPr>
          <p:cNvPr id="9" name="PA-矩形 8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A5576888-093C-44C0-A08B-E39DABBB9728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317882" y="4502267"/>
            <a:ext cx="785503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b="1" kern="10" dirty="0">
                <a:solidFill>
                  <a:srgbClr val="F977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我</a:t>
            </a:r>
            <a:r>
              <a:rPr lang="zh-CN" altLang="en-US" sz="8000" b="1" kern="1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 </a:t>
            </a:r>
            <a:r>
              <a:rPr lang="zh-CN" altLang="en-US" sz="8000" b="1" kern="10" dirty="0">
                <a:solidFill>
                  <a:srgbClr val="6BCB9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读</a:t>
            </a:r>
            <a:r>
              <a:rPr lang="zh-CN" altLang="en-US" sz="8000" b="1" kern="1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 </a:t>
            </a:r>
            <a:r>
              <a:rPr lang="zh-CN" altLang="en-US" sz="8000" b="1" kern="10" dirty="0">
                <a:solidFill>
                  <a:srgbClr val="E7533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书</a:t>
            </a:r>
            <a:r>
              <a:rPr lang="zh-CN" altLang="en-US" sz="8000" b="1" kern="1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 </a:t>
            </a:r>
            <a:r>
              <a:rPr lang="zh-CN" altLang="en-US" sz="8000" b="1" kern="10" dirty="0">
                <a:solidFill>
                  <a:srgbClr val="9CC9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我</a:t>
            </a:r>
            <a:r>
              <a:rPr lang="zh-CN" altLang="en-US" sz="8000" b="1" kern="1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 </a:t>
            </a:r>
            <a:r>
              <a:rPr lang="zh-CN" altLang="en-US" sz="8000" b="1" kern="10" dirty="0">
                <a:solidFill>
                  <a:srgbClr val="FCC2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快</a:t>
            </a:r>
            <a:r>
              <a:rPr lang="zh-CN" altLang="en-US" sz="8000" b="1" kern="1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 </a:t>
            </a:r>
            <a:r>
              <a:rPr lang="zh-CN" altLang="en-US" sz="8000" b="1" kern="10" dirty="0">
                <a:solidFill>
                  <a:srgbClr val="A675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乐</a:t>
            </a:r>
          </a:p>
        </p:txBody>
      </p:sp>
      <p:pic>
        <p:nvPicPr>
          <p:cNvPr id="8" name="PA_图片 12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2018222A-6116-471B-948E-D7747B0E7D69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2994" y="1976981"/>
            <a:ext cx="1078588" cy="1651240"/>
          </a:xfrm>
          <a:custGeom>
            <a:avLst/>
            <a:gdLst>
              <a:gd name="connsiteX0" fmla="*/ 1470895 w 4570422"/>
              <a:gd name="connsiteY0" fmla="*/ 1562983 h 1978926"/>
              <a:gd name="connsiteX1" fmla="*/ 1470895 w 4570422"/>
              <a:gd name="connsiteY1" fmla="*/ 1910685 h 1978926"/>
              <a:gd name="connsiteX2" fmla="*/ 3163217 w 4570422"/>
              <a:gd name="connsiteY2" fmla="*/ 1910685 h 1978926"/>
              <a:gd name="connsiteX3" fmla="*/ 3163217 w 4570422"/>
              <a:gd name="connsiteY3" fmla="*/ 1562983 h 1978926"/>
              <a:gd name="connsiteX4" fmla="*/ 0 w 4570422"/>
              <a:gd name="connsiteY4" fmla="*/ 0 h 1978926"/>
              <a:gd name="connsiteX5" fmla="*/ 2057748 w 4570422"/>
              <a:gd name="connsiteY5" fmla="*/ 0 h 1978926"/>
              <a:gd name="connsiteX6" fmla="*/ 2057748 w 4570422"/>
              <a:gd name="connsiteY6" fmla="*/ 272954 h 1978926"/>
              <a:gd name="connsiteX7" fmla="*/ 3313342 w 4570422"/>
              <a:gd name="connsiteY7" fmla="*/ 272954 h 1978926"/>
              <a:gd name="connsiteX8" fmla="*/ 3313342 w 4570422"/>
              <a:gd name="connsiteY8" fmla="*/ 0 h 1978926"/>
              <a:gd name="connsiteX9" fmla="*/ 4570422 w 4570422"/>
              <a:gd name="connsiteY9" fmla="*/ 0 h 1978926"/>
              <a:gd name="connsiteX10" fmla="*/ 4570422 w 4570422"/>
              <a:gd name="connsiteY10" fmla="*/ 1978926 h 1978926"/>
              <a:gd name="connsiteX11" fmla="*/ 0 w 4570422"/>
              <a:gd name="connsiteY11" fmla="*/ 1978926 h 1978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570422" h="1978926">
                <a:moveTo>
                  <a:pt x="1470895" y="1562983"/>
                </a:moveTo>
                <a:lnTo>
                  <a:pt x="1470895" y="1910685"/>
                </a:lnTo>
                <a:lnTo>
                  <a:pt x="3163217" y="1910685"/>
                </a:lnTo>
                <a:lnTo>
                  <a:pt x="3163217" y="1562983"/>
                </a:lnTo>
                <a:close/>
                <a:moveTo>
                  <a:pt x="0" y="0"/>
                </a:moveTo>
                <a:lnTo>
                  <a:pt x="2057748" y="0"/>
                </a:lnTo>
                <a:lnTo>
                  <a:pt x="2057748" y="272954"/>
                </a:lnTo>
                <a:lnTo>
                  <a:pt x="3313342" y="272954"/>
                </a:lnTo>
                <a:lnTo>
                  <a:pt x="3313342" y="0"/>
                </a:lnTo>
                <a:lnTo>
                  <a:pt x="4570422" y="0"/>
                </a:lnTo>
                <a:lnTo>
                  <a:pt x="4570422" y="1978926"/>
                </a:lnTo>
                <a:lnTo>
                  <a:pt x="0" y="1978926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23" name="PA-组合 222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8BEDEBE6-89C9-4E95-A739-838656122975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10437813" y="2243138"/>
            <a:ext cx="1522413" cy="3836986"/>
            <a:chOff x="10437813" y="2243138"/>
            <a:chExt cx="1522413" cy="383698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3" name="PA-任意多边形 55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1CBA1563-8152-4CB2-AE68-68B4484C7794}"/>
                </a:ext>
              </a:extLst>
            </p:cNvPr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>
              <a:off x="10661651" y="4732337"/>
              <a:ext cx="479425" cy="100012"/>
            </a:xfrm>
            <a:custGeom>
              <a:avLst/>
              <a:gdLst>
                <a:gd name="T0" fmla="*/ 451 w 451"/>
                <a:gd name="T1" fmla="*/ 0 h 94"/>
                <a:gd name="T2" fmla="*/ 47 w 451"/>
                <a:gd name="T3" fmla="*/ 0 h 94"/>
                <a:gd name="T4" fmla="*/ 0 w 451"/>
                <a:gd name="T5" fmla="*/ 47 h 94"/>
                <a:gd name="T6" fmla="*/ 47 w 451"/>
                <a:gd name="T7" fmla="*/ 94 h 94"/>
                <a:gd name="T8" fmla="*/ 451 w 451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1" h="94">
                  <a:moveTo>
                    <a:pt x="451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21" y="94"/>
                    <a:pt x="47" y="94"/>
                  </a:cubicBezTo>
                  <a:cubicBezTo>
                    <a:pt x="451" y="94"/>
                    <a:pt x="451" y="94"/>
                    <a:pt x="451" y="94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PA-任意多边形 56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D488A61B-8474-4D60-A903-7A34E6C80D22}"/>
                </a:ext>
              </a:extLst>
            </p:cNvPr>
            <p:cNvSpPr>
              <a:spLocks/>
            </p:cNvSpPr>
            <p:nvPr>
              <p:custDataLst>
                <p:tags r:id="rId10"/>
              </p:custDataLst>
            </p:nvPr>
          </p:nvSpPr>
          <p:spPr bwMode="auto">
            <a:xfrm>
              <a:off x="10699751" y="4630737"/>
              <a:ext cx="479425" cy="100012"/>
            </a:xfrm>
            <a:custGeom>
              <a:avLst/>
              <a:gdLst>
                <a:gd name="T0" fmla="*/ 0 w 450"/>
                <a:gd name="T1" fmla="*/ 0 h 94"/>
                <a:gd name="T2" fmla="*/ 403 w 450"/>
                <a:gd name="T3" fmla="*/ 0 h 94"/>
                <a:gd name="T4" fmla="*/ 450 w 450"/>
                <a:gd name="T5" fmla="*/ 47 h 94"/>
                <a:gd name="T6" fmla="*/ 403 w 450"/>
                <a:gd name="T7" fmla="*/ 94 h 94"/>
                <a:gd name="T8" fmla="*/ 0 w 450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0" h="94">
                  <a:moveTo>
                    <a:pt x="0" y="0"/>
                  </a:moveTo>
                  <a:cubicBezTo>
                    <a:pt x="403" y="0"/>
                    <a:pt x="403" y="0"/>
                    <a:pt x="403" y="0"/>
                  </a:cubicBezTo>
                  <a:cubicBezTo>
                    <a:pt x="429" y="0"/>
                    <a:pt x="450" y="21"/>
                    <a:pt x="450" y="47"/>
                  </a:cubicBezTo>
                  <a:cubicBezTo>
                    <a:pt x="450" y="73"/>
                    <a:pt x="429" y="94"/>
                    <a:pt x="403" y="94"/>
                  </a:cubicBezTo>
                  <a:cubicBezTo>
                    <a:pt x="0" y="94"/>
                    <a:pt x="0" y="94"/>
                    <a:pt x="0" y="94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PA-任意多边形 57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5A92653E-B411-4AB2-BCC2-FDDCEF78E906}"/>
                </a:ext>
              </a:extLst>
            </p:cNvPr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>
              <a:off x="11139488" y="4530725"/>
              <a:ext cx="820738" cy="100012"/>
            </a:xfrm>
            <a:custGeom>
              <a:avLst/>
              <a:gdLst>
                <a:gd name="T0" fmla="*/ 320 w 771"/>
                <a:gd name="T1" fmla="*/ 93 h 93"/>
                <a:gd name="T2" fmla="*/ 724 w 771"/>
                <a:gd name="T3" fmla="*/ 93 h 93"/>
                <a:gd name="T4" fmla="*/ 771 w 771"/>
                <a:gd name="T5" fmla="*/ 47 h 93"/>
                <a:gd name="T6" fmla="*/ 724 w 771"/>
                <a:gd name="T7" fmla="*/ 0 h 93"/>
                <a:gd name="T8" fmla="*/ 0 w 771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1" h="93">
                  <a:moveTo>
                    <a:pt x="320" y="93"/>
                  </a:moveTo>
                  <a:cubicBezTo>
                    <a:pt x="724" y="93"/>
                    <a:pt x="724" y="93"/>
                    <a:pt x="724" y="93"/>
                  </a:cubicBezTo>
                  <a:cubicBezTo>
                    <a:pt x="750" y="93"/>
                    <a:pt x="771" y="72"/>
                    <a:pt x="771" y="47"/>
                  </a:cubicBezTo>
                  <a:cubicBezTo>
                    <a:pt x="771" y="21"/>
                    <a:pt x="750" y="0"/>
                    <a:pt x="72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PA-任意多边形 58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0B21297C-74E5-4336-BFE0-B74BAF3B4337}"/>
                </a:ext>
              </a:extLst>
            </p:cNvPr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11107738" y="4530725"/>
              <a:ext cx="820738" cy="100012"/>
            </a:xfrm>
            <a:custGeom>
              <a:avLst/>
              <a:gdLst>
                <a:gd name="T0" fmla="*/ 320 w 771"/>
                <a:gd name="T1" fmla="*/ 93 h 93"/>
                <a:gd name="T2" fmla="*/ 724 w 771"/>
                <a:gd name="T3" fmla="*/ 93 h 93"/>
                <a:gd name="T4" fmla="*/ 771 w 771"/>
                <a:gd name="T5" fmla="*/ 47 h 93"/>
                <a:gd name="T6" fmla="*/ 724 w 771"/>
                <a:gd name="T7" fmla="*/ 0 h 93"/>
                <a:gd name="T8" fmla="*/ 0 w 771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1" h="93">
                  <a:moveTo>
                    <a:pt x="320" y="93"/>
                  </a:moveTo>
                  <a:cubicBezTo>
                    <a:pt x="724" y="93"/>
                    <a:pt x="724" y="93"/>
                    <a:pt x="724" y="93"/>
                  </a:cubicBezTo>
                  <a:cubicBezTo>
                    <a:pt x="750" y="93"/>
                    <a:pt x="771" y="72"/>
                    <a:pt x="771" y="47"/>
                  </a:cubicBezTo>
                  <a:cubicBezTo>
                    <a:pt x="771" y="21"/>
                    <a:pt x="750" y="0"/>
                    <a:pt x="72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PA-任意多边形 59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46681FB7-11AA-4C1A-8F63-CB9D0F655F1E}"/>
                </a:ext>
              </a:extLst>
            </p:cNvPr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>
              <a:off x="11075988" y="4530725"/>
              <a:ext cx="819150" cy="100012"/>
            </a:xfrm>
            <a:custGeom>
              <a:avLst/>
              <a:gdLst>
                <a:gd name="T0" fmla="*/ 320 w 770"/>
                <a:gd name="T1" fmla="*/ 93 h 93"/>
                <a:gd name="T2" fmla="*/ 723 w 770"/>
                <a:gd name="T3" fmla="*/ 93 h 93"/>
                <a:gd name="T4" fmla="*/ 770 w 770"/>
                <a:gd name="T5" fmla="*/ 47 h 93"/>
                <a:gd name="T6" fmla="*/ 723 w 770"/>
                <a:gd name="T7" fmla="*/ 0 h 93"/>
                <a:gd name="T8" fmla="*/ 0 w 770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0" h="93">
                  <a:moveTo>
                    <a:pt x="320" y="93"/>
                  </a:moveTo>
                  <a:cubicBezTo>
                    <a:pt x="723" y="93"/>
                    <a:pt x="723" y="93"/>
                    <a:pt x="723" y="93"/>
                  </a:cubicBezTo>
                  <a:cubicBezTo>
                    <a:pt x="749" y="93"/>
                    <a:pt x="770" y="72"/>
                    <a:pt x="770" y="47"/>
                  </a:cubicBezTo>
                  <a:cubicBezTo>
                    <a:pt x="770" y="21"/>
                    <a:pt x="749" y="0"/>
                    <a:pt x="723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PA-任意多边形 60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8960713A-D8DC-4D31-B154-6C222A47E364}"/>
                </a:ext>
              </a:extLst>
            </p:cNvPr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>
              <a:off x="10458451" y="4530725"/>
              <a:ext cx="820738" cy="100012"/>
            </a:xfrm>
            <a:custGeom>
              <a:avLst/>
              <a:gdLst>
                <a:gd name="T0" fmla="*/ 451 w 771"/>
                <a:gd name="T1" fmla="*/ 94 h 94"/>
                <a:gd name="T2" fmla="*/ 47 w 771"/>
                <a:gd name="T3" fmla="*/ 94 h 94"/>
                <a:gd name="T4" fmla="*/ 0 w 771"/>
                <a:gd name="T5" fmla="*/ 47 h 94"/>
                <a:gd name="T6" fmla="*/ 47 w 771"/>
                <a:gd name="T7" fmla="*/ 0 h 94"/>
                <a:gd name="T8" fmla="*/ 771 w 771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1" h="94">
                  <a:moveTo>
                    <a:pt x="451" y="94"/>
                  </a:moveTo>
                  <a:cubicBezTo>
                    <a:pt x="47" y="94"/>
                    <a:pt x="47" y="94"/>
                    <a:pt x="47" y="94"/>
                  </a:cubicBezTo>
                  <a:cubicBezTo>
                    <a:pt x="21" y="94"/>
                    <a:pt x="0" y="73"/>
                    <a:pt x="0" y="47"/>
                  </a:cubicBezTo>
                  <a:cubicBezTo>
                    <a:pt x="0" y="21"/>
                    <a:pt x="21" y="0"/>
                    <a:pt x="47" y="0"/>
                  </a:cubicBezTo>
                  <a:cubicBezTo>
                    <a:pt x="771" y="0"/>
                    <a:pt x="771" y="0"/>
                    <a:pt x="771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PA-任意多边形 61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0DC55830-0577-4DC5-92A6-3447EDDC8975}"/>
                </a:ext>
              </a:extLst>
            </p:cNvPr>
            <p:cNvSpPr>
              <a:spLocks/>
            </p:cNvSpPr>
            <p:nvPr>
              <p:custDataLst>
                <p:tags r:id="rId15"/>
              </p:custDataLst>
            </p:nvPr>
          </p:nvSpPr>
          <p:spPr bwMode="auto">
            <a:xfrm>
              <a:off x="10490201" y="4530725"/>
              <a:ext cx="820738" cy="100012"/>
            </a:xfrm>
            <a:custGeom>
              <a:avLst/>
              <a:gdLst>
                <a:gd name="T0" fmla="*/ 450 w 771"/>
                <a:gd name="T1" fmla="*/ 94 h 94"/>
                <a:gd name="T2" fmla="*/ 47 w 771"/>
                <a:gd name="T3" fmla="*/ 94 h 94"/>
                <a:gd name="T4" fmla="*/ 0 w 771"/>
                <a:gd name="T5" fmla="*/ 47 h 94"/>
                <a:gd name="T6" fmla="*/ 47 w 771"/>
                <a:gd name="T7" fmla="*/ 0 h 94"/>
                <a:gd name="T8" fmla="*/ 771 w 771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1" h="94">
                  <a:moveTo>
                    <a:pt x="450" y="94"/>
                  </a:moveTo>
                  <a:cubicBezTo>
                    <a:pt x="47" y="94"/>
                    <a:pt x="47" y="94"/>
                    <a:pt x="47" y="94"/>
                  </a:cubicBezTo>
                  <a:cubicBezTo>
                    <a:pt x="21" y="94"/>
                    <a:pt x="0" y="73"/>
                    <a:pt x="0" y="47"/>
                  </a:cubicBezTo>
                  <a:cubicBezTo>
                    <a:pt x="0" y="21"/>
                    <a:pt x="21" y="0"/>
                    <a:pt x="47" y="0"/>
                  </a:cubicBezTo>
                  <a:cubicBezTo>
                    <a:pt x="771" y="0"/>
                    <a:pt x="771" y="0"/>
                    <a:pt x="771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PA-任意多边形 62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3E4D5752-E5FA-4E0B-AACF-C3001F3B4C11}"/>
                </a:ext>
              </a:extLst>
            </p:cNvPr>
            <p:cNvSpPr>
              <a:spLocks/>
            </p:cNvSpPr>
            <p:nvPr>
              <p:custDataLst>
                <p:tags r:id="rId16"/>
              </p:custDataLst>
            </p:nvPr>
          </p:nvSpPr>
          <p:spPr bwMode="auto">
            <a:xfrm>
              <a:off x="10883901" y="2616200"/>
              <a:ext cx="361950" cy="74612"/>
            </a:xfrm>
            <a:custGeom>
              <a:avLst/>
              <a:gdLst>
                <a:gd name="T0" fmla="*/ 339 w 339"/>
                <a:gd name="T1" fmla="*/ 0 h 70"/>
                <a:gd name="T2" fmla="*/ 35 w 339"/>
                <a:gd name="T3" fmla="*/ 0 h 70"/>
                <a:gd name="T4" fmla="*/ 0 w 339"/>
                <a:gd name="T5" fmla="*/ 35 h 70"/>
                <a:gd name="T6" fmla="*/ 35 w 339"/>
                <a:gd name="T7" fmla="*/ 70 h 70"/>
                <a:gd name="T8" fmla="*/ 339 w 339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70">
                  <a:moveTo>
                    <a:pt x="339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15" y="0"/>
                    <a:pt x="0" y="15"/>
                    <a:pt x="0" y="35"/>
                  </a:cubicBezTo>
                  <a:cubicBezTo>
                    <a:pt x="0" y="54"/>
                    <a:pt x="15" y="70"/>
                    <a:pt x="35" y="70"/>
                  </a:cubicBezTo>
                  <a:cubicBezTo>
                    <a:pt x="339" y="70"/>
                    <a:pt x="339" y="70"/>
                    <a:pt x="339" y="7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PA-任意多边形 63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253FC465-8F9F-47A6-BBB0-E526E95E6C85}"/>
                </a:ext>
              </a:extLst>
            </p:cNvPr>
            <p:cNvSpPr>
              <a:spLocks/>
            </p:cNvSpPr>
            <p:nvPr>
              <p:custDataLst>
                <p:tags r:id="rId17"/>
              </p:custDataLst>
            </p:nvPr>
          </p:nvSpPr>
          <p:spPr bwMode="auto">
            <a:xfrm>
              <a:off x="10912476" y="2540000"/>
              <a:ext cx="360363" cy="76200"/>
            </a:xfrm>
            <a:custGeom>
              <a:avLst/>
              <a:gdLst>
                <a:gd name="T0" fmla="*/ 0 w 339"/>
                <a:gd name="T1" fmla="*/ 0 h 71"/>
                <a:gd name="T2" fmla="*/ 304 w 339"/>
                <a:gd name="T3" fmla="*/ 0 h 71"/>
                <a:gd name="T4" fmla="*/ 339 w 339"/>
                <a:gd name="T5" fmla="*/ 36 h 71"/>
                <a:gd name="T6" fmla="*/ 304 w 339"/>
                <a:gd name="T7" fmla="*/ 71 h 71"/>
                <a:gd name="T8" fmla="*/ 0 w 339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71">
                  <a:moveTo>
                    <a:pt x="0" y="0"/>
                  </a:moveTo>
                  <a:cubicBezTo>
                    <a:pt x="304" y="0"/>
                    <a:pt x="304" y="0"/>
                    <a:pt x="304" y="0"/>
                  </a:cubicBezTo>
                  <a:cubicBezTo>
                    <a:pt x="324" y="0"/>
                    <a:pt x="339" y="16"/>
                    <a:pt x="339" y="36"/>
                  </a:cubicBezTo>
                  <a:cubicBezTo>
                    <a:pt x="339" y="55"/>
                    <a:pt x="324" y="71"/>
                    <a:pt x="304" y="71"/>
                  </a:cubicBezTo>
                  <a:cubicBezTo>
                    <a:pt x="0" y="71"/>
                    <a:pt x="0" y="71"/>
                    <a:pt x="0" y="71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PA-任意多边形 64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EA85D31D-59AF-4CC1-8514-E99FE5CDEEB6}"/>
                </a:ext>
              </a:extLst>
            </p:cNvPr>
            <p:cNvSpPr>
              <a:spLocks/>
            </p:cNvSpPr>
            <p:nvPr>
              <p:custDataLst>
                <p:tags r:id="rId18"/>
              </p:custDataLst>
            </p:nvPr>
          </p:nvSpPr>
          <p:spPr bwMode="auto">
            <a:xfrm>
              <a:off x="10731501" y="2465388"/>
              <a:ext cx="617538" cy="74612"/>
            </a:xfrm>
            <a:custGeom>
              <a:avLst/>
              <a:gdLst>
                <a:gd name="T0" fmla="*/ 339 w 580"/>
                <a:gd name="T1" fmla="*/ 70 h 70"/>
                <a:gd name="T2" fmla="*/ 35 w 580"/>
                <a:gd name="T3" fmla="*/ 70 h 70"/>
                <a:gd name="T4" fmla="*/ 0 w 580"/>
                <a:gd name="T5" fmla="*/ 35 h 70"/>
                <a:gd name="T6" fmla="*/ 35 w 580"/>
                <a:gd name="T7" fmla="*/ 0 h 70"/>
                <a:gd name="T8" fmla="*/ 580 w 58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70">
                  <a:moveTo>
                    <a:pt x="339" y="70"/>
                  </a:moveTo>
                  <a:cubicBezTo>
                    <a:pt x="35" y="70"/>
                    <a:pt x="35" y="70"/>
                    <a:pt x="35" y="70"/>
                  </a:cubicBezTo>
                  <a:cubicBezTo>
                    <a:pt x="16" y="70"/>
                    <a:pt x="0" y="55"/>
                    <a:pt x="0" y="35"/>
                  </a:cubicBezTo>
                  <a:cubicBezTo>
                    <a:pt x="0" y="16"/>
                    <a:pt x="16" y="0"/>
                    <a:pt x="35" y="0"/>
                  </a:cubicBezTo>
                  <a:cubicBezTo>
                    <a:pt x="580" y="0"/>
                    <a:pt x="580" y="0"/>
                    <a:pt x="58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PA-任意多边形 65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D00AD68D-72D6-46BA-A867-FBF7F2C86A43}"/>
                </a:ext>
              </a:extLst>
            </p:cNvPr>
            <p:cNvSpPr>
              <a:spLocks/>
            </p:cNvSpPr>
            <p:nvPr>
              <p:custDataLst>
                <p:tags r:id="rId19"/>
              </p:custDataLst>
            </p:nvPr>
          </p:nvSpPr>
          <p:spPr bwMode="auto">
            <a:xfrm>
              <a:off x="10753726" y="2465388"/>
              <a:ext cx="617538" cy="74612"/>
            </a:xfrm>
            <a:custGeom>
              <a:avLst/>
              <a:gdLst>
                <a:gd name="T0" fmla="*/ 339 w 580"/>
                <a:gd name="T1" fmla="*/ 70 h 70"/>
                <a:gd name="T2" fmla="*/ 36 w 580"/>
                <a:gd name="T3" fmla="*/ 70 h 70"/>
                <a:gd name="T4" fmla="*/ 0 w 580"/>
                <a:gd name="T5" fmla="*/ 35 h 70"/>
                <a:gd name="T6" fmla="*/ 36 w 580"/>
                <a:gd name="T7" fmla="*/ 0 h 70"/>
                <a:gd name="T8" fmla="*/ 580 w 58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70">
                  <a:moveTo>
                    <a:pt x="339" y="70"/>
                  </a:moveTo>
                  <a:cubicBezTo>
                    <a:pt x="36" y="70"/>
                    <a:pt x="36" y="70"/>
                    <a:pt x="36" y="70"/>
                  </a:cubicBezTo>
                  <a:cubicBezTo>
                    <a:pt x="16" y="70"/>
                    <a:pt x="0" y="55"/>
                    <a:pt x="0" y="35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80" y="0"/>
                    <a:pt x="580" y="0"/>
                    <a:pt x="58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PA-任意多边形 76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ACB32C21-DC2E-4006-A203-38342CA16B94}"/>
                </a:ext>
              </a:extLst>
            </p:cNvPr>
            <p:cNvSpPr>
              <a:spLocks/>
            </p:cNvSpPr>
            <p:nvPr>
              <p:custDataLst>
                <p:tags r:id="rId20"/>
              </p:custDataLst>
            </p:nvPr>
          </p:nvSpPr>
          <p:spPr bwMode="auto">
            <a:xfrm>
              <a:off x="10594976" y="2243138"/>
              <a:ext cx="617538" cy="74612"/>
            </a:xfrm>
            <a:custGeom>
              <a:avLst/>
              <a:gdLst>
                <a:gd name="T0" fmla="*/ 241 w 580"/>
                <a:gd name="T1" fmla="*/ 70 h 70"/>
                <a:gd name="T2" fmla="*/ 545 w 580"/>
                <a:gd name="T3" fmla="*/ 70 h 70"/>
                <a:gd name="T4" fmla="*/ 580 w 580"/>
                <a:gd name="T5" fmla="*/ 35 h 70"/>
                <a:gd name="T6" fmla="*/ 545 w 580"/>
                <a:gd name="T7" fmla="*/ 0 h 70"/>
                <a:gd name="T8" fmla="*/ 0 w 58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70">
                  <a:moveTo>
                    <a:pt x="241" y="70"/>
                  </a:moveTo>
                  <a:cubicBezTo>
                    <a:pt x="545" y="70"/>
                    <a:pt x="545" y="70"/>
                    <a:pt x="545" y="70"/>
                  </a:cubicBezTo>
                  <a:cubicBezTo>
                    <a:pt x="564" y="70"/>
                    <a:pt x="580" y="55"/>
                    <a:pt x="580" y="35"/>
                  </a:cubicBezTo>
                  <a:cubicBezTo>
                    <a:pt x="580" y="16"/>
                    <a:pt x="564" y="0"/>
                    <a:pt x="545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PA-任意多边形 77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179BD73E-765B-4FD0-BD12-6A463168C89E}"/>
                </a:ext>
              </a:extLst>
            </p:cNvPr>
            <p:cNvSpPr>
              <a:spLocks/>
            </p:cNvSpPr>
            <p:nvPr>
              <p:custDataLst>
                <p:tags r:id="rId21"/>
              </p:custDataLst>
            </p:nvPr>
          </p:nvSpPr>
          <p:spPr bwMode="auto">
            <a:xfrm>
              <a:off x="10571163" y="2243138"/>
              <a:ext cx="617538" cy="74612"/>
            </a:xfrm>
            <a:custGeom>
              <a:avLst/>
              <a:gdLst>
                <a:gd name="T0" fmla="*/ 241 w 580"/>
                <a:gd name="T1" fmla="*/ 70 h 70"/>
                <a:gd name="T2" fmla="*/ 544 w 580"/>
                <a:gd name="T3" fmla="*/ 70 h 70"/>
                <a:gd name="T4" fmla="*/ 580 w 580"/>
                <a:gd name="T5" fmla="*/ 35 h 70"/>
                <a:gd name="T6" fmla="*/ 544 w 580"/>
                <a:gd name="T7" fmla="*/ 0 h 70"/>
                <a:gd name="T8" fmla="*/ 0 w 58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70">
                  <a:moveTo>
                    <a:pt x="241" y="70"/>
                  </a:moveTo>
                  <a:cubicBezTo>
                    <a:pt x="544" y="70"/>
                    <a:pt x="544" y="70"/>
                    <a:pt x="544" y="70"/>
                  </a:cubicBezTo>
                  <a:cubicBezTo>
                    <a:pt x="564" y="70"/>
                    <a:pt x="580" y="55"/>
                    <a:pt x="580" y="35"/>
                  </a:cubicBezTo>
                  <a:cubicBezTo>
                    <a:pt x="580" y="16"/>
                    <a:pt x="564" y="0"/>
                    <a:pt x="54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PA-任意多边形 78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8F035952-1651-4D01-8475-9D76438F006C}"/>
                </a:ext>
              </a:extLst>
            </p:cNvPr>
            <p:cNvSpPr>
              <a:spLocks/>
            </p:cNvSpPr>
            <p:nvPr>
              <p:custDataLst>
                <p:tags r:id="rId22"/>
              </p:custDataLst>
            </p:nvPr>
          </p:nvSpPr>
          <p:spPr bwMode="auto">
            <a:xfrm>
              <a:off x="10787063" y="2317750"/>
              <a:ext cx="615950" cy="74612"/>
            </a:xfrm>
            <a:custGeom>
              <a:avLst/>
              <a:gdLst>
                <a:gd name="T0" fmla="*/ 202 w 580"/>
                <a:gd name="T1" fmla="*/ 0 h 70"/>
                <a:gd name="T2" fmla="*/ 35 w 580"/>
                <a:gd name="T3" fmla="*/ 0 h 70"/>
                <a:gd name="T4" fmla="*/ 0 w 580"/>
                <a:gd name="T5" fmla="*/ 35 h 70"/>
                <a:gd name="T6" fmla="*/ 35 w 580"/>
                <a:gd name="T7" fmla="*/ 70 h 70"/>
                <a:gd name="T8" fmla="*/ 580 w 580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70">
                  <a:moveTo>
                    <a:pt x="202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15" y="0"/>
                    <a:pt x="0" y="15"/>
                    <a:pt x="0" y="35"/>
                  </a:cubicBezTo>
                  <a:cubicBezTo>
                    <a:pt x="0" y="54"/>
                    <a:pt x="15" y="70"/>
                    <a:pt x="35" y="70"/>
                  </a:cubicBezTo>
                  <a:cubicBezTo>
                    <a:pt x="580" y="70"/>
                    <a:pt x="580" y="70"/>
                    <a:pt x="580" y="7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PA-任意多边形 79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0F14F282-8258-48C0-ABEA-F9986D2DF690}"/>
                </a:ext>
              </a:extLst>
            </p:cNvPr>
            <p:cNvSpPr>
              <a:spLocks/>
            </p:cNvSpPr>
            <p:nvPr>
              <p:custDataLst>
                <p:tags r:id="rId23"/>
              </p:custDataLst>
            </p:nvPr>
          </p:nvSpPr>
          <p:spPr bwMode="auto">
            <a:xfrm>
              <a:off x="10644188" y="3578225"/>
              <a:ext cx="617538" cy="436562"/>
            </a:xfrm>
            <a:custGeom>
              <a:avLst/>
              <a:gdLst>
                <a:gd name="T0" fmla="*/ 32 w 389"/>
                <a:gd name="T1" fmla="*/ 275 h 275"/>
                <a:gd name="T2" fmla="*/ 0 w 389"/>
                <a:gd name="T3" fmla="*/ 225 h 275"/>
                <a:gd name="T4" fmla="*/ 358 w 389"/>
                <a:gd name="T5" fmla="*/ 0 h 275"/>
                <a:gd name="T6" fmla="*/ 389 w 389"/>
                <a:gd name="T7" fmla="*/ 50 h 275"/>
                <a:gd name="T8" fmla="*/ 32 w 389"/>
                <a:gd name="T9" fmla="*/ 27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9" h="275">
                  <a:moveTo>
                    <a:pt x="32" y="275"/>
                  </a:moveTo>
                  <a:lnTo>
                    <a:pt x="0" y="225"/>
                  </a:lnTo>
                  <a:lnTo>
                    <a:pt x="358" y="0"/>
                  </a:lnTo>
                  <a:lnTo>
                    <a:pt x="389" y="50"/>
                  </a:lnTo>
                  <a:lnTo>
                    <a:pt x="32" y="275"/>
                  </a:lnTo>
                  <a:close/>
                </a:path>
              </a:pathLst>
            </a:custGeom>
            <a:solidFill>
              <a:srgbClr val="B5D2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PA-任意多边形 80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B16AD2DC-2C5B-487D-8D63-173CD4ED4EFF}"/>
                </a:ext>
              </a:extLst>
            </p:cNvPr>
            <p:cNvSpPr>
              <a:spLocks/>
            </p:cNvSpPr>
            <p:nvPr>
              <p:custDataLst>
                <p:tags r:id="rId24"/>
              </p:custDataLst>
            </p:nvPr>
          </p:nvSpPr>
          <p:spPr bwMode="auto">
            <a:xfrm>
              <a:off x="10531476" y="3948112"/>
              <a:ext cx="153988" cy="114300"/>
            </a:xfrm>
            <a:custGeom>
              <a:avLst/>
              <a:gdLst>
                <a:gd name="T0" fmla="*/ 0 w 97"/>
                <a:gd name="T1" fmla="*/ 72 h 72"/>
                <a:gd name="T2" fmla="*/ 77 w 97"/>
                <a:gd name="T3" fmla="*/ 0 h 72"/>
                <a:gd name="T4" fmla="*/ 97 w 97"/>
                <a:gd name="T5" fmla="*/ 32 h 72"/>
                <a:gd name="T6" fmla="*/ 0 w 97"/>
                <a:gd name="T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72">
                  <a:moveTo>
                    <a:pt x="0" y="72"/>
                  </a:moveTo>
                  <a:lnTo>
                    <a:pt x="77" y="0"/>
                  </a:lnTo>
                  <a:lnTo>
                    <a:pt x="97" y="32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E5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PA-任意多边形 81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78FEACD7-412B-4A23-8D18-D62F8FDC50BC}"/>
                </a:ext>
              </a:extLst>
            </p:cNvPr>
            <p:cNvSpPr>
              <a:spLocks/>
            </p:cNvSpPr>
            <p:nvPr>
              <p:custDataLst>
                <p:tags r:id="rId25"/>
              </p:custDataLst>
            </p:nvPr>
          </p:nvSpPr>
          <p:spPr bwMode="auto">
            <a:xfrm>
              <a:off x="11171238" y="3657600"/>
              <a:ext cx="182563" cy="676275"/>
            </a:xfrm>
            <a:custGeom>
              <a:avLst/>
              <a:gdLst>
                <a:gd name="T0" fmla="*/ 0 w 115"/>
                <a:gd name="T1" fmla="*/ 418 h 426"/>
                <a:gd name="T2" fmla="*/ 58 w 115"/>
                <a:gd name="T3" fmla="*/ 426 h 426"/>
                <a:gd name="T4" fmla="*/ 115 w 115"/>
                <a:gd name="T5" fmla="*/ 8 h 426"/>
                <a:gd name="T6" fmla="*/ 57 w 115"/>
                <a:gd name="T7" fmla="*/ 0 h 426"/>
                <a:gd name="T8" fmla="*/ 0 w 115"/>
                <a:gd name="T9" fmla="*/ 418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426">
                  <a:moveTo>
                    <a:pt x="0" y="418"/>
                  </a:moveTo>
                  <a:lnTo>
                    <a:pt x="58" y="426"/>
                  </a:lnTo>
                  <a:lnTo>
                    <a:pt x="115" y="8"/>
                  </a:lnTo>
                  <a:lnTo>
                    <a:pt x="57" y="0"/>
                  </a:lnTo>
                  <a:lnTo>
                    <a:pt x="0" y="418"/>
                  </a:lnTo>
                  <a:close/>
                </a:path>
              </a:pathLst>
            </a:custGeom>
            <a:solidFill>
              <a:srgbClr val="B5D2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PA-任意多边形 82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E48DBCBD-95D2-4AF8-8414-948289737D67}"/>
                </a:ext>
              </a:extLst>
            </p:cNvPr>
            <p:cNvSpPr>
              <a:spLocks/>
            </p:cNvSpPr>
            <p:nvPr>
              <p:custDataLst>
                <p:tags r:id="rId26"/>
              </p:custDataLst>
            </p:nvPr>
          </p:nvSpPr>
          <p:spPr bwMode="auto">
            <a:xfrm>
              <a:off x="11188701" y="4324350"/>
              <a:ext cx="60325" cy="166687"/>
            </a:xfrm>
            <a:custGeom>
              <a:avLst/>
              <a:gdLst>
                <a:gd name="T0" fmla="*/ 4 w 38"/>
                <a:gd name="T1" fmla="*/ 105 h 105"/>
                <a:gd name="T2" fmla="*/ 38 w 38"/>
                <a:gd name="T3" fmla="*/ 5 h 105"/>
                <a:gd name="T4" fmla="*/ 0 w 38"/>
                <a:gd name="T5" fmla="*/ 0 h 105"/>
                <a:gd name="T6" fmla="*/ 4 w 38"/>
                <a:gd name="T7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05">
                  <a:moveTo>
                    <a:pt x="4" y="105"/>
                  </a:moveTo>
                  <a:lnTo>
                    <a:pt x="38" y="5"/>
                  </a:lnTo>
                  <a:lnTo>
                    <a:pt x="0" y="0"/>
                  </a:lnTo>
                  <a:lnTo>
                    <a:pt x="4" y="105"/>
                  </a:lnTo>
                  <a:close/>
                </a:path>
              </a:pathLst>
            </a:custGeom>
            <a:solidFill>
              <a:srgbClr val="E5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PA-任意多边形 83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FFD46503-058D-4DD8-94DB-851DEE382C88}"/>
                </a:ext>
              </a:extLst>
            </p:cNvPr>
            <p:cNvSpPr>
              <a:spLocks/>
            </p:cNvSpPr>
            <p:nvPr>
              <p:custDataLst>
                <p:tags r:id="rId27"/>
              </p:custDataLst>
            </p:nvPr>
          </p:nvSpPr>
          <p:spPr bwMode="auto">
            <a:xfrm>
              <a:off x="11276013" y="3397250"/>
              <a:ext cx="163513" cy="227012"/>
            </a:xfrm>
            <a:custGeom>
              <a:avLst/>
              <a:gdLst>
                <a:gd name="T0" fmla="*/ 17 w 103"/>
                <a:gd name="T1" fmla="*/ 143 h 143"/>
                <a:gd name="T2" fmla="*/ 0 w 103"/>
                <a:gd name="T3" fmla="*/ 132 h 143"/>
                <a:gd name="T4" fmla="*/ 85 w 103"/>
                <a:gd name="T5" fmla="*/ 0 h 143"/>
                <a:gd name="T6" fmla="*/ 103 w 103"/>
                <a:gd name="T7" fmla="*/ 11 h 143"/>
                <a:gd name="T8" fmla="*/ 17 w 103"/>
                <a:gd name="T9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43">
                  <a:moveTo>
                    <a:pt x="17" y="143"/>
                  </a:moveTo>
                  <a:lnTo>
                    <a:pt x="0" y="132"/>
                  </a:lnTo>
                  <a:lnTo>
                    <a:pt x="85" y="0"/>
                  </a:lnTo>
                  <a:lnTo>
                    <a:pt x="103" y="11"/>
                  </a:lnTo>
                  <a:lnTo>
                    <a:pt x="17" y="143"/>
                  </a:lnTo>
                  <a:close/>
                </a:path>
              </a:pathLst>
            </a:custGeom>
            <a:solidFill>
              <a:srgbClr val="BFE5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PA-任意多边形 84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EBBE4937-2BE0-44E1-B76E-5DB1B53C5F8A}"/>
                </a:ext>
              </a:extLst>
            </p:cNvPr>
            <p:cNvSpPr>
              <a:spLocks/>
            </p:cNvSpPr>
            <p:nvPr>
              <p:custDataLst>
                <p:tags r:id="rId28"/>
              </p:custDataLst>
            </p:nvPr>
          </p:nvSpPr>
          <p:spPr bwMode="auto">
            <a:xfrm>
              <a:off x="11118851" y="3513137"/>
              <a:ext cx="285750" cy="288925"/>
            </a:xfrm>
            <a:custGeom>
              <a:avLst/>
              <a:gdLst>
                <a:gd name="T0" fmla="*/ 234 w 269"/>
                <a:gd name="T1" fmla="*/ 199 h 270"/>
                <a:gd name="T2" fmla="*/ 70 w 269"/>
                <a:gd name="T3" fmla="*/ 235 h 270"/>
                <a:gd name="T4" fmla="*/ 35 w 269"/>
                <a:gd name="T5" fmla="*/ 71 h 270"/>
                <a:gd name="T6" fmla="*/ 198 w 269"/>
                <a:gd name="T7" fmla="*/ 36 h 270"/>
                <a:gd name="T8" fmla="*/ 234 w 269"/>
                <a:gd name="T9" fmla="*/ 199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270">
                  <a:moveTo>
                    <a:pt x="234" y="199"/>
                  </a:moveTo>
                  <a:cubicBezTo>
                    <a:pt x="198" y="254"/>
                    <a:pt x="125" y="270"/>
                    <a:pt x="70" y="235"/>
                  </a:cubicBezTo>
                  <a:cubicBezTo>
                    <a:pt x="15" y="199"/>
                    <a:pt x="0" y="126"/>
                    <a:pt x="35" y="71"/>
                  </a:cubicBezTo>
                  <a:cubicBezTo>
                    <a:pt x="70" y="16"/>
                    <a:pt x="143" y="0"/>
                    <a:pt x="198" y="36"/>
                  </a:cubicBezTo>
                  <a:cubicBezTo>
                    <a:pt x="253" y="71"/>
                    <a:pt x="269" y="144"/>
                    <a:pt x="234" y="199"/>
                  </a:cubicBezTo>
                </a:path>
              </a:pathLst>
            </a:custGeom>
            <a:solidFill>
              <a:srgbClr val="5D5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PA-任意多边形 85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7C91776F-4393-4C57-A413-0651D47D7BF2}"/>
                </a:ext>
              </a:extLst>
            </p:cNvPr>
            <p:cNvSpPr>
              <a:spLocks/>
            </p:cNvSpPr>
            <p:nvPr>
              <p:custDataLst>
                <p:tags r:id="rId29"/>
              </p:custDataLst>
            </p:nvPr>
          </p:nvSpPr>
          <p:spPr bwMode="auto">
            <a:xfrm>
              <a:off x="11202988" y="3600450"/>
              <a:ext cx="115888" cy="114300"/>
            </a:xfrm>
            <a:custGeom>
              <a:avLst/>
              <a:gdLst>
                <a:gd name="T0" fmla="*/ 94 w 108"/>
                <a:gd name="T1" fmla="*/ 80 h 108"/>
                <a:gd name="T2" fmla="*/ 29 w 108"/>
                <a:gd name="T3" fmla="*/ 94 h 108"/>
                <a:gd name="T4" fmla="*/ 14 w 108"/>
                <a:gd name="T5" fmla="*/ 28 h 108"/>
                <a:gd name="T6" fmla="*/ 80 w 108"/>
                <a:gd name="T7" fmla="*/ 14 h 108"/>
                <a:gd name="T8" fmla="*/ 94 w 108"/>
                <a:gd name="T9" fmla="*/ 8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8">
                  <a:moveTo>
                    <a:pt x="94" y="80"/>
                  </a:moveTo>
                  <a:cubicBezTo>
                    <a:pt x="80" y="102"/>
                    <a:pt x="51" y="108"/>
                    <a:pt x="29" y="94"/>
                  </a:cubicBezTo>
                  <a:cubicBezTo>
                    <a:pt x="7" y="80"/>
                    <a:pt x="0" y="50"/>
                    <a:pt x="14" y="28"/>
                  </a:cubicBezTo>
                  <a:cubicBezTo>
                    <a:pt x="29" y="6"/>
                    <a:pt x="58" y="0"/>
                    <a:pt x="80" y="14"/>
                  </a:cubicBezTo>
                  <a:cubicBezTo>
                    <a:pt x="102" y="28"/>
                    <a:pt x="108" y="58"/>
                    <a:pt x="94" y="80"/>
                  </a:cubicBezTo>
                </a:path>
              </a:pathLst>
            </a:custGeom>
            <a:solidFill>
              <a:srgbClr val="F7EC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PA-任意多边形 86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3F57638E-CDDA-4316-94B4-47DF446C19E6}"/>
                </a:ext>
              </a:extLst>
            </p:cNvPr>
            <p:cNvSpPr>
              <a:spLocks/>
            </p:cNvSpPr>
            <p:nvPr>
              <p:custDataLst>
                <p:tags r:id="rId30"/>
              </p:custDataLst>
            </p:nvPr>
          </p:nvSpPr>
          <p:spPr bwMode="auto">
            <a:xfrm>
              <a:off x="10968038" y="3649662"/>
              <a:ext cx="407988" cy="314325"/>
            </a:xfrm>
            <a:custGeom>
              <a:avLst/>
              <a:gdLst>
                <a:gd name="T0" fmla="*/ 128 w 384"/>
                <a:gd name="T1" fmla="*/ 239 h 296"/>
                <a:gd name="T2" fmla="*/ 2 w 384"/>
                <a:gd name="T3" fmla="*/ 0 h 296"/>
                <a:gd name="T4" fmla="*/ 39 w 384"/>
                <a:gd name="T5" fmla="*/ 1 h 296"/>
                <a:gd name="T6" fmla="*/ 148 w 384"/>
                <a:gd name="T7" fmla="*/ 207 h 296"/>
                <a:gd name="T8" fmla="*/ 370 w 384"/>
                <a:gd name="T9" fmla="*/ 226 h 296"/>
                <a:gd name="T10" fmla="*/ 384 w 384"/>
                <a:gd name="T11" fmla="*/ 260 h 296"/>
                <a:gd name="T12" fmla="*/ 128 w 384"/>
                <a:gd name="T13" fmla="*/ 239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4" h="296">
                  <a:moveTo>
                    <a:pt x="128" y="239"/>
                  </a:moveTo>
                  <a:cubicBezTo>
                    <a:pt x="47" y="186"/>
                    <a:pt x="0" y="97"/>
                    <a:pt x="2" y="0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7" y="85"/>
                    <a:pt x="78" y="162"/>
                    <a:pt x="148" y="207"/>
                  </a:cubicBezTo>
                  <a:cubicBezTo>
                    <a:pt x="214" y="250"/>
                    <a:pt x="297" y="257"/>
                    <a:pt x="370" y="226"/>
                  </a:cubicBezTo>
                  <a:cubicBezTo>
                    <a:pt x="384" y="260"/>
                    <a:pt x="384" y="260"/>
                    <a:pt x="384" y="260"/>
                  </a:cubicBezTo>
                  <a:cubicBezTo>
                    <a:pt x="300" y="296"/>
                    <a:pt x="205" y="288"/>
                    <a:pt x="128" y="239"/>
                  </a:cubicBezTo>
                </a:path>
              </a:pathLst>
            </a:custGeom>
            <a:solidFill>
              <a:srgbClr val="2DA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PA-任意多边形 87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D174BAF3-54D5-48E2-A08E-0E793C5D3CEA}"/>
                </a:ext>
              </a:extLst>
            </p:cNvPr>
            <p:cNvSpPr>
              <a:spLocks/>
            </p:cNvSpPr>
            <p:nvPr>
              <p:custDataLst>
                <p:tags r:id="rId31"/>
              </p:custDataLst>
            </p:nvPr>
          </p:nvSpPr>
          <p:spPr bwMode="auto">
            <a:xfrm>
              <a:off x="11314113" y="3328987"/>
              <a:ext cx="179388" cy="207962"/>
            </a:xfrm>
            <a:custGeom>
              <a:avLst/>
              <a:gdLst>
                <a:gd name="T0" fmla="*/ 154 w 168"/>
                <a:gd name="T1" fmla="*/ 80 h 196"/>
                <a:gd name="T2" fmla="*/ 155 w 168"/>
                <a:gd name="T3" fmla="*/ 80 h 196"/>
                <a:gd name="T4" fmla="*/ 155 w 168"/>
                <a:gd name="T5" fmla="*/ 78 h 196"/>
                <a:gd name="T6" fmla="*/ 155 w 168"/>
                <a:gd name="T7" fmla="*/ 78 h 196"/>
                <a:gd name="T8" fmla="*/ 140 w 168"/>
                <a:gd name="T9" fmla="*/ 14 h 196"/>
                <a:gd name="T10" fmla="*/ 76 w 168"/>
                <a:gd name="T11" fmla="*/ 27 h 196"/>
                <a:gd name="T12" fmla="*/ 76 w 168"/>
                <a:gd name="T13" fmla="*/ 27 h 196"/>
                <a:gd name="T14" fmla="*/ 75 w 168"/>
                <a:gd name="T15" fmla="*/ 28 h 196"/>
                <a:gd name="T16" fmla="*/ 75 w 168"/>
                <a:gd name="T17" fmla="*/ 28 h 196"/>
                <a:gd name="T18" fmla="*/ 75 w 168"/>
                <a:gd name="T19" fmla="*/ 29 h 196"/>
                <a:gd name="T20" fmla="*/ 0 w 168"/>
                <a:gd name="T21" fmla="*/ 145 h 196"/>
                <a:gd name="T22" fmla="*/ 79 w 168"/>
                <a:gd name="T23" fmla="*/ 196 h 196"/>
                <a:gd name="T24" fmla="*/ 154 w 168"/>
                <a:gd name="T25" fmla="*/ 80 h 196"/>
                <a:gd name="T26" fmla="*/ 154 w 168"/>
                <a:gd name="T27" fmla="*/ 8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8" h="196">
                  <a:moveTo>
                    <a:pt x="154" y="80"/>
                  </a:moveTo>
                  <a:cubicBezTo>
                    <a:pt x="155" y="80"/>
                    <a:pt x="155" y="80"/>
                    <a:pt x="155" y="80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68" y="56"/>
                    <a:pt x="162" y="28"/>
                    <a:pt x="140" y="14"/>
                  </a:cubicBezTo>
                  <a:cubicBezTo>
                    <a:pt x="119" y="0"/>
                    <a:pt x="90" y="6"/>
                    <a:pt x="76" y="27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79" y="196"/>
                    <a:pt x="79" y="196"/>
                    <a:pt x="79" y="196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4" y="80"/>
                    <a:pt x="154" y="80"/>
                    <a:pt x="154" y="80"/>
                  </a:cubicBezTo>
                </a:path>
              </a:pathLst>
            </a:custGeom>
            <a:solidFill>
              <a:srgbClr val="E5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PA-任意多边形 138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CE042AC5-0014-4A2F-AD3F-D8BD646EA78F}"/>
                </a:ext>
              </a:extLst>
            </p:cNvPr>
            <p:cNvSpPr>
              <a:spLocks noEditPoints="1"/>
            </p:cNvSpPr>
            <p:nvPr>
              <p:custDataLst>
                <p:tags r:id="rId32"/>
              </p:custDataLst>
            </p:nvPr>
          </p:nvSpPr>
          <p:spPr bwMode="auto">
            <a:xfrm>
              <a:off x="10437813" y="5886449"/>
              <a:ext cx="919163" cy="193675"/>
            </a:xfrm>
            <a:custGeom>
              <a:avLst/>
              <a:gdLst>
                <a:gd name="T0" fmla="*/ 563 w 864"/>
                <a:gd name="T1" fmla="*/ 130 h 182"/>
                <a:gd name="T2" fmla="*/ 672 w 864"/>
                <a:gd name="T3" fmla="*/ 63 h 182"/>
                <a:gd name="T4" fmla="*/ 672 w 864"/>
                <a:gd name="T5" fmla="*/ 84 h 182"/>
                <a:gd name="T6" fmla="*/ 32 w 864"/>
                <a:gd name="T7" fmla="*/ 155 h 182"/>
                <a:gd name="T8" fmla="*/ 47 w 864"/>
                <a:gd name="T9" fmla="*/ 81 h 182"/>
                <a:gd name="T10" fmla="*/ 85 w 864"/>
                <a:gd name="T11" fmla="*/ 94 h 182"/>
                <a:gd name="T12" fmla="*/ 45 w 864"/>
                <a:gd name="T13" fmla="*/ 160 h 182"/>
                <a:gd name="T14" fmla="*/ 8 w 864"/>
                <a:gd name="T15" fmla="*/ 94 h 182"/>
                <a:gd name="T16" fmla="*/ 35 w 864"/>
                <a:gd name="T17" fmla="*/ 182 h 182"/>
                <a:gd name="T18" fmla="*/ 74 w 864"/>
                <a:gd name="T19" fmla="*/ 180 h 182"/>
                <a:gd name="T20" fmla="*/ 102 w 864"/>
                <a:gd name="T21" fmla="*/ 52 h 182"/>
                <a:gd name="T22" fmla="*/ 81 w 864"/>
                <a:gd name="T23" fmla="*/ 55 h 182"/>
                <a:gd name="T24" fmla="*/ 724 w 864"/>
                <a:gd name="T25" fmla="*/ 61 h 182"/>
                <a:gd name="T26" fmla="*/ 704 w 864"/>
                <a:gd name="T27" fmla="*/ 170 h 182"/>
                <a:gd name="T28" fmla="*/ 774 w 864"/>
                <a:gd name="T29" fmla="*/ 152 h 182"/>
                <a:gd name="T30" fmla="*/ 725 w 864"/>
                <a:gd name="T31" fmla="*/ 153 h 182"/>
                <a:gd name="T32" fmla="*/ 759 w 864"/>
                <a:gd name="T33" fmla="*/ 72 h 182"/>
                <a:gd name="T34" fmla="*/ 759 w 864"/>
                <a:gd name="T35" fmla="*/ 50 h 182"/>
                <a:gd name="T36" fmla="*/ 261 w 864"/>
                <a:gd name="T37" fmla="*/ 86 h 182"/>
                <a:gd name="T38" fmla="*/ 261 w 864"/>
                <a:gd name="T39" fmla="*/ 107 h 182"/>
                <a:gd name="T40" fmla="*/ 281 w 864"/>
                <a:gd name="T41" fmla="*/ 107 h 182"/>
                <a:gd name="T42" fmla="*/ 281 w 864"/>
                <a:gd name="T43" fmla="*/ 86 h 182"/>
                <a:gd name="T44" fmla="*/ 158 w 864"/>
                <a:gd name="T45" fmla="*/ 4 h 182"/>
                <a:gd name="T46" fmla="*/ 162 w 864"/>
                <a:gd name="T47" fmla="*/ 16 h 182"/>
                <a:gd name="T48" fmla="*/ 184 w 864"/>
                <a:gd name="T49" fmla="*/ 27 h 182"/>
                <a:gd name="T50" fmla="*/ 160 w 864"/>
                <a:gd name="T51" fmla="*/ 60 h 182"/>
                <a:gd name="T52" fmla="*/ 188 w 864"/>
                <a:gd name="T53" fmla="*/ 101 h 182"/>
                <a:gd name="T54" fmla="*/ 149 w 864"/>
                <a:gd name="T55" fmla="*/ 86 h 182"/>
                <a:gd name="T56" fmla="*/ 198 w 864"/>
                <a:gd name="T57" fmla="*/ 38 h 182"/>
                <a:gd name="T58" fmla="*/ 174 w 864"/>
                <a:gd name="T59" fmla="*/ 1 h 182"/>
                <a:gd name="T60" fmla="*/ 489 w 864"/>
                <a:gd name="T61" fmla="*/ 13 h 182"/>
                <a:gd name="T62" fmla="*/ 518 w 864"/>
                <a:gd name="T63" fmla="*/ 14 h 182"/>
                <a:gd name="T64" fmla="*/ 528 w 864"/>
                <a:gd name="T65" fmla="*/ 36 h 182"/>
                <a:gd name="T66" fmla="*/ 474 w 864"/>
                <a:gd name="T67" fmla="*/ 89 h 182"/>
                <a:gd name="T68" fmla="*/ 537 w 864"/>
                <a:gd name="T69" fmla="*/ 87 h 182"/>
                <a:gd name="T70" fmla="*/ 516 w 864"/>
                <a:gd name="T71" fmla="*/ 69 h 182"/>
                <a:gd name="T72" fmla="*/ 547 w 864"/>
                <a:gd name="T73" fmla="*/ 24 h 182"/>
                <a:gd name="T74" fmla="*/ 838 w 864"/>
                <a:gd name="T75" fmla="*/ 1 h 182"/>
                <a:gd name="T76" fmla="*/ 814 w 864"/>
                <a:gd name="T77" fmla="*/ 24 h 182"/>
                <a:gd name="T78" fmla="*/ 845 w 864"/>
                <a:gd name="T79" fmla="*/ 18 h 182"/>
                <a:gd name="T80" fmla="*/ 840 w 864"/>
                <a:gd name="T81" fmla="*/ 45 h 182"/>
                <a:gd name="T82" fmla="*/ 790 w 864"/>
                <a:gd name="T83" fmla="*/ 101 h 182"/>
                <a:gd name="T84" fmla="*/ 813 w 864"/>
                <a:gd name="T85" fmla="*/ 87 h 182"/>
                <a:gd name="T86" fmla="*/ 853 w 864"/>
                <a:gd name="T87" fmla="*/ 50 h 182"/>
                <a:gd name="T88" fmla="*/ 864 w 864"/>
                <a:gd name="T89" fmla="*/ 24 h 182"/>
                <a:gd name="T90" fmla="*/ 397 w 864"/>
                <a:gd name="T91" fmla="*/ 160 h 182"/>
                <a:gd name="T92" fmla="*/ 382 w 864"/>
                <a:gd name="T93" fmla="*/ 105 h 182"/>
                <a:gd name="T94" fmla="*/ 434 w 864"/>
                <a:gd name="T95" fmla="*/ 95 h 182"/>
                <a:gd name="T96" fmla="*/ 397 w 864"/>
                <a:gd name="T97" fmla="*/ 160 h 182"/>
                <a:gd name="T98" fmla="*/ 339 w 864"/>
                <a:gd name="T99" fmla="*/ 180 h 182"/>
                <a:gd name="T100" fmla="*/ 369 w 864"/>
                <a:gd name="T101" fmla="*/ 162 h 182"/>
                <a:gd name="T102" fmla="*/ 432 w 864"/>
                <a:gd name="T103" fmla="*/ 171 h 182"/>
                <a:gd name="T104" fmla="*/ 453 w 864"/>
                <a:gd name="T105" fmla="*/ 62 h 182"/>
                <a:gd name="T106" fmla="*/ 388 w 864"/>
                <a:gd name="T107" fmla="*/ 73 h 182"/>
                <a:gd name="T108" fmla="*/ 397 w 864"/>
                <a:gd name="T109" fmla="*/ 38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64" h="182">
                  <a:moveTo>
                    <a:pt x="672" y="109"/>
                  </a:moveTo>
                  <a:cubicBezTo>
                    <a:pt x="563" y="109"/>
                    <a:pt x="563" y="109"/>
                    <a:pt x="563" y="109"/>
                  </a:cubicBezTo>
                  <a:cubicBezTo>
                    <a:pt x="563" y="130"/>
                    <a:pt x="563" y="130"/>
                    <a:pt x="563" y="130"/>
                  </a:cubicBezTo>
                  <a:cubicBezTo>
                    <a:pt x="672" y="130"/>
                    <a:pt x="672" y="130"/>
                    <a:pt x="672" y="130"/>
                  </a:cubicBezTo>
                  <a:cubicBezTo>
                    <a:pt x="672" y="109"/>
                    <a:pt x="672" y="109"/>
                    <a:pt x="672" y="109"/>
                  </a:cubicBezTo>
                  <a:moveTo>
                    <a:pt x="672" y="63"/>
                  </a:moveTo>
                  <a:cubicBezTo>
                    <a:pt x="563" y="63"/>
                    <a:pt x="563" y="63"/>
                    <a:pt x="563" y="63"/>
                  </a:cubicBezTo>
                  <a:cubicBezTo>
                    <a:pt x="563" y="84"/>
                    <a:pt x="563" y="84"/>
                    <a:pt x="563" y="84"/>
                  </a:cubicBezTo>
                  <a:cubicBezTo>
                    <a:pt x="672" y="84"/>
                    <a:pt x="672" y="84"/>
                    <a:pt x="672" y="84"/>
                  </a:cubicBezTo>
                  <a:cubicBezTo>
                    <a:pt x="672" y="63"/>
                    <a:pt x="672" y="63"/>
                    <a:pt x="672" y="63"/>
                  </a:cubicBezTo>
                  <a:moveTo>
                    <a:pt x="45" y="160"/>
                  </a:moveTo>
                  <a:cubicBezTo>
                    <a:pt x="40" y="160"/>
                    <a:pt x="35" y="158"/>
                    <a:pt x="32" y="155"/>
                  </a:cubicBezTo>
                  <a:cubicBezTo>
                    <a:pt x="29" y="151"/>
                    <a:pt x="28" y="145"/>
                    <a:pt x="28" y="137"/>
                  </a:cubicBezTo>
                  <a:cubicBezTo>
                    <a:pt x="28" y="126"/>
                    <a:pt x="29" y="115"/>
                    <a:pt x="33" y="105"/>
                  </a:cubicBezTo>
                  <a:cubicBezTo>
                    <a:pt x="36" y="95"/>
                    <a:pt x="41" y="87"/>
                    <a:pt x="47" y="81"/>
                  </a:cubicBezTo>
                  <a:cubicBezTo>
                    <a:pt x="53" y="75"/>
                    <a:pt x="59" y="72"/>
                    <a:pt x="65" y="72"/>
                  </a:cubicBezTo>
                  <a:cubicBezTo>
                    <a:pt x="71" y="72"/>
                    <a:pt x="76" y="74"/>
                    <a:pt x="80" y="78"/>
                  </a:cubicBezTo>
                  <a:cubicBezTo>
                    <a:pt x="83" y="82"/>
                    <a:pt x="85" y="88"/>
                    <a:pt x="85" y="94"/>
                  </a:cubicBezTo>
                  <a:cubicBezTo>
                    <a:pt x="85" y="106"/>
                    <a:pt x="83" y="117"/>
                    <a:pt x="79" y="127"/>
                  </a:cubicBezTo>
                  <a:cubicBezTo>
                    <a:pt x="75" y="137"/>
                    <a:pt x="70" y="145"/>
                    <a:pt x="64" y="151"/>
                  </a:cubicBezTo>
                  <a:cubicBezTo>
                    <a:pt x="58" y="157"/>
                    <a:pt x="52" y="160"/>
                    <a:pt x="45" y="160"/>
                  </a:cubicBezTo>
                  <a:moveTo>
                    <a:pt x="61" y="50"/>
                  </a:moveTo>
                  <a:cubicBezTo>
                    <a:pt x="50" y="50"/>
                    <a:pt x="40" y="53"/>
                    <a:pt x="30" y="61"/>
                  </a:cubicBezTo>
                  <a:cubicBezTo>
                    <a:pt x="21" y="69"/>
                    <a:pt x="13" y="80"/>
                    <a:pt x="8" y="94"/>
                  </a:cubicBezTo>
                  <a:cubicBezTo>
                    <a:pt x="3" y="107"/>
                    <a:pt x="0" y="122"/>
                    <a:pt x="0" y="138"/>
                  </a:cubicBezTo>
                  <a:cubicBezTo>
                    <a:pt x="0" y="152"/>
                    <a:pt x="3" y="163"/>
                    <a:pt x="10" y="171"/>
                  </a:cubicBezTo>
                  <a:cubicBezTo>
                    <a:pt x="16" y="179"/>
                    <a:pt x="25" y="182"/>
                    <a:pt x="35" y="182"/>
                  </a:cubicBezTo>
                  <a:cubicBezTo>
                    <a:pt x="50" y="182"/>
                    <a:pt x="64" y="175"/>
                    <a:pt x="76" y="160"/>
                  </a:cubicBezTo>
                  <a:cubicBezTo>
                    <a:pt x="77" y="160"/>
                    <a:pt x="77" y="160"/>
                    <a:pt x="77" y="160"/>
                  </a:cubicBezTo>
                  <a:cubicBezTo>
                    <a:pt x="74" y="180"/>
                    <a:pt x="74" y="180"/>
                    <a:pt x="74" y="180"/>
                  </a:cubicBezTo>
                  <a:cubicBezTo>
                    <a:pt x="95" y="180"/>
                    <a:pt x="95" y="180"/>
                    <a:pt x="95" y="180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95" y="70"/>
                    <a:pt x="95" y="70"/>
                    <a:pt x="95" y="70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0" y="63"/>
                    <a:pt x="86" y="58"/>
                    <a:pt x="81" y="55"/>
                  </a:cubicBezTo>
                  <a:cubicBezTo>
                    <a:pt x="75" y="51"/>
                    <a:pt x="69" y="50"/>
                    <a:pt x="61" y="50"/>
                  </a:cubicBezTo>
                  <a:moveTo>
                    <a:pt x="759" y="50"/>
                  </a:moveTo>
                  <a:cubicBezTo>
                    <a:pt x="746" y="50"/>
                    <a:pt x="734" y="53"/>
                    <a:pt x="724" y="61"/>
                  </a:cubicBezTo>
                  <a:cubicBezTo>
                    <a:pt x="713" y="68"/>
                    <a:pt x="705" y="78"/>
                    <a:pt x="700" y="91"/>
                  </a:cubicBezTo>
                  <a:cubicBezTo>
                    <a:pt x="694" y="104"/>
                    <a:pt x="691" y="119"/>
                    <a:pt x="691" y="135"/>
                  </a:cubicBezTo>
                  <a:cubicBezTo>
                    <a:pt x="691" y="150"/>
                    <a:pt x="695" y="162"/>
                    <a:pt x="704" y="170"/>
                  </a:cubicBezTo>
                  <a:cubicBezTo>
                    <a:pt x="712" y="178"/>
                    <a:pt x="724" y="182"/>
                    <a:pt x="739" y="182"/>
                  </a:cubicBezTo>
                  <a:cubicBezTo>
                    <a:pt x="752" y="182"/>
                    <a:pt x="763" y="180"/>
                    <a:pt x="774" y="174"/>
                  </a:cubicBezTo>
                  <a:cubicBezTo>
                    <a:pt x="774" y="152"/>
                    <a:pt x="774" y="152"/>
                    <a:pt x="774" y="152"/>
                  </a:cubicBezTo>
                  <a:cubicBezTo>
                    <a:pt x="769" y="154"/>
                    <a:pt x="764" y="156"/>
                    <a:pt x="759" y="158"/>
                  </a:cubicBezTo>
                  <a:cubicBezTo>
                    <a:pt x="754" y="160"/>
                    <a:pt x="749" y="160"/>
                    <a:pt x="743" y="160"/>
                  </a:cubicBezTo>
                  <a:cubicBezTo>
                    <a:pt x="736" y="160"/>
                    <a:pt x="730" y="158"/>
                    <a:pt x="725" y="153"/>
                  </a:cubicBezTo>
                  <a:cubicBezTo>
                    <a:pt x="721" y="149"/>
                    <a:pt x="719" y="142"/>
                    <a:pt x="719" y="134"/>
                  </a:cubicBezTo>
                  <a:cubicBezTo>
                    <a:pt x="719" y="116"/>
                    <a:pt x="723" y="101"/>
                    <a:pt x="730" y="90"/>
                  </a:cubicBezTo>
                  <a:cubicBezTo>
                    <a:pt x="738" y="78"/>
                    <a:pt x="748" y="72"/>
                    <a:pt x="759" y="72"/>
                  </a:cubicBezTo>
                  <a:cubicBezTo>
                    <a:pt x="767" y="72"/>
                    <a:pt x="775" y="74"/>
                    <a:pt x="785" y="78"/>
                  </a:cubicBezTo>
                  <a:cubicBezTo>
                    <a:pt x="793" y="57"/>
                    <a:pt x="793" y="57"/>
                    <a:pt x="793" y="57"/>
                  </a:cubicBezTo>
                  <a:cubicBezTo>
                    <a:pt x="783" y="52"/>
                    <a:pt x="771" y="50"/>
                    <a:pt x="759" y="50"/>
                  </a:cubicBezTo>
                  <a:moveTo>
                    <a:pt x="281" y="42"/>
                  </a:moveTo>
                  <a:cubicBezTo>
                    <a:pt x="261" y="42"/>
                    <a:pt x="261" y="42"/>
                    <a:pt x="261" y="42"/>
                  </a:cubicBezTo>
                  <a:cubicBezTo>
                    <a:pt x="261" y="86"/>
                    <a:pt x="261" y="86"/>
                    <a:pt x="261" y="86"/>
                  </a:cubicBezTo>
                  <a:cubicBezTo>
                    <a:pt x="217" y="86"/>
                    <a:pt x="217" y="86"/>
                    <a:pt x="217" y="86"/>
                  </a:cubicBezTo>
                  <a:cubicBezTo>
                    <a:pt x="217" y="107"/>
                    <a:pt x="217" y="107"/>
                    <a:pt x="217" y="107"/>
                  </a:cubicBezTo>
                  <a:cubicBezTo>
                    <a:pt x="261" y="107"/>
                    <a:pt x="261" y="107"/>
                    <a:pt x="261" y="107"/>
                  </a:cubicBezTo>
                  <a:cubicBezTo>
                    <a:pt x="261" y="150"/>
                    <a:pt x="261" y="150"/>
                    <a:pt x="261" y="150"/>
                  </a:cubicBezTo>
                  <a:cubicBezTo>
                    <a:pt x="281" y="150"/>
                    <a:pt x="281" y="150"/>
                    <a:pt x="281" y="150"/>
                  </a:cubicBezTo>
                  <a:cubicBezTo>
                    <a:pt x="281" y="107"/>
                    <a:pt x="281" y="107"/>
                    <a:pt x="281" y="107"/>
                  </a:cubicBezTo>
                  <a:cubicBezTo>
                    <a:pt x="325" y="107"/>
                    <a:pt x="325" y="107"/>
                    <a:pt x="325" y="107"/>
                  </a:cubicBezTo>
                  <a:cubicBezTo>
                    <a:pt x="325" y="86"/>
                    <a:pt x="325" y="86"/>
                    <a:pt x="325" y="86"/>
                  </a:cubicBezTo>
                  <a:cubicBezTo>
                    <a:pt x="281" y="86"/>
                    <a:pt x="281" y="86"/>
                    <a:pt x="281" y="86"/>
                  </a:cubicBezTo>
                  <a:cubicBezTo>
                    <a:pt x="281" y="42"/>
                    <a:pt x="281" y="42"/>
                    <a:pt x="281" y="42"/>
                  </a:cubicBezTo>
                  <a:moveTo>
                    <a:pt x="174" y="1"/>
                  </a:moveTo>
                  <a:cubicBezTo>
                    <a:pt x="168" y="1"/>
                    <a:pt x="163" y="2"/>
                    <a:pt x="158" y="4"/>
                  </a:cubicBezTo>
                  <a:cubicBezTo>
                    <a:pt x="153" y="5"/>
                    <a:pt x="148" y="9"/>
                    <a:pt x="142" y="13"/>
                  </a:cubicBezTo>
                  <a:cubicBezTo>
                    <a:pt x="150" y="24"/>
                    <a:pt x="150" y="24"/>
                    <a:pt x="150" y="24"/>
                  </a:cubicBezTo>
                  <a:cubicBezTo>
                    <a:pt x="155" y="20"/>
                    <a:pt x="159" y="18"/>
                    <a:pt x="162" y="16"/>
                  </a:cubicBezTo>
                  <a:cubicBezTo>
                    <a:pt x="165" y="15"/>
                    <a:pt x="168" y="14"/>
                    <a:pt x="171" y="14"/>
                  </a:cubicBezTo>
                  <a:cubicBezTo>
                    <a:pt x="175" y="14"/>
                    <a:pt x="178" y="15"/>
                    <a:pt x="181" y="18"/>
                  </a:cubicBezTo>
                  <a:cubicBezTo>
                    <a:pt x="183" y="20"/>
                    <a:pt x="184" y="23"/>
                    <a:pt x="184" y="27"/>
                  </a:cubicBezTo>
                  <a:cubicBezTo>
                    <a:pt x="184" y="30"/>
                    <a:pt x="183" y="33"/>
                    <a:pt x="182" y="36"/>
                  </a:cubicBezTo>
                  <a:cubicBezTo>
                    <a:pt x="181" y="38"/>
                    <a:pt x="179" y="41"/>
                    <a:pt x="176" y="45"/>
                  </a:cubicBezTo>
                  <a:cubicBezTo>
                    <a:pt x="173" y="48"/>
                    <a:pt x="168" y="53"/>
                    <a:pt x="160" y="60"/>
                  </a:cubicBezTo>
                  <a:cubicBezTo>
                    <a:pt x="128" y="89"/>
                    <a:pt x="128" y="89"/>
                    <a:pt x="128" y="89"/>
                  </a:cubicBezTo>
                  <a:cubicBezTo>
                    <a:pt x="125" y="101"/>
                    <a:pt x="125" y="101"/>
                    <a:pt x="125" y="101"/>
                  </a:cubicBezTo>
                  <a:cubicBezTo>
                    <a:pt x="188" y="101"/>
                    <a:pt x="188" y="101"/>
                    <a:pt x="188" y="101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49" y="87"/>
                    <a:pt x="149" y="87"/>
                    <a:pt x="149" y="87"/>
                  </a:cubicBezTo>
                  <a:cubicBezTo>
                    <a:pt x="149" y="86"/>
                    <a:pt x="149" y="86"/>
                    <a:pt x="149" y="86"/>
                  </a:cubicBezTo>
                  <a:cubicBezTo>
                    <a:pt x="170" y="69"/>
                    <a:pt x="170" y="69"/>
                    <a:pt x="170" y="69"/>
                  </a:cubicBezTo>
                  <a:cubicBezTo>
                    <a:pt x="179" y="61"/>
                    <a:pt x="185" y="55"/>
                    <a:pt x="189" y="50"/>
                  </a:cubicBezTo>
                  <a:cubicBezTo>
                    <a:pt x="193" y="46"/>
                    <a:pt x="196" y="42"/>
                    <a:pt x="198" y="38"/>
                  </a:cubicBezTo>
                  <a:cubicBezTo>
                    <a:pt x="199" y="33"/>
                    <a:pt x="200" y="29"/>
                    <a:pt x="200" y="24"/>
                  </a:cubicBezTo>
                  <a:cubicBezTo>
                    <a:pt x="200" y="17"/>
                    <a:pt x="198" y="11"/>
                    <a:pt x="193" y="7"/>
                  </a:cubicBezTo>
                  <a:cubicBezTo>
                    <a:pt x="188" y="3"/>
                    <a:pt x="182" y="1"/>
                    <a:pt x="174" y="1"/>
                  </a:cubicBezTo>
                  <a:moveTo>
                    <a:pt x="520" y="1"/>
                  </a:moveTo>
                  <a:cubicBezTo>
                    <a:pt x="515" y="1"/>
                    <a:pt x="509" y="2"/>
                    <a:pt x="504" y="4"/>
                  </a:cubicBezTo>
                  <a:cubicBezTo>
                    <a:pt x="499" y="5"/>
                    <a:pt x="494" y="9"/>
                    <a:pt x="489" y="13"/>
                  </a:cubicBezTo>
                  <a:cubicBezTo>
                    <a:pt x="497" y="24"/>
                    <a:pt x="497" y="24"/>
                    <a:pt x="497" y="24"/>
                  </a:cubicBezTo>
                  <a:cubicBezTo>
                    <a:pt x="501" y="20"/>
                    <a:pt x="505" y="18"/>
                    <a:pt x="508" y="16"/>
                  </a:cubicBezTo>
                  <a:cubicBezTo>
                    <a:pt x="511" y="15"/>
                    <a:pt x="514" y="14"/>
                    <a:pt x="518" y="14"/>
                  </a:cubicBezTo>
                  <a:cubicBezTo>
                    <a:pt x="522" y="14"/>
                    <a:pt x="525" y="15"/>
                    <a:pt x="527" y="18"/>
                  </a:cubicBezTo>
                  <a:cubicBezTo>
                    <a:pt x="529" y="20"/>
                    <a:pt x="530" y="23"/>
                    <a:pt x="530" y="27"/>
                  </a:cubicBezTo>
                  <a:cubicBezTo>
                    <a:pt x="530" y="30"/>
                    <a:pt x="530" y="33"/>
                    <a:pt x="528" y="36"/>
                  </a:cubicBezTo>
                  <a:cubicBezTo>
                    <a:pt x="527" y="38"/>
                    <a:pt x="525" y="41"/>
                    <a:pt x="522" y="45"/>
                  </a:cubicBezTo>
                  <a:cubicBezTo>
                    <a:pt x="519" y="48"/>
                    <a:pt x="514" y="53"/>
                    <a:pt x="506" y="60"/>
                  </a:cubicBezTo>
                  <a:cubicBezTo>
                    <a:pt x="474" y="89"/>
                    <a:pt x="474" y="89"/>
                    <a:pt x="474" y="89"/>
                  </a:cubicBezTo>
                  <a:cubicBezTo>
                    <a:pt x="472" y="101"/>
                    <a:pt x="472" y="101"/>
                    <a:pt x="472" y="101"/>
                  </a:cubicBezTo>
                  <a:cubicBezTo>
                    <a:pt x="535" y="101"/>
                    <a:pt x="535" y="101"/>
                    <a:pt x="535" y="101"/>
                  </a:cubicBezTo>
                  <a:cubicBezTo>
                    <a:pt x="537" y="87"/>
                    <a:pt x="537" y="87"/>
                    <a:pt x="537" y="87"/>
                  </a:cubicBezTo>
                  <a:cubicBezTo>
                    <a:pt x="495" y="87"/>
                    <a:pt x="495" y="87"/>
                    <a:pt x="495" y="87"/>
                  </a:cubicBezTo>
                  <a:cubicBezTo>
                    <a:pt x="495" y="86"/>
                    <a:pt x="495" y="86"/>
                    <a:pt x="495" y="86"/>
                  </a:cubicBezTo>
                  <a:cubicBezTo>
                    <a:pt x="516" y="69"/>
                    <a:pt x="516" y="69"/>
                    <a:pt x="516" y="69"/>
                  </a:cubicBezTo>
                  <a:cubicBezTo>
                    <a:pt x="525" y="61"/>
                    <a:pt x="532" y="55"/>
                    <a:pt x="536" y="50"/>
                  </a:cubicBezTo>
                  <a:cubicBezTo>
                    <a:pt x="539" y="46"/>
                    <a:pt x="542" y="42"/>
                    <a:pt x="544" y="38"/>
                  </a:cubicBezTo>
                  <a:cubicBezTo>
                    <a:pt x="546" y="33"/>
                    <a:pt x="547" y="29"/>
                    <a:pt x="547" y="24"/>
                  </a:cubicBezTo>
                  <a:cubicBezTo>
                    <a:pt x="547" y="17"/>
                    <a:pt x="544" y="11"/>
                    <a:pt x="539" y="7"/>
                  </a:cubicBezTo>
                  <a:cubicBezTo>
                    <a:pt x="534" y="3"/>
                    <a:pt x="528" y="1"/>
                    <a:pt x="520" y="1"/>
                  </a:cubicBezTo>
                  <a:moveTo>
                    <a:pt x="838" y="1"/>
                  </a:moveTo>
                  <a:cubicBezTo>
                    <a:pt x="832" y="1"/>
                    <a:pt x="827" y="2"/>
                    <a:pt x="822" y="4"/>
                  </a:cubicBezTo>
                  <a:cubicBezTo>
                    <a:pt x="817" y="5"/>
                    <a:pt x="812" y="9"/>
                    <a:pt x="807" y="13"/>
                  </a:cubicBezTo>
                  <a:cubicBezTo>
                    <a:pt x="814" y="24"/>
                    <a:pt x="814" y="24"/>
                    <a:pt x="814" y="24"/>
                  </a:cubicBezTo>
                  <a:cubicBezTo>
                    <a:pt x="819" y="20"/>
                    <a:pt x="823" y="18"/>
                    <a:pt x="826" y="16"/>
                  </a:cubicBezTo>
                  <a:cubicBezTo>
                    <a:pt x="829" y="15"/>
                    <a:pt x="832" y="14"/>
                    <a:pt x="835" y="14"/>
                  </a:cubicBezTo>
                  <a:cubicBezTo>
                    <a:pt x="839" y="14"/>
                    <a:pt x="842" y="15"/>
                    <a:pt x="845" y="18"/>
                  </a:cubicBezTo>
                  <a:cubicBezTo>
                    <a:pt x="847" y="20"/>
                    <a:pt x="848" y="23"/>
                    <a:pt x="848" y="27"/>
                  </a:cubicBezTo>
                  <a:cubicBezTo>
                    <a:pt x="848" y="30"/>
                    <a:pt x="847" y="33"/>
                    <a:pt x="846" y="36"/>
                  </a:cubicBezTo>
                  <a:cubicBezTo>
                    <a:pt x="845" y="38"/>
                    <a:pt x="843" y="41"/>
                    <a:pt x="840" y="45"/>
                  </a:cubicBezTo>
                  <a:cubicBezTo>
                    <a:pt x="837" y="48"/>
                    <a:pt x="832" y="53"/>
                    <a:pt x="824" y="60"/>
                  </a:cubicBezTo>
                  <a:cubicBezTo>
                    <a:pt x="792" y="89"/>
                    <a:pt x="792" y="89"/>
                    <a:pt x="792" y="89"/>
                  </a:cubicBezTo>
                  <a:cubicBezTo>
                    <a:pt x="790" y="101"/>
                    <a:pt x="790" y="101"/>
                    <a:pt x="790" y="101"/>
                  </a:cubicBezTo>
                  <a:cubicBezTo>
                    <a:pt x="852" y="101"/>
                    <a:pt x="852" y="101"/>
                    <a:pt x="852" y="101"/>
                  </a:cubicBezTo>
                  <a:cubicBezTo>
                    <a:pt x="855" y="87"/>
                    <a:pt x="855" y="87"/>
                    <a:pt x="855" y="87"/>
                  </a:cubicBezTo>
                  <a:cubicBezTo>
                    <a:pt x="813" y="87"/>
                    <a:pt x="813" y="87"/>
                    <a:pt x="813" y="87"/>
                  </a:cubicBezTo>
                  <a:cubicBezTo>
                    <a:pt x="813" y="86"/>
                    <a:pt x="813" y="86"/>
                    <a:pt x="813" y="86"/>
                  </a:cubicBezTo>
                  <a:cubicBezTo>
                    <a:pt x="834" y="69"/>
                    <a:pt x="834" y="69"/>
                    <a:pt x="834" y="69"/>
                  </a:cubicBezTo>
                  <a:cubicBezTo>
                    <a:pt x="843" y="61"/>
                    <a:pt x="850" y="55"/>
                    <a:pt x="853" y="50"/>
                  </a:cubicBezTo>
                  <a:cubicBezTo>
                    <a:pt x="857" y="46"/>
                    <a:pt x="860" y="42"/>
                    <a:pt x="862" y="38"/>
                  </a:cubicBezTo>
                  <a:cubicBezTo>
                    <a:pt x="863" y="33"/>
                    <a:pt x="864" y="29"/>
                    <a:pt x="864" y="24"/>
                  </a:cubicBezTo>
                  <a:cubicBezTo>
                    <a:pt x="864" y="24"/>
                    <a:pt x="864" y="24"/>
                    <a:pt x="864" y="24"/>
                  </a:cubicBezTo>
                  <a:cubicBezTo>
                    <a:pt x="864" y="17"/>
                    <a:pt x="862" y="11"/>
                    <a:pt x="857" y="7"/>
                  </a:cubicBezTo>
                  <a:cubicBezTo>
                    <a:pt x="852" y="3"/>
                    <a:pt x="846" y="1"/>
                    <a:pt x="838" y="1"/>
                  </a:cubicBezTo>
                  <a:moveTo>
                    <a:pt x="397" y="160"/>
                  </a:moveTo>
                  <a:cubicBezTo>
                    <a:pt x="391" y="160"/>
                    <a:pt x="386" y="158"/>
                    <a:pt x="382" y="154"/>
                  </a:cubicBezTo>
                  <a:cubicBezTo>
                    <a:pt x="378" y="150"/>
                    <a:pt x="377" y="144"/>
                    <a:pt x="377" y="137"/>
                  </a:cubicBezTo>
                  <a:cubicBezTo>
                    <a:pt x="377" y="126"/>
                    <a:pt x="379" y="116"/>
                    <a:pt x="382" y="105"/>
                  </a:cubicBezTo>
                  <a:cubicBezTo>
                    <a:pt x="386" y="95"/>
                    <a:pt x="391" y="87"/>
                    <a:pt x="398" y="81"/>
                  </a:cubicBezTo>
                  <a:cubicBezTo>
                    <a:pt x="404" y="75"/>
                    <a:pt x="410" y="72"/>
                    <a:pt x="416" y="72"/>
                  </a:cubicBezTo>
                  <a:cubicBezTo>
                    <a:pt x="428" y="72"/>
                    <a:pt x="434" y="80"/>
                    <a:pt x="434" y="95"/>
                  </a:cubicBezTo>
                  <a:cubicBezTo>
                    <a:pt x="434" y="106"/>
                    <a:pt x="433" y="117"/>
                    <a:pt x="429" y="127"/>
                  </a:cubicBezTo>
                  <a:cubicBezTo>
                    <a:pt x="426" y="137"/>
                    <a:pt x="421" y="145"/>
                    <a:pt x="416" y="151"/>
                  </a:cubicBezTo>
                  <a:cubicBezTo>
                    <a:pt x="410" y="157"/>
                    <a:pt x="404" y="160"/>
                    <a:pt x="397" y="160"/>
                  </a:cubicBezTo>
                  <a:moveTo>
                    <a:pt x="405" y="0"/>
                  </a:moveTo>
                  <a:cubicBezTo>
                    <a:pt x="378" y="0"/>
                    <a:pt x="378" y="0"/>
                    <a:pt x="378" y="0"/>
                  </a:cubicBezTo>
                  <a:cubicBezTo>
                    <a:pt x="339" y="180"/>
                    <a:pt x="339" y="180"/>
                    <a:pt x="339" y="180"/>
                  </a:cubicBezTo>
                  <a:cubicBezTo>
                    <a:pt x="360" y="180"/>
                    <a:pt x="360" y="180"/>
                    <a:pt x="360" y="180"/>
                  </a:cubicBezTo>
                  <a:cubicBezTo>
                    <a:pt x="367" y="162"/>
                    <a:pt x="367" y="162"/>
                    <a:pt x="367" y="162"/>
                  </a:cubicBezTo>
                  <a:cubicBezTo>
                    <a:pt x="369" y="162"/>
                    <a:pt x="369" y="162"/>
                    <a:pt x="369" y="162"/>
                  </a:cubicBezTo>
                  <a:cubicBezTo>
                    <a:pt x="372" y="169"/>
                    <a:pt x="376" y="174"/>
                    <a:pt x="381" y="177"/>
                  </a:cubicBezTo>
                  <a:cubicBezTo>
                    <a:pt x="387" y="181"/>
                    <a:pt x="393" y="182"/>
                    <a:pt x="401" y="182"/>
                  </a:cubicBezTo>
                  <a:cubicBezTo>
                    <a:pt x="412" y="182"/>
                    <a:pt x="422" y="179"/>
                    <a:pt x="432" y="171"/>
                  </a:cubicBezTo>
                  <a:cubicBezTo>
                    <a:pt x="441" y="163"/>
                    <a:pt x="448" y="152"/>
                    <a:pt x="454" y="139"/>
                  </a:cubicBezTo>
                  <a:cubicBezTo>
                    <a:pt x="459" y="125"/>
                    <a:pt x="462" y="110"/>
                    <a:pt x="462" y="95"/>
                  </a:cubicBezTo>
                  <a:cubicBezTo>
                    <a:pt x="462" y="81"/>
                    <a:pt x="459" y="70"/>
                    <a:pt x="453" y="62"/>
                  </a:cubicBezTo>
                  <a:cubicBezTo>
                    <a:pt x="446" y="54"/>
                    <a:pt x="438" y="50"/>
                    <a:pt x="426" y="50"/>
                  </a:cubicBezTo>
                  <a:cubicBezTo>
                    <a:pt x="420" y="50"/>
                    <a:pt x="413" y="51"/>
                    <a:pt x="408" y="55"/>
                  </a:cubicBezTo>
                  <a:cubicBezTo>
                    <a:pt x="402" y="58"/>
                    <a:pt x="395" y="64"/>
                    <a:pt x="388" y="73"/>
                  </a:cubicBezTo>
                  <a:cubicBezTo>
                    <a:pt x="388" y="73"/>
                    <a:pt x="388" y="73"/>
                    <a:pt x="388" y="73"/>
                  </a:cubicBezTo>
                  <a:cubicBezTo>
                    <a:pt x="389" y="69"/>
                    <a:pt x="390" y="64"/>
                    <a:pt x="392" y="56"/>
                  </a:cubicBezTo>
                  <a:cubicBezTo>
                    <a:pt x="394" y="49"/>
                    <a:pt x="396" y="43"/>
                    <a:pt x="397" y="38"/>
                  </a:cubicBezTo>
                  <a:cubicBezTo>
                    <a:pt x="405" y="0"/>
                    <a:pt x="405" y="0"/>
                    <a:pt x="40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225" name="PA-图片 224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22AF6030-5DF8-40A7-9A79-FBE336270CE0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224" y="2407406"/>
            <a:ext cx="1748009" cy="1748009"/>
          </a:xfrm>
          <a:prstGeom prst="rect">
            <a:avLst/>
          </a:prstGeom>
        </p:spPr>
      </p:pic>
      <p:pic>
        <p:nvPicPr>
          <p:cNvPr id="35" name="PA_图片 7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5EB72367-C5C0-4C05-AFB9-CA2E62D609C5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53335">
            <a:off x="-1794492" y="-261618"/>
            <a:ext cx="6134312" cy="388886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6" name="PA_图片 16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17F95632-4A57-42F0-AA8E-6CF8F7422C5B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7947"/>
            <a:ext cx="2893234" cy="736460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736458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2949865"/>
            <a:ext cx="12191999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                                            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2"/>
            <a:ext cx="12191999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>
              <a:defRPr/>
            </a:pP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更多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www.ypppt.com/ziti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www.ypppt.com/gushi/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课件：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www.ypppt.com/kejian/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124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-图片 4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3F31CE78-A013-43BA-80C9-E9371BDBB73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3" name="PA-图片 2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B61F593C-DE2C-47F0-9E51-68FB6A8A1D5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" t="26857" r="-2190" b="25143"/>
          <a:stretch/>
        </p:blipFill>
        <p:spPr>
          <a:xfrm>
            <a:off x="3324563" y="1512793"/>
            <a:ext cx="5841671" cy="2743897"/>
          </a:xfrm>
          <a:prstGeom prst="rect">
            <a:avLst/>
          </a:prstGeom>
        </p:spPr>
      </p:pic>
      <p:sp>
        <p:nvSpPr>
          <p:cNvPr id="9" name="PA-矩形 8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A5576888-093C-44C0-A08B-E39DABBB9728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923814" y="4502267"/>
            <a:ext cx="664316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kern="10" dirty="0">
                <a:solidFill>
                  <a:srgbClr val="FEE90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 读</a:t>
            </a:r>
            <a:r>
              <a:rPr lang="zh-CN" altLang="en-US" sz="8000" kern="10" dirty="0">
                <a:solidFill>
                  <a:srgbClr val="6BCB9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书</a:t>
            </a:r>
            <a:r>
              <a:rPr lang="zh-CN" altLang="en-US" sz="8000" kern="10" dirty="0">
                <a:solidFill>
                  <a:srgbClr val="FCC2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名</a:t>
            </a:r>
            <a:r>
              <a:rPr lang="zh-CN" altLang="en-US" sz="8000" kern="10" dirty="0">
                <a:solidFill>
                  <a:srgbClr val="E7533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言</a:t>
            </a:r>
            <a:r>
              <a:rPr lang="zh-CN" altLang="en-US" sz="8000" kern="10" dirty="0">
                <a:solidFill>
                  <a:srgbClr val="A675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故</a:t>
            </a:r>
            <a:r>
              <a:rPr lang="zh-CN" altLang="en-US" sz="8000" kern="10" dirty="0">
                <a:solidFill>
                  <a:srgbClr val="E7533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事</a:t>
            </a:r>
          </a:p>
        </p:txBody>
      </p:sp>
      <p:pic>
        <p:nvPicPr>
          <p:cNvPr id="8" name="PA_图片 12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2018222A-6116-471B-948E-D7747B0E7D69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8218" y="167109"/>
            <a:ext cx="1078588" cy="1651240"/>
          </a:xfrm>
          <a:custGeom>
            <a:avLst/>
            <a:gdLst>
              <a:gd name="connsiteX0" fmla="*/ 1470895 w 4570422"/>
              <a:gd name="connsiteY0" fmla="*/ 1562983 h 1978926"/>
              <a:gd name="connsiteX1" fmla="*/ 1470895 w 4570422"/>
              <a:gd name="connsiteY1" fmla="*/ 1910685 h 1978926"/>
              <a:gd name="connsiteX2" fmla="*/ 3163217 w 4570422"/>
              <a:gd name="connsiteY2" fmla="*/ 1910685 h 1978926"/>
              <a:gd name="connsiteX3" fmla="*/ 3163217 w 4570422"/>
              <a:gd name="connsiteY3" fmla="*/ 1562983 h 1978926"/>
              <a:gd name="connsiteX4" fmla="*/ 0 w 4570422"/>
              <a:gd name="connsiteY4" fmla="*/ 0 h 1978926"/>
              <a:gd name="connsiteX5" fmla="*/ 2057748 w 4570422"/>
              <a:gd name="connsiteY5" fmla="*/ 0 h 1978926"/>
              <a:gd name="connsiteX6" fmla="*/ 2057748 w 4570422"/>
              <a:gd name="connsiteY6" fmla="*/ 272954 h 1978926"/>
              <a:gd name="connsiteX7" fmla="*/ 3313342 w 4570422"/>
              <a:gd name="connsiteY7" fmla="*/ 272954 h 1978926"/>
              <a:gd name="connsiteX8" fmla="*/ 3313342 w 4570422"/>
              <a:gd name="connsiteY8" fmla="*/ 0 h 1978926"/>
              <a:gd name="connsiteX9" fmla="*/ 4570422 w 4570422"/>
              <a:gd name="connsiteY9" fmla="*/ 0 h 1978926"/>
              <a:gd name="connsiteX10" fmla="*/ 4570422 w 4570422"/>
              <a:gd name="connsiteY10" fmla="*/ 1978926 h 1978926"/>
              <a:gd name="connsiteX11" fmla="*/ 0 w 4570422"/>
              <a:gd name="connsiteY11" fmla="*/ 1978926 h 1978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570422" h="1978926">
                <a:moveTo>
                  <a:pt x="1470895" y="1562983"/>
                </a:moveTo>
                <a:lnTo>
                  <a:pt x="1470895" y="1910685"/>
                </a:lnTo>
                <a:lnTo>
                  <a:pt x="3163217" y="1910685"/>
                </a:lnTo>
                <a:lnTo>
                  <a:pt x="3163217" y="1562983"/>
                </a:lnTo>
                <a:close/>
                <a:moveTo>
                  <a:pt x="0" y="0"/>
                </a:moveTo>
                <a:lnTo>
                  <a:pt x="2057748" y="0"/>
                </a:lnTo>
                <a:lnTo>
                  <a:pt x="2057748" y="272954"/>
                </a:lnTo>
                <a:lnTo>
                  <a:pt x="3313342" y="272954"/>
                </a:lnTo>
                <a:lnTo>
                  <a:pt x="3313342" y="0"/>
                </a:lnTo>
                <a:lnTo>
                  <a:pt x="4570422" y="0"/>
                </a:lnTo>
                <a:lnTo>
                  <a:pt x="4570422" y="1978926"/>
                </a:lnTo>
                <a:lnTo>
                  <a:pt x="0" y="1978926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23" name="PA-组合 222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8BEDEBE6-89C9-4E95-A739-838656122975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10437813" y="2243138"/>
            <a:ext cx="1522413" cy="3836986"/>
            <a:chOff x="10437813" y="2243138"/>
            <a:chExt cx="1522413" cy="383698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3" name="PA-任意多边形 55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1CBA1563-8152-4CB2-AE68-68B4484C7794}"/>
                </a:ext>
              </a:extLst>
            </p:cNvPr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>
              <a:off x="10661651" y="4732337"/>
              <a:ext cx="479425" cy="100012"/>
            </a:xfrm>
            <a:custGeom>
              <a:avLst/>
              <a:gdLst>
                <a:gd name="T0" fmla="*/ 451 w 451"/>
                <a:gd name="T1" fmla="*/ 0 h 94"/>
                <a:gd name="T2" fmla="*/ 47 w 451"/>
                <a:gd name="T3" fmla="*/ 0 h 94"/>
                <a:gd name="T4" fmla="*/ 0 w 451"/>
                <a:gd name="T5" fmla="*/ 47 h 94"/>
                <a:gd name="T6" fmla="*/ 47 w 451"/>
                <a:gd name="T7" fmla="*/ 94 h 94"/>
                <a:gd name="T8" fmla="*/ 451 w 451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1" h="94">
                  <a:moveTo>
                    <a:pt x="451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21" y="94"/>
                    <a:pt x="47" y="94"/>
                  </a:cubicBezTo>
                  <a:cubicBezTo>
                    <a:pt x="451" y="94"/>
                    <a:pt x="451" y="94"/>
                    <a:pt x="451" y="94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PA-任意多边形 56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D488A61B-8474-4D60-A903-7A34E6C80D22}"/>
                </a:ext>
              </a:extLst>
            </p:cNvPr>
            <p:cNvSpPr>
              <a:spLocks/>
            </p:cNvSpPr>
            <p:nvPr>
              <p:custDataLst>
                <p:tags r:id="rId10"/>
              </p:custDataLst>
            </p:nvPr>
          </p:nvSpPr>
          <p:spPr bwMode="auto">
            <a:xfrm>
              <a:off x="10699751" y="4630737"/>
              <a:ext cx="479425" cy="100012"/>
            </a:xfrm>
            <a:custGeom>
              <a:avLst/>
              <a:gdLst>
                <a:gd name="T0" fmla="*/ 0 w 450"/>
                <a:gd name="T1" fmla="*/ 0 h 94"/>
                <a:gd name="T2" fmla="*/ 403 w 450"/>
                <a:gd name="T3" fmla="*/ 0 h 94"/>
                <a:gd name="T4" fmla="*/ 450 w 450"/>
                <a:gd name="T5" fmla="*/ 47 h 94"/>
                <a:gd name="T6" fmla="*/ 403 w 450"/>
                <a:gd name="T7" fmla="*/ 94 h 94"/>
                <a:gd name="T8" fmla="*/ 0 w 450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0" h="94">
                  <a:moveTo>
                    <a:pt x="0" y="0"/>
                  </a:moveTo>
                  <a:cubicBezTo>
                    <a:pt x="403" y="0"/>
                    <a:pt x="403" y="0"/>
                    <a:pt x="403" y="0"/>
                  </a:cubicBezTo>
                  <a:cubicBezTo>
                    <a:pt x="429" y="0"/>
                    <a:pt x="450" y="21"/>
                    <a:pt x="450" y="47"/>
                  </a:cubicBezTo>
                  <a:cubicBezTo>
                    <a:pt x="450" y="73"/>
                    <a:pt x="429" y="94"/>
                    <a:pt x="403" y="94"/>
                  </a:cubicBezTo>
                  <a:cubicBezTo>
                    <a:pt x="0" y="94"/>
                    <a:pt x="0" y="94"/>
                    <a:pt x="0" y="94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PA-任意多边形 57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5A92653E-B411-4AB2-BCC2-FDDCEF78E906}"/>
                </a:ext>
              </a:extLst>
            </p:cNvPr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>
              <a:off x="11139488" y="4530725"/>
              <a:ext cx="820738" cy="100012"/>
            </a:xfrm>
            <a:custGeom>
              <a:avLst/>
              <a:gdLst>
                <a:gd name="T0" fmla="*/ 320 w 771"/>
                <a:gd name="T1" fmla="*/ 93 h 93"/>
                <a:gd name="T2" fmla="*/ 724 w 771"/>
                <a:gd name="T3" fmla="*/ 93 h 93"/>
                <a:gd name="T4" fmla="*/ 771 w 771"/>
                <a:gd name="T5" fmla="*/ 47 h 93"/>
                <a:gd name="T6" fmla="*/ 724 w 771"/>
                <a:gd name="T7" fmla="*/ 0 h 93"/>
                <a:gd name="T8" fmla="*/ 0 w 771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1" h="93">
                  <a:moveTo>
                    <a:pt x="320" y="93"/>
                  </a:moveTo>
                  <a:cubicBezTo>
                    <a:pt x="724" y="93"/>
                    <a:pt x="724" y="93"/>
                    <a:pt x="724" y="93"/>
                  </a:cubicBezTo>
                  <a:cubicBezTo>
                    <a:pt x="750" y="93"/>
                    <a:pt x="771" y="72"/>
                    <a:pt x="771" y="47"/>
                  </a:cubicBezTo>
                  <a:cubicBezTo>
                    <a:pt x="771" y="21"/>
                    <a:pt x="750" y="0"/>
                    <a:pt x="72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PA-任意多边形 58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0B21297C-74E5-4336-BFE0-B74BAF3B4337}"/>
                </a:ext>
              </a:extLst>
            </p:cNvPr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11107738" y="4530725"/>
              <a:ext cx="820738" cy="100012"/>
            </a:xfrm>
            <a:custGeom>
              <a:avLst/>
              <a:gdLst>
                <a:gd name="T0" fmla="*/ 320 w 771"/>
                <a:gd name="T1" fmla="*/ 93 h 93"/>
                <a:gd name="T2" fmla="*/ 724 w 771"/>
                <a:gd name="T3" fmla="*/ 93 h 93"/>
                <a:gd name="T4" fmla="*/ 771 w 771"/>
                <a:gd name="T5" fmla="*/ 47 h 93"/>
                <a:gd name="T6" fmla="*/ 724 w 771"/>
                <a:gd name="T7" fmla="*/ 0 h 93"/>
                <a:gd name="T8" fmla="*/ 0 w 771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1" h="93">
                  <a:moveTo>
                    <a:pt x="320" y="93"/>
                  </a:moveTo>
                  <a:cubicBezTo>
                    <a:pt x="724" y="93"/>
                    <a:pt x="724" y="93"/>
                    <a:pt x="724" y="93"/>
                  </a:cubicBezTo>
                  <a:cubicBezTo>
                    <a:pt x="750" y="93"/>
                    <a:pt x="771" y="72"/>
                    <a:pt x="771" y="47"/>
                  </a:cubicBezTo>
                  <a:cubicBezTo>
                    <a:pt x="771" y="21"/>
                    <a:pt x="750" y="0"/>
                    <a:pt x="72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PA-任意多边形 59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46681FB7-11AA-4C1A-8F63-CB9D0F655F1E}"/>
                </a:ext>
              </a:extLst>
            </p:cNvPr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>
              <a:off x="11075988" y="4530725"/>
              <a:ext cx="819150" cy="100012"/>
            </a:xfrm>
            <a:custGeom>
              <a:avLst/>
              <a:gdLst>
                <a:gd name="T0" fmla="*/ 320 w 770"/>
                <a:gd name="T1" fmla="*/ 93 h 93"/>
                <a:gd name="T2" fmla="*/ 723 w 770"/>
                <a:gd name="T3" fmla="*/ 93 h 93"/>
                <a:gd name="T4" fmla="*/ 770 w 770"/>
                <a:gd name="T5" fmla="*/ 47 h 93"/>
                <a:gd name="T6" fmla="*/ 723 w 770"/>
                <a:gd name="T7" fmla="*/ 0 h 93"/>
                <a:gd name="T8" fmla="*/ 0 w 770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0" h="93">
                  <a:moveTo>
                    <a:pt x="320" y="93"/>
                  </a:moveTo>
                  <a:cubicBezTo>
                    <a:pt x="723" y="93"/>
                    <a:pt x="723" y="93"/>
                    <a:pt x="723" y="93"/>
                  </a:cubicBezTo>
                  <a:cubicBezTo>
                    <a:pt x="749" y="93"/>
                    <a:pt x="770" y="72"/>
                    <a:pt x="770" y="47"/>
                  </a:cubicBezTo>
                  <a:cubicBezTo>
                    <a:pt x="770" y="21"/>
                    <a:pt x="749" y="0"/>
                    <a:pt x="723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PA-任意多边形 60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8960713A-D8DC-4D31-B154-6C222A47E364}"/>
                </a:ext>
              </a:extLst>
            </p:cNvPr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>
              <a:off x="10458451" y="4530725"/>
              <a:ext cx="820738" cy="100012"/>
            </a:xfrm>
            <a:custGeom>
              <a:avLst/>
              <a:gdLst>
                <a:gd name="T0" fmla="*/ 451 w 771"/>
                <a:gd name="T1" fmla="*/ 94 h 94"/>
                <a:gd name="T2" fmla="*/ 47 w 771"/>
                <a:gd name="T3" fmla="*/ 94 h 94"/>
                <a:gd name="T4" fmla="*/ 0 w 771"/>
                <a:gd name="T5" fmla="*/ 47 h 94"/>
                <a:gd name="T6" fmla="*/ 47 w 771"/>
                <a:gd name="T7" fmla="*/ 0 h 94"/>
                <a:gd name="T8" fmla="*/ 771 w 771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1" h="94">
                  <a:moveTo>
                    <a:pt x="451" y="94"/>
                  </a:moveTo>
                  <a:cubicBezTo>
                    <a:pt x="47" y="94"/>
                    <a:pt x="47" y="94"/>
                    <a:pt x="47" y="94"/>
                  </a:cubicBezTo>
                  <a:cubicBezTo>
                    <a:pt x="21" y="94"/>
                    <a:pt x="0" y="73"/>
                    <a:pt x="0" y="47"/>
                  </a:cubicBezTo>
                  <a:cubicBezTo>
                    <a:pt x="0" y="21"/>
                    <a:pt x="21" y="0"/>
                    <a:pt x="47" y="0"/>
                  </a:cubicBezTo>
                  <a:cubicBezTo>
                    <a:pt x="771" y="0"/>
                    <a:pt x="771" y="0"/>
                    <a:pt x="771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PA-任意多边形 61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0DC55830-0577-4DC5-92A6-3447EDDC8975}"/>
                </a:ext>
              </a:extLst>
            </p:cNvPr>
            <p:cNvSpPr>
              <a:spLocks/>
            </p:cNvSpPr>
            <p:nvPr>
              <p:custDataLst>
                <p:tags r:id="rId15"/>
              </p:custDataLst>
            </p:nvPr>
          </p:nvSpPr>
          <p:spPr bwMode="auto">
            <a:xfrm>
              <a:off x="10490201" y="4530725"/>
              <a:ext cx="820738" cy="100012"/>
            </a:xfrm>
            <a:custGeom>
              <a:avLst/>
              <a:gdLst>
                <a:gd name="T0" fmla="*/ 450 w 771"/>
                <a:gd name="T1" fmla="*/ 94 h 94"/>
                <a:gd name="T2" fmla="*/ 47 w 771"/>
                <a:gd name="T3" fmla="*/ 94 h 94"/>
                <a:gd name="T4" fmla="*/ 0 w 771"/>
                <a:gd name="T5" fmla="*/ 47 h 94"/>
                <a:gd name="T6" fmla="*/ 47 w 771"/>
                <a:gd name="T7" fmla="*/ 0 h 94"/>
                <a:gd name="T8" fmla="*/ 771 w 771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1" h="94">
                  <a:moveTo>
                    <a:pt x="450" y="94"/>
                  </a:moveTo>
                  <a:cubicBezTo>
                    <a:pt x="47" y="94"/>
                    <a:pt x="47" y="94"/>
                    <a:pt x="47" y="94"/>
                  </a:cubicBezTo>
                  <a:cubicBezTo>
                    <a:pt x="21" y="94"/>
                    <a:pt x="0" y="73"/>
                    <a:pt x="0" y="47"/>
                  </a:cubicBezTo>
                  <a:cubicBezTo>
                    <a:pt x="0" y="21"/>
                    <a:pt x="21" y="0"/>
                    <a:pt x="47" y="0"/>
                  </a:cubicBezTo>
                  <a:cubicBezTo>
                    <a:pt x="771" y="0"/>
                    <a:pt x="771" y="0"/>
                    <a:pt x="771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PA-任意多边形 62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3E4D5752-E5FA-4E0B-AACF-C3001F3B4C11}"/>
                </a:ext>
              </a:extLst>
            </p:cNvPr>
            <p:cNvSpPr>
              <a:spLocks/>
            </p:cNvSpPr>
            <p:nvPr>
              <p:custDataLst>
                <p:tags r:id="rId16"/>
              </p:custDataLst>
            </p:nvPr>
          </p:nvSpPr>
          <p:spPr bwMode="auto">
            <a:xfrm>
              <a:off x="10883901" y="2616200"/>
              <a:ext cx="361950" cy="74612"/>
            </a:xfrm>
            <a:custGeom>
              <a:avLst/>
              <a:gdLst>
                <a:gd name="T0" fmla="*/ 339 w 339"/>
                <a:gd name="T1" fmla="*/ 0 h 70"/>
                <a:gd name="T2" fmla="*/ 35 w 339"/>
                <a:gd name="T3" fmla="*/ 0 h 70"/>
                <a:gd name="T4" fmla="*/ 0 w 339"/>
                <a:gd name="T5" fmla="*/ 35 h 70"/>
                <a:gd name="T6" fmla="*/ 35 w 339"/>
                <a:gd name="T7" fmla="*/ 70 h 70"/>
                <a:gd name="T8" fmla="*/ 339 w 339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70">
                  <a:moveTo>
                    <a:pt x="339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15" y="0"/>
                    <a:pt x="0" y="15"/>
                    <a:pt x="0" y="35"/>
                  </a:cubicBezTo>
                  <a:cubicBezTo>
                    <a:pt x="0" y="54"/>
                    <a:pt x="15" y="70"/>
                    <a:pt x="35" y="70"/>
                  </a:cubicBezTo>
                  <a:cubicBezTo>
                    <a:pt x="339" y="70"/>
                    <a:pt x="339" y="70"/>
                    <a:pt x="339" y="7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PA-任意多边形 63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253FC465-8F9F-47A6-BBB0-E526E95E6C85}"/>
                </a:ext>
              </a:extLst>
            </p:cNvPr>
            <p:cNvSpPr>
              <a:spLocks/>
            </p:cNvSpPr>
            <p:nvPr>
              <p:custDataLst>
                <p:tags r:id="rId17"/>
              </p:custDataLst>
            </p:nvPr>
          </p:nvSpPr>
          <p:spPr bwMode="auto">
            <a:xfrm>
              <a:off x="10912476" y="2540000"/>
              <a:ext cx="360363" cy="76200"/>
            </a:xfrm>
            <a:custGeom>
              <a:avLst/>
              <a:gdLst>
                <a:gd name="T0" fmla="*/ 0 w 339"/>
                <a:gd name="T1" fmla="*/ 0 h 71"/>
                <a:gd name="T2" fmla="*/ 304 w 339"/>
                <a:gd name="T3" fmla="*/ 0 h 71"/>
                <a:gd name="T4" fmla="*/ 339 w 339"/>
                <a:gd name="T5" fmla="*/ 36 h 71"/>
                <a:gd name="T6" fmla="*/ 304 w 339"/>
                <a:gd name="T7" fmla="*/ 71 h 71"/>
                <a:gd name="T8" fmla="*/ 0 w 339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71">
                  <a:moveTo>
                    <a:pt x="0" y="0"/>
                  </a:moveTo>
                  <a:cubicBezTo>
                    <a:pt x="304" y="0"/>
                    <a:pt x="304" y="0"/>
                    <a:pt x="304" y="0"/>
                  </a:cubicBezTo>
                  <a:cubicBezTo>
                    <a:pt x="324" y="0"/>
                    <a:pt x="339" y="16"/>
                    <a:pt x="339" y="36"/>
                  </a:cubicBezTo>
                  <a:cubicBezTo>
                    <a:pt x="339" y="55"/>
                    <a:pt x="324" y="71"/>
                    <a:pt x="304" y="71"/>
                  </a:cubicBezTo>
                  <a:cubicBezTo>
                    <a:pt x="0" y="71"/>
                    <a:pt x="0" y="71"/>
                    <a:pt x="0" y="71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PA-任意多边形 64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EA85D31D-59AF-4CC1-8514-E99FE5CDEEB6}"/>
                </a:ext>
              </a:extLst>
            </p:cNvPr>
            <p:cNvSpPr>
              <a:spLocks/>
            </p:cNvSpPr>
            <p:nvPr>
              <p:custDataLst>
                <p:tags r:id="rId18"/>
              </p:custDataLst>
            </p:nvPr>
          </p:nvSpPr>
          <p:spPr bwMode="auto">
            <a:xfrm>
              <a:off x="10731501" y="2465388"/>
              <a:ext cx="617538" cy="74612"/>
            </a:xfrm>
            <a:custGeom>
              <a:avLst/>
              <a:gdLst>
                <a:gd name="T0" fmla="*/ 339 w 580"/>
                <a:gd name="T1" fmla="*/ 70 h 70"/>
                <a:gd name="T2" fmla="*/ 35 w 580"/>
                <a:gd name="T3" fmla="*/ 70 h 70"/>
                <a:gd name="T4" fmla="*/ 0 w 580"/>
                <a:gd name="T5" fmla="*/ 35 h 70"/>
                <a:gd name="T6" fmla="*/ 35 w 580"/>
                <a:gd name="T7" fmla="*/ 0 h 70"/>
                <a:gd name="T8" fmla="*/ 580 w 58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70">
                  <a:moveTo>
                    <a:pt x="339" y="70"/>
                  </a:moveTo>
                  <a:cubicBezTo>
                    <a:pt x="35" y="70"/>
                    <a:pt x="35" y="70"/>
                    <a:pt x="35" y="70"/>
                  </a:cubicBezTo>
                  <a:cubicBezTo>
                    <a:pt x="16" y="70"/>
                    <a:pt x="0" y="55"/>
                    <a:pt x="0" y="35"/>
                  </a:cubicBezTo>
                  <a:cubicBezTo>
                    <a:pt x="0" y="16"/>
                    <a:pt x="16" y="0"/>
                    <a:pt x="35" y="0"/>
                  </a:cubicBezTo>
                  <a:cubicBezTo>
                    <a:pt x="580" y="0"/>
                    <a:pt x="580" y="0"/>
                    <a:pt x="58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PA-任意多边形 65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D00AD68D-72D6-46BA-A867-FBF7F2C86A43}"/>
                </a:ext>
              </a:extLst>
            </p:cNvPr>
            <p:cNvSpPr>
              <a:spLocks/>
            </p:cNvSpPr>
            <p:nvPr>
              <p:custDataLst>
                <p:tags r:id="rId19"/>
              </p:custDataLst>
            </p:nvPr>
          </p:nvSpPr>
          <p:spPr bwMode="auto">
            <a:xfrm>
              <a:off x="10753726" y="2465388"/>
              <a:ext cx="617538" cy="74612"/>
            </a:xfrm>
            <a:custGeom>
              <a:avLst/>
              <a:gdLst>
                <a:gd name="T0" fmla="*/ 339 w 580"/>
                <a:gd name="T1" fmla="*/ 70 h 70"/>
                <a:gd name="T2" fmla="*/ 36 w 580"/>
                <a:gd name="T3" fmla="*/ 70 h 70"/>
                <a:gd name="T4" fmla="*/ 0 w 580"/>
                <a:gd name="T5" fmla="*/ 35 h 70"/>
                <a:gd name="T6" fmla="*/ 36 w 580"/>
                <a:gd name="T7" fmla="*/ 0 h 70"/>
                <a:gd name="T8" fmla="*/ 580 w 58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70">
                  <a:moveTo>
                    <a:pt x="339" y="70"/>
                  </a:moveTo>
                  <a:cubicBezTo>
                    <a:pt x="36" y="70"/>
                    <a:pt x="36" y="70"/>
                    <a:pt x="36" y="70"/>
                  </a:cubicBezTo>
                  <a:cubicBezTo>
                    <a:pt x="16" y="70"/>
                    <a:pt x="0" y="55"/>
                    <a:pt x="0" y="35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80" y="0"/>
                    <a:pt x="580" y="0"/>
                    <a:pt x="58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PA-任意多边形 76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ACB32C21-DC2E-4006-A203-38342CA16B94}"/>
                </a:ext>
              </a:extLst>
            </p:cNvPr>
            <p:cNvSpPr>
              <a:spLocks/>
            </p:cNvSpPr>
            <p:nvPr>
              <p:custDataLst>
                <p:tags r:id="rId20"/>
              </p:custDataLst>
            </p:nvPr>
          </p:nvSpPr>
          <p:spPr bwMode="auto">
            <a:xfrm>
              <a:off x="10594976" y="2243138"/>
              <a:ext cx="617538" cy="74612"/>
            </a:xfrm>
            <a:custGeom>
              <a:avLst/>
              <a:gdLst>
                <a:gd name="T0" fmla="*/ 241 w 580"/>
                <a:gd name="T1" fmla="*/ 70 h 70"/>
                <a:gd name="T2" fmla="*/ 545 w 580"/>
                <a:gd name="T3" fmla="*/ 70 h 70"/>
                <a:gd name="T4" fmla="*/ 580 w 580"/>
                <a:gd name="T5" fmla="*/ 35 h 70"/>
                <a:gd name="T6" fmla="*/ 545 w 580"/>
                <a:gd name="T7" fmla="*/ 0 h 70"/>
                <a:gd name="T8" fmla="*/ 0 w 58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70">
                  <a:moveTo>
                    <a:pt x="241" y="70"/>
                  </a:moveTo>
                  <a:cubicBezTo>
                    <a:pt x="545" y="70"/>
                    <a:pt x="545" y="70"/>
                    <a:pt x="545" y="70"/>
                  </a:cubicBezTo>
                  <a:cubicBezTo>
                    <a:pt x="564" y="70"/>
                    <a:pt x="580" y="55"/>
                    <a:pt x="580" y="35"/>
                  </a:cubicBezTo>
                  <a:cubicBezTo>
                    <a:pt x="580" y="16"/>
                    <a:pt x="564" y="0"/>
                    <a:pt x="545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PA-任意多边形 77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179BD73E-765B-4FD0-BD12-6A463168C89E}"/>
                </a:ext>
              </a:extLst>
            </p:cNvPr>
            <p:cNvSpPr>
              <a:spLocks/>
            </p:cNvSpPr>
            <p:nvPr>
              <p:custDataLst>
                <p:tags r:id="rId21"/>
              </p:custDataLst>
            </p:nvPr>
          </p:nvSpPr>
          <p:spPr bwMode="auto">
            <a:xfrm>
              <a:off x="10571163" y="2243138"/>
              <a:ext cx="617538" cy="74612"/>
            </a:xfrm>
            <a:custGeom>
              <a:avLst/>
              <a:gdLst>
                <a:gd name="T0" fmla="*/ 241 w 580"/>
                <a:gd name="T1" fmla="*/ 70 h 70"/>
                <a:gd name="T2" fmla="*/ 544 w 580"/>
                <a:gd name="T3" fmla="*/ 70 h 70"/>
                <a:gd name="T4" fmla="*/ 580 w 580"/>
                <a:gd name="T5" fmla="*/ 35 h 70"/>
                <a:gd name="T6" fmla="*/ 544 w 580"/>
                <a:gd name="T7" fmla="*/ 0 h 70"/>
                <a:gd name="T8" fmla="*/ 0 w 58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70">
                  <a:moveTo>
                    <a:pt x="241" y="70"/>
                  </a:moveTo>
                  <a:cubicBezTo>
                    <a:pt x="544" y="70"/>
                    <a:pt x="544" y="70"/>
                    <a:pt x="544" y="70"/>
                  </a:cubicBezTo>
                  <a:cubicBezTo>
                    <a:pt x="564" y="70"/>
                    <a:pt x="580" y="55"/>
                    <a:pt x="580" y="35"/>
                  </a:cubicBezTo>
                  <a:cubicBezTo>
                    <a:pt x="580" y="16"/>
                    <a:pt x="564" y="0"/>
                    <a:pt x="54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PA-任意多边形 78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8F035952-1651-4D01-8475-9D76438F006C}"/>
                </a:ext>
              </a:extLst>
            </p:cNvPr>
            <p:cNvSpPr>
              <a:spLocks/>
            </p:cNvSpPr>
            <p:nvPr>
              <p:custDataLst>
                <p:tags r:id="rId22"/>
              </p:custDataLst>
            </p:nvPr>
          </p:nvSpPr>
          <p:spPr bwMode="auto">
            <a:xfrm>
              <a:off x="10787063" y="2317750"/>
              <a:ext cx="615950" cy="74612"/>
            </a:xfrm>
            <a:custGeom>
              <a:avLst/>
              <a:gdLst>
                <a:gd name="T0" fmla="*/ 202 w 580"/>
                <a:gd name="T1" fmla="*/ 0 h 70"/>
                <a:gd name="T2" fmla="*/ 35 w 580"/>
                <a:gd name="T3" fmla="*/ 0 h 70"/>
                <a:gd name="T4" fmla="*/ 0 w 580"/>
                <a:gd name="T5" fmla="*/ 35 h 70"/>
                <a:gd name="T6" fmla="*/ 35 w 580"/>
                <a:gd name="T7" fmla="*/ 70 h 70"/>
                <a:gd name="T8" fmla="*/ 580 w 580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70">
                  <a:moveTo>
                    <a:pt x="202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15" y="0"/>
                    <a:pt x="0" y="15"/>
                    <a:pt x="0" y="35"/>
                  </a:cubicBezTo>
                  <a:cubicBezTo>
                    <a:pt x="0" y="54"/>
                    <a:pt x="15" y="70"/>
                    <a:pt x="35" y="70"/>
                  </a:cubicBezTo>
                  <a:cubicBezTo>
                    <a:pt x="580" y="70"/>
                    <a:pt x="580" y="70"/>
                    <a:pt x="580" y="7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PA-任意多边形 79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0F14F282-8258-48C0-ABEA-F9986D2DF690}"/>
                </a:ext>
              </a:extLst>
            </p:cNvPr>
            <p:cNvSpPr>
              <a:spLocks/>
            </p:cNvSpPr>
            <p:nvPr>
              <p:custDataLst>
                <p:tags r:id="rId23"/>
              </p:custDataLst>
            </p:nvPr>
          </p:nvSpPr>
          <p:spPr bwMode="auto">
            <a:xfrm>
              <a:off x="10644188" y="3578225"/>
              <a:ext cx="617538" cy="436562"/>
            </a:xfrm>
            <a:custGeom>
              <a:avLst/>
              <a:gdLst>
                <a:gd name="T0" fmla="*/ 32 w 389"/>
                <a:gd name="T1" fmla="*/ 275 h 275"/>
                <a:gd name="T2" fmla="*/ 0 w 389"/>
                <a:gd name="T3" fmla="*/ 225 h 275"/>
                <a:gd name="T4" fmla="*/ 358 w 389"/>
                <a:gd name="T5" fmla="*/ 0 h 275"/>
                <a:gd name="T6" fmla="*/ 389 w 389"/>
                <a:gd name="T7" fmla="*/ 50 h 275"/>
                <a:gd name="T8" fmla="*/ 32 w 389"/>
                <a:gd name="T9" fmla="*/ 27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9" h="275">
                  <a:moveTo>
                    <a:pt x="32" y="275"/>
                  </a:moveTo>
                  <a:lnTo>
                    <a:pt x="0" y="225"/>
                  </a:lnTo>
                  <a:lnTo>
                    <a:pt x="358" y="0"/>
                  </a:lnTo>
                  <a:lnTo>
                    <a:pt x="389" y="50"/>
                  </a:lnTo>
                  <a:lnTo>
                    <a:pt x="32" y="275"/>
                  </a:lnTo>
                  <a:close/>
                </a:path>
              </a:pathLst>
            </a:custGeom>
            <a:solidFill>
              <a:srgbClr val="B5D2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PA-任意多边形 80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B16AD2DC-2C5B-487D-8D63-173CD4ED4EFF}"/>
                </a:ext>
              </a:extLst>
            </p:cNvPr>
            <p:cNvSpPr>
              <a:spLocks/>
            </p:cNvSpPr>
            <p:nvPr>
              <p:custDataLst>
                <p:tags r:id="rId24"/>
              </p:custDataLst>
            </p:nvPr>
          </p:nvSpPr>
          <p:spPr bwMode="auto">
            <a:xfrm>
              <a:off x="10531476" y="3948112"/>
              <a:ext cx="153988" cy="114300"/>
            </a:xfrm>
            <a:custGeom>
              <a:avLst/>
              <a:gdLst>
                <a:gd name="T0" fmla="*/ 0 w 97"/>
                <a:gd name="T1" fmla="*/ 72 h 72"/>
                <a:gd name="T2" fmla="*/ 77 w 97"/>
                <a:gd name="T3" fmla="*/ 0 h 72"/>
                <a:gd name="T4" fmla="*/ 97 w 97"/>
                <a:gd name="T5" fmla="*/ 32 h 72"/>
                <a:gd name="T6" fmla="*/ 0 w 97"/>
                <a:gd name="T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72">
                  <a:moveTo>
                    <a:pt x="0" y="72"/>
                  </a:moveTo>
                  <a:lnTo>
                    <a:pt x="77" y="0"/>
                  </a:lnTo>
                  <a:lnTo>
                    <a:pt x="97" y="32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E5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PA-任意多边形 81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78FEACD7-412B-4A23-8D18-D62F8FDC50BC}"/>
                </a:ext>
              </a:extLst>
            </p:cNvPr>
            <p:cNvSpPr>
              <a:spLocks/>
            </p:cNvSpPr>
            <p:nvPr>
              <p:custDataLst>
                <p:tags r:id="rId25"/>
              </p:custDataLst>
            </p:nvPr>
          </p:nvSpPr>
          <p:spPr bwMode="auto">
            <a:xfrm>
              <a:off x="11171238" y="3657600"/>
              <a:ext cx="182563" cy="676275"/>
            </a:xfrm>
            <a:custGeom>
              <a:avLst/>
              <a:gdLst>
                <a:gd name="T0" fmla="*/ 0 w 115"/>
                <a:gd name="T1" fmla="*/ 418 h 426"/>
                <a:gd name="T2" fmla="*/ 58 w 115"/>
                <a:gd name="T3" fmla="*/ 426 h 426"/>
                <a:gd name="T4" fmla="*/ 115 w 115"/>
                <a:gd name="T5" fmla="*/ 8 h 426"/>
                <a:gd name="T6" fmla="*/ 57 w 115"/>
                <a:gd name="T7" fmla="*/ 0 h 426"/>
                <a:gd name="T8" fmla="*/ 0 w 115"/>
                <a:gd name="T9" fmla="*/ 418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426">
                  <a:moveTo>
                    <a:pt x="0" y="418"/>
                  </a:moveTo>
                  <a:lnTo>
                    <a:pt x="58" y="426"/>
                  </a:lnTo>
                  <a:lnTo>
                    <a:pt x="115" y="8"/>
                  </a:lnTo>
                  <a:lnTo>
                    <a:pt x="57" y="0"/>
                  </a:lnTo>
                  <a:lnTo>
                    <a:pt x="0" y="418"/>
                  </a:lnTo>
                  <a:close/>
                </a:path>
              </a:pathLst>
            </a:custGeom>
            <a:solidFill>
              <a:srgbClr val="B5D2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PA-任意多边形 82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E48DBCBD-95D2-4AF8-8414-948289737D67}"/>
                </a:ext>
              </a:extLst>
            </p:cNvPr>
            <p:cNvSpPr>
              <a:spLocks/>
            </p:cNvSpPr>
            <p:nvPr>
              <p:custDataLst>
                <p:tags r:id="rId26"/>
              </p:custDataLst>
            </p:nvPr>
          </p:nvSpPr>
          <p:spPr bwMode="auto">
            <a:xfrm>
              <a:off x="11188701" y="4324350"/>
              <a:ext cx="60325" cy="166687"/>
            </a:xfrm>
            <a:custGeom>
              <a:avLst/>
              <a:gdLst>
                <a:gd name="T0" fmla="*/ 4 w 38"/>
                <a:gd name="T1" fmla="*/ 105 h 105"/>
                <a:gd name="T2" fmla="*/ 38 w 38"/>
                <a:gd name="T3" fmla="*/ 5 h 105"/>
                <a:gd name="T4" fmla="*/ 0 w 38"/>
                <a:gd name="T5" fmla="*/ 0 h 105"/>
                <a:gd name="T6" fmla="*/ 4 w 38"/>
                <a:gd name="T7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05">
                  <a:moveTo>
                    <a:pt x="4" y="105"/>
                  </a:moveTo>
                  <a:lnTo>
                    <a:pt x="38" y="5"/>
                  </a:lnTo>
                  <a:lnTo>
                    <a:pt x="0" y="0"/>
                  </a:lnTo>
                  <a:lnTo>
                    <a:pt x="4" y="105"/>
                  </a:lnTo>
                  <a:close/>
                </a:path>
              </a:pathLst>
            </a:custGeom>
            <a:solidFill>
              <a:srgbClr val="E5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PA-任意多边形 83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FFD46503-058D-4DD8-94DB-851DEE382C88}"/>
                </a:ext>
              </a:extLst>
            </p:cNvPr>
            <p:cNvSpPr>
              <a:spLocks/>
            </p:cNvSpPr>
            <p:nvPr>
              <p:custDataLst>
                <p:tags r:id="rId27"/>
              </p:custDataLst>
            </p:nvPr>
          </p:nvSpPr>
          <p:spPr bwMode="auto">
            <a:xfrm>
              <a:off x="11276013" y="3397250"/>
              <a:ext cx="163513" cy="227012"/>
            </a:xfrm>
            <a:custGeom>
              <a:avLst/>
              <a:gdLst>
                <a:gd name="T0" fmla="*/ 17 w 103"/>
                <a:gd name="T1" fmla="*/ 143 h 143"/>
                <a:gd name="T2" fmla="*/ 0 w 103"/>
                <a:gd name="T3" fmla="*/ 132 h 143"/>
                <a:gd name="T4" fmla="*/ 85 w 103"/>
                <a:gd name="T5" fmla="*/ 0 h 143"/>
                <a:gd name="T6" fmla="*/ 103 w 103"/>
                <a:gd name="T7" fmla="*/ 11 h 143"/>
                <a:gd name="T8" fmla="*/ 17 w 103"/>
                <a:gd name="T9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43">
                  <a:moveTo>
                    <a:pt x="17" y="143"/>
                  </a:moveTo>
                  <a:lnTo>
                    <a:pt x="0" y="132"/>
                  </a:lnTo>
                  <a:lnTo>
                    <a:pt x="85" y="0"/>
                  </a:lnTo>
                  <a:lnTo>
                    <a:pt x="103" y="11"/>
                  </a:lnTo>
                  <a:lnTo>
                    <a:pt x="17" y="143"/>
                  </a:lnTo>
                  <a:close/>
                </a:path>
              </a:pathLst>
            </a:custGeom>
            <a:solidFill>
              <a:srgbClr val="BFE5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PA-任意多边形 84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EBBE4937-2BE0-44E1-B76E-5DB1B53C5F8A}"/>
                </a:ext>
              </a:extLst>
            </p:cNvPr>
            <p:cNvSpPr>
              <a:spLocks/>
            </p:cNvSpPr>
            <p:nvPr>
              <p:custDataLst>
                <p:tags r:id="rId28"/>
              </p:custDataLst>
            </p:nvPr>
          </p:nvSpPr>
          <p:spPr bwMode="auto">
            <a:xfrm>
              <a:off x="11118851" y="3513137"/>
              <a:ext cx="285750" cy="288925"/>
            </a:xfrm>
            <a:custGeom>
              <a:avLst/>
              <a:gdLst>
                <a:gd name="T0" fmla="*/ 234 w 269"/>
                <a:gd name="T1" fmla="*/ 199 h 270"/>
                <a:gd name="T2" fmla="*/ 70 w 269"/>
                <a:gd name="T3" fmla="*/ 235 h 270"/>
                <a:gd name="T4" fmla="*/ 35 w 269"/>
                <a:gd name="T5" fmla="*/ 71 h 270"/>
                <a:gd name="T6" fmla="*/ 198 w 269"/>
                <a:gd name="T7" fmla="*/ 36 h 270"/>
                <a:gd name="T8" fmla="*/ 234 w 269"/>
                <a:gd name="T9" fmla="*/ 199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270">
                  <a:moveTo>
                    <a:pt x="234" y="199"/>
                  </a:moveTo>
                  <a:cubicBezTo>
                    <a:pt x="198" y="254"/>
                    <a:pt x="125" y="270"/>
                    <a:pt x="70" y="235"/>
                  </a:cubicBezTo>
                  <a:cubicBezTo>
                    <a:pt x="15" y="199"/>
                    <a:pt x="0" y="126"/>
                    <a:pt x="35" y="71"/>
                  </a:cubicBezTo>
                  <a:cubicBezTo>
                    <a:pt x="70" y="16"/>
                    <a:pt x="143" y="0"/>
                    <a:pt x="198" y="36"/>
                  </a:cubicBezTo>
                  <a:cubicBezTo>
                    <a:pt x="253" y="71"/>
                    <a:pt x="269" y="144"/>
                    <a:pt x="234" y="199"/>
                  </a:cubicBezTo>
                </a:path>
              </a:pathLst>
            </a:custGeom>
            <a:solidFill>
              <a:srgbClr val="5D5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PA-任意多边形 85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7C91776F-4393-4C57-A413-0651D47D7BF2}"/>
                </a:ext>
              </a:extLst>
            </p:cNvPr>
            <p:cNvSpPr>
              <a:spLocks/>
            </p:cNvSpPr>
            <p:nvPr>
              <p:custDataLst>
                <p:tags r:id="rId29"/>
              </p:custDataLst>
            </p:nvPr>
          </p:nvSpPr>
          <p:spPr bwMode="auto">
            <a:xfrm>
              <a:off x="11202988" y="3600450"/>
              <a:ext cx="115888" cy="114300"/>
            </a:xfrm>
            <a:custGeom>
              <a:avLst/>
              <a:gdLst>
                <a:gd name="T0" fmla="*/ 94 w 108"/>
                <a:gd name="T1" fmla="*/ 80 h 108"/>
                <a:gd name="T2" fmla="*/ 29 w 108"/>
                <a:gd name="T3" fmla="*/ 94 h 108"/>
                <a:gd name="T4" fmla="*/ 14 w 108"/>
                <a:gd name="T5" fmla="*/ 28 h 108"/>
                <a:gd name="T6" fmla="*/ 80 w 108"/>
                <a:gd name="T7" fmla="*/ 14 h 108"/>
                <a:gd name="T8" fmla="*/ 94 w 108"/>
                <a:gd name="T9" fmla="*/ 8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8">
                  <a:moveTo>
                    <a:pt x="94" y="80"/>
                  </a:moveTo>
                  <a:cubicBezTo>
                    <a:pt x="80" y="102"/>
                    <a:pt x="51" y="108"/>
                    <a:pt x="29" y="94"/>
                  </a:cubicBezTo>
                  <a:cubicBezTo>
                    <a:pt x="7" y="80"/>
                    <a:pt x="0" y="50"/>
                    <a:pt x="14" y="28"/>
                  </a:cubicBezTo>
                  <a:cubicBezTo>
                    <a:pt x="29" y="6"/>
                    <a:pt x="58" y="0"/>
                    <a:pt x="80" y="14"/>
                  </a:cubicBezTo>
                  <a:cubicBezTo>
                    <a:pt x="102" y="28"/>
                    <a:pt x="108" y="58"/>
                    <a:pt x="94" y="80"/>
                  </a:cubicBezTo>
                </a:path>
              </a:pathLst>
            </a:custGeom>
            <a:solidFill>
              <a:srgbClr val="F7EC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PA-任意多边形 86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3F57638E-CDDA-4316-94B4-47DF446C19E6}"/>
                </a:ext>
              </a:extLst>
            </p:cNvPr>
            <p:cNvSpPr>
              <a:spLocks/>
            </p:cNvSpPr>
            <p:nvPr>
              <p:custDataLst>
                <p:tags r:id="rId30"/>
              </p:custDataLst>
            </p:nvPr>
          </p:nvSpPr>
          <p:spPr bwMode="auto">
            <a:xfrm>
              <a:off x="10968038" y="3649662"/>
              <a:ext cx="407988" cy="314325"/>
            </a:xfrm>
            <a:custGeom>
              <a:avLst/>
              <a:gdLst>
                <a:gd name="T0" fmla="*/ 128 w 384"/>
                <a:gd name="T1" fmla="*/ 239 h 296"/>
                <a:gd name="T2" fmla="*/ 2 w 384"/>
                <a:gd name="T3" fmla="*/ 0 h 296"/>
                <a:gd name="T4" fmla="*/ 39 w 384"/>
                <a:gd name="T5" fmla="*/ 1 h 296"/>
                <a:gd name="T6" fmla="*/ 148 w 384"/>
                <a:gd name="T7" fmla="*/ 207 h 296"/>
                <a:gd name="T8" fmla="*/ 370 w 384"/>
                <a:gd name="T9" fmla="*/ 226 h 296"/>
                <a:gd name="T10" fmla="*/ 384 w 384"/>
                <a:gd name="T11" fmla="*/ 260 h 296"/>
                <a:gd name="T12" fmla="*/ 128 w 384"/>
                <a:gd name="T13" fmla="*/ 239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4" h="296">
                  <a:moveTo>
                    <a:pt x="128" y="239"/>
                  </a:moveTo>
                  <a:cubicBezTo>
                    <a:pt x="47" y="186"/>
                    <a:pt x="0" y="97"/>
                    <a:pt x="2" y="0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7" y="85"/>
                    <a:pt x="78" y="162"/>
                    <a:pt x="148" y="207"/>
                  </a:cubicBezTo>
                  <a:cubicBezTo>
                    <a:pt x="214" y="250"/>
                    <a:pt x="297" y="257"/>
                    <a:pt x="370" y="226"/>
                  </a:cubicBezTo>
                  <a:cubicBezTo>
                    <a:pt x="384" y="260"/>
                    <a:pt x="384" y="260"/>
                    <a:pt x="384" y="260"/>
                  </a:cubicBezTo>
                  <a:cubicBezTo>
                    <a:pt x="300" y="296"/>
                    <a:pt x="205" y="288"/>
                    <a:pt x="128" y="239"/>
                  </a:cubicBezTo>
                </a:path>
              </a:pathLst>
            </a:custGeom>
            <a:solidFill>
              <a:srgbClr val="2DA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PA-任意多边形 87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D174BAF3-54D5-48E2-A08E-0E793C5D3CEA}"/>
                </a:ext>
              </a:extLst>
            </p:cNvPr>
            <p:cNvSpPr>
              <a:spLocks/>
            </p:cNvSpPr>
            <p:nvPr>
              <p:custDataLst>
                <p:tags r:id="rId31"/>
              </p:custDataLst>
            </p:nvPr>
          </p:nvSpPr>
          <p:spPr bwMode="auto">
            <a:xfrm>
              <a:off x="11314113" y="3328987"/>
              <a:ext cx="179388" cy="207962"/>
            </a:xfrm>
            <a:custGeom>
              <a:avLst/>
              <a:gdLst>
                <a:gd name="T0" fmla="*/ 154 w 168"/>
                <a:gd name="T1" fmla="*/ 80 h 196"/>
                <a:gd name="T2" fmla="*/ 155 w 168"/>
                <a:gd name="T3" fmla="*/ 80 h 196"/>
                <a:gd name="T4" fmla="*/ 155 w 168"/>
                <a:gd name="T5" fmla="*/ 78 h 196"/>
                <a:gd name="T6" fmla="*/ 155 w 168"/>
                <a:gd name="T7" fmla="*/ 78 h 196"/>
                <a:gd name="T8" fmla="*/ 140 w 168"/>
                <a:gd name="T9" fmla="*/ 14 h 196"/>
                <a:gd name="T10" fmla="*/ 76 w 168"/>
                <a:gd name="T11" fmla="*/ 27 h 196"/>
                <a:gd name="T12" fmla="*/ 76 w 168"/>
                <a:gd name="T13" fmla="*/ 27 h 196"/>
                <a:gd name="T14" fmla="*/ 75 w 168"/>
                <a:gd name="T15" fmla="*/ 28 h 196"/>
                <a:gd name="T16" fmla="*/ 75 w 168"/>
                <a:gd name="T17" fmla="*/ 28 h 196"/>
                <a:gd name="T18" fmla="*/ 75 w 168"/>
                <a:gd name="T19" fmla="*/ 29 h 196"/>
                <a:gd name="T20" fmla="*/ 0 w 168"/>
                <a:gd name="T21" fmla="*/ 145 h 196"/>
                <a:gd name="T22" fmla="*/ 79 w 168"/>
                <a:gd name="T23" fmla="*/ 196 h 196"/>
                <a:gd name="T24" fmla="*/ 154 w 168"/>
                <a:gd name="T25" fmla="*/ 80 h 196"/>
                <a:gd name="T26" fmla="*/ 154 w 168"/>
                <a:gd name="T27" fmla="*/ 8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8" h="196">
                  <a:moveTo>
                    <a:pt x="154" y="80"/>
                  </a:moveTo>
                  <a:cubicBezTo>
                    <a:pt x="155" y="80"/>
                    <a:pt x="155" y="80"/>
                    <a:pt x="155" y="80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68" y="56"/>
                    <a:pt x="162" y="28"/>
                    <a:pt x="140" y="14"/>
                  </a:cubicBezTo>
                  <a:cubicBezTo>
                    <a:pt x="119" y="0"/>
                    <a:pt x="90" y="6"/>
                    <a:pt x="76" y="27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79" y="196"/>
                    <a:pt x="79" y="196"/>
                    <a:pt x="79" y="196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4" y="80"/>
                    <a:pt x="154" y="80"/>
                    <a:pt x="154" y="80"/>
                  </a:cubicBezTo>
                </a:path>
              </a:pathLst>
            </a:custGeom>
            <a:solidFill>
              <a:srgbClr val="E5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PA-任意多边形 138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CE042AC5-0014-4A2F-AD3F-D8BD646EA78F}"/>
                </a:ext>
              </a:extLst>
            </p:cNvPr>
            <p:cNvSpPr>
              <a:spLocks noEditPoints="1"/>
            </p:cNvSpPr>
            <p:nvPr>
              <p:custDataLst>
                <p:tags r:id="rId32"/>
              </p:custDataLst>
            </p:nvPr>
          </p:nvSpPr>
          <p:spPr bwMode="auto">
            <a:xfrm>
              <a:off x="10437813" y="5886449"/>
              <a:ext cx="919163" cy="193675"/>
            </a:xfrm>
            <a:custGeom>
              <a:avLst/>
              <a:gdLst>
                <a:gd name="T0" fmla="*/ 563 w 864"/>
                <a:gd name="T1" fmla="*/ 130 h 182"/>
                <a:gd name="T2" fmla="*/ 672 w 864"/>
                <a:gd name="T3" fmla="*/ 63 h 182"/>
                <a:gd name="T4" fmla="*/ 672 w 864"/>
                <a:gd name="T5" fmla="*/ 84 h 182"/>
                <a:gd name="T6" fmla="*/ 32 w 864"/>
                <a:gd name="T7" fmla="*/ 155 h 182"/>
                <a:gd name="T8" fmla="*/ 47 w 864"/>
                <a:gd name="T9" fmla="*/ 81 h 182"/>
                <a:gd name="T10" fmla="*/ 85 w 864"/>
                <a:gd name="T11" fmla="*/ 94 h 182"/>
                <a:gd name="T12" fmla="*/ 45 w 864"/>
                <a:gd name="T13" fmla="*/ 160 h 182"/>
                <a:gd name="T14" fmla="*/ 8 w 864"/>
                <a:gd name="T15" fmla="*/ 94 h 182"/>
                <a:gd name="T16" fmla="*/ 35 w 864"/>
                <a:gd name="T17" fmla="*/ 182 h 182"/>
                <a:gd name="T18" fmla="*/ 74 w 864"/>
                <a:gd name="T19" fmla="*/ 180 h 182"/>
                <a:gd name="T20" fmla="*/ 102 w 864"/>
                <a:gd name="T21" fmla="*/ 52 h 182"/>
                <a:gd name="T22" fmla="*/ 81 w 864"/>
                <a:gd name="T23" fmla="*/ 55 h 182"/>
                <a:gd name="T24" fmla="*/ 724 w 864"/>
                <a:gd name="T25" fmla="*/ 61 h 182"/>
                <a:gd name="T26" fmla="*/ 704 w 864"/>
                <a:gd name="T27" fmla="*/ 170 h 182"/>
                <a:gd name="T28" fmla="*/ 774 w 864"/>
                <a:gd name="T29" fmla="*/ 152 h 182"/>
                <a:gd name="T30" fmla="*/ 725 w 864"/>
                <a:gd name="T31" fmla="*/ 153 h 182"/>
                <a:gd name="T32" fmla="*/ 759 w 864"/>
                <a:gd name="T33" fmla="*/ 72 h 182"/>
                <a:gd name="T34" fmla="*/ 759 w 864"/>
                <a:gd name="T35" fmla="*/ 50 h 182"/>
                <a:gd name="T36" fmla="*/ 261 w 864"/>
                <a:gd name="T37" fmla="*/ 86 h 182"/>
                <a:gd name="T38" fmla="*/ 261 w 864"/>
                <a:gd name="T39" fmla="*/ 107 h 182"/>
                <a:gd name="T40" fmla="*/ 281 w 864"/>
                <a:gd name="T41" fmla="*/ 107 h 182"/>
                <a:gd name="T42" fmla="*/ 281 w 864"/>
                <a:gd name="T43" fmla="*/ 86 h 182"/>
                <a:gd name="T44" fmla="*/ 158 w 864"/>
                <a:gd name="T45" fmla="*/ 4 h 182"/>
                <a:gd name="T46" fmla="*/ 162 w 864"/>
                <a:gd name="T47" fmla="*/ 16 h 182"/>
                <a:gd name="T48" fmla="*/ 184 w 864"/>
                <a:gd name="T49" fmla="*/ 27 h 182"/>
                <a:gd name="T50" fmla="*/ 160 w 864"/>
                <a:gd name="T51" fmla="*/ 60 h 182"/>
                <a:gd name="T52" fmla="*/ 188 w 864"/>
                <a:gd name="T53" fmla="*/ 101 h 182"/>
                <a:gd name="T54" fmla="*/ 149 w 864"/>
                <a:gd name="T55" fmla="*/ 86 h 182"/>
                <a:gd name="T56" fmla="*/ 198 w 864"/>
                <a:gd name="T57" fmla="*/ 38 h 182"/>
                <a:gd name="T58" fmla="*/ 174 w 864"/>
                <a:gd name="T59" fmla="*/ 1 h 182"/>
                <a:gd name="T60" fmla="*/ 489 w 864"/>
                <a:gd name="T61" fmla="*/ 13 h 182"/>
                <a:gd name="T62" fmla="*/ 518 w 864"/>
                <a:gd name="T63" fmla="*/ 14 h 182"/>
                <a:gd name="T64" fmla="*/ 528 w 864"/>
                <a:gd name="T65" fmla="*/ 36 h 182"/>
                <a:gd name="T66" fmla="*/ 474 w 864"/>
                <a:gd name="T67" fmla="*/ 89 h 182"/>
                <a:gd name="T68" fmla="*/ 537 w 864"/>
                <a:gd name="T69" fmla="*/ 87 h 182"/>
                <a:gd name="T70" fmla="*/ 516 w 864"/>
                <a:gd name="T71" fmla="*/ 69 h 182"/>
                <a:gd name="T72" fmla="*/ 547 w 864"/>
                <a:gd name="T73" fmla="*/ 24 h 182"/>
                <a:gd name="T74" fmla="*/ 838 w 864"/>
                <a:gd name="T75" fmla="*/ 1 h 182"/>
                <a:gd name="T76" fmla="*/ 814 w 864"/>
                <a:gd name="T77" fmla="*/ 24 h 182"/>
                <a:gd name="T78" fmla="*/ 845 w 864"/>
                <a:gd name="T79" fmla="*/ 18 h 182"/>
                <a:gd name="T80" fmla="*/ 840 w 864"/>
                <a:gd name="T81" fmla="*/ 45 h 182"/>
                <a:gd name="T82" fmla="*/ 790 w 864"/>
                <a:gd name="T83" fmla="*/ 101 h 182"/>
                <a:gd name="T84" fmla="*/ 813 w 864"/>
                <a:gd name="T85" fmla="*/ 87 h 182"/>
                <a:gd name="T86" fmla="*/ 853 w 864"/>
                <a:gd name="T87" fmla="*/ 50 h 182"/>
                <a:gd name="T88" fmla="*/ 864 w 864"/>
                <a:gd name="T89" fmla="*/ 24 h 182"/>
                <a:gd name="T90" fmla="*/ 397 w 864"/>
                <a:gd name="T91" fmla="*/ 160 h 182"/>
                <a:gd name="T92" fmla="*/ 382 w 864"/>
                <a:gd name="T93" fmla="*/ 105 h 182"/>
                <a:gd name="T94" fmla="*/ 434 w 864"/>
                <a:gd name="T95" fmla="*/ 95 h 182"/>
                <a:gd name="T96" fmla="*/ 397 w 864"/>
                <a:gd name="T97" fmla="*/ 160 h 182"/>
                <a:gd name="T98" fmla="*/ 339 w 864"/>
                <a:gd name="T99" fmla="*/ 180 h 182"/>
                <a:gd name="T100" fmla="*/ 369 w 864"/>
                <a:gd name="T101" fmla="*/ 162 h 182"/>
                <a:gd name="T102" fmla="*/ 432 w 864"/>
                <a:gd name="T103" fmla="*/ 171 h 182"/>
                <a:gd name="T104" fmla="*/ 453 w 864"/>
                <a:gd name="T105" fmla="*/ 62 h 182"/>
                <a:gd name="T106" fmla="*/ 388 w 864"/>
                <a:gd name="T107" fmla="*/ 73 h 182"/>
                <a:gd name="T108" fmla="*/ 397 w 864"/>
                <a:gd name="T109" fmla="*/ 38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64" h="182">
                  <a:moveTo>
                    <a:pt x="672" y="109"/>
                  </a:moveTo>
                  <a:cubicBezTo>
                    <a:pt x="563" y="109"/>
                    <a:pt x="563" y="109"/>
                    <a:pt x="563" y="109"/>
                  </a:cubicBezTo>
                  <a:cubicBezTo>
                    <a:pt x="563" y="130"/>
                    <a:pt x="563" y="130"/>
                    <a:pt x="563" y="130"/>
                  </a:cubicBezTo>
                  <a:cubicBezTo>
                    <a:pt x="672" y="130"/>
                    <a:pt x="672" y="130"/>
                    <a:pt x="672" y="130"/>
                  </a:cubicBezTo>
                  <a:cubicBezTo>
                    <a:pt x="672" y="109"/>
                    <a:pt x="672" y="109"/>
                    <a:pt x="672" y="109"/>
                  </a:cubicBezTo>
                  <a:moveTo>
                    <a:pt x="672" y="63"/>
                  </a:moveTo>
                  <a:cubicBezTo>
                    <a:pt x="563" y="63"/>
                    <a:pt x="563" y="63"/>
                    <a:pt x="563" y="63"/>
                  </a:cubicBezTo>
                  <a:cubicBezTo>
                    <a:pt x="563" y="84"/>
                    <a:pt x="563" y="84"/>
                    <a:pt x="563" y="84"/>
                  </a:cubicBezTo>
                  <a:cubicBezTo>
                    <a:pt x="672" y="84"/>
                    <a:pt x="672" y="84"/>
                    <a:pt x="672" y="84"/>
                  </a:cubicBezTo>
                  <a:cubicBezTo>
                    <a:pt x="672" y="63"/>
                    <a:pt x="672" y="63"/>
                    <a:pt x="672" y="63"/>
                  </a:cubicBezTo>
                  <a:moveTo>
                    <a:pt x="45" y="160"/>
                  </a:moveTo>
                  <a:cubicBezTo>
                    <a:pt x="40" y="160"/>
                    <a:pt x="35" y="158"/>
                    <a:pt x="32" y="155"/>
                  </a:cubicBezTo>
                  <a:cubicBezTo>
                    <a:pt x="29" y="151"/>
                    <a:pt x="28" y="145"/>
                    <a:pt x="28" y="137"/>
                  </a:cubicBezTo>
                  <a:cubicBezTo>
                    <a:pt x="28" y="126"/>
                    <a:pt x="29" y="115"/>
                    <a:pt x="33" y="105"/>
                  </a:cubicBezTo>
                  <a:cubicBezTo>
                    <a:pt x="36" y="95"/>
                    <a:pt x="41" y="87"/>
                    <a:pt x="47" y="81"/>
                  </a:cubicBezTo>
                  <a:cubicBezTo>
                    <a:pt x="53" y="75"/>
                    <a:pt x="59" y="72"/>
                    <a:pt x="65" y="72"/>
                  </a:cubicBezTo>
                  <a:cubicBezTo>
                    <a:pt x="71" y="72"/>
                    <a:pt x="76" y="74"/>
                    <a:pt x="80" y="78"/>
                  </a:cubicBezTo>
                  <a:cubicBezTo>
                    <a:pt x="83" y="82"/>
                    <a:pt x="85" y="88"/>
                    <a:pt x="85" y="94"/>
                  </a:cubicBezTo>
                  <a:cubicBezTo>
                    <a:pt x="85" y="106"/>
                    <a:pt x="83" y="117"/>
                    <a:pt x="79" y="127"/>
                  </a:cubicBezTo>
                  <a:cubicBezTo>
                    <a:pt x="75" y="137"/>
                    <a:pt x="70" y="145"/>
                    <a:pt x="64" y="151"/>
                  </a:cubicBezTo>
                  <a:cubicBezTo>
                    <a:pt x="58" y="157"/>
                    <a:pt x="52" y="160"/>
                    <a:pt x="45" y="160"/>
                  </a:cubicBezTo>
                  <a:moveTo>
                    <a:pt x="61" y="50"/>
                  </a:moveTo>
                  <a:cubicBezTo>
                    <a:pt x="50" y="50"/>
                    <a:pt x="40" y="53"/>
                    <a:pt x="30" y="61"/>
                  </a:cubicBezTo>
                  <a:cubicBezTo>
                    <a:pt x="21" y="69"/>
                    <a:pt x="13" y="80"/>
                    <a:pt x="8" y="94"/>
                  </a:cubicBezTo>
                  <a:cubicBezTo>
                    <a:pt x="3" y="107"/>
                    <a:pt x="0" y="122"/>
                    <a:pt x="0" y="138"/>
                  </a:cubicBezTo>
                  <a:cubicBezTo>
                    <a:pt x="0" y="152"/>
                    <a:pt x="3" y="163"/>
                    <a:pt x="10" y="171"/>
                  </a:cubicBezTo>
                  <a:cubicBezTo>
                    <a:pt x="16" y="179"/>
                    <a:pt x="25" y="182"/>
                    <a:pt x="35" y="182"/>
                  </a:cubicBezTo>
                  <a:cubicBezTo>
                    <a:pt x="50" y="182"/>
                    <a:pt x="64" y="175"/>
                    <a:pt x="76" y="160"/>
                  </a:cubicBezTo>
                  <a:cubicBezTo>
                    <a:pt x="77" y="160"/>
                    <a:pt x="77" y="160"/>
                    <a:pt x="77" y="160"/>
                  </a:cubicBezTo>
                  <a:cubicBezTo>
                    <a:pt x="74" y="180"/>
                    <a:pt x="74" y="180"/>
                    <a:pt x="74" y="180"/>
                  </a:cubicBezTo>
                  <a:cubicBezTo>
                    <a:pt x="95" y="180"/>
                    <a:pt x="95" y="180"/>
                    <a:pt x="95" y="180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95" y="70"/>
                    <a:pt x="95" y="70"/>
                    <a:pt x="95" y="70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0" y="63"/>
                    <a:pt x="86" y="58"/>
                    <a:pt x="81" y="55"/>
                  </a:cubicBezTo>
                  <a:cubicBezTo>
                    <a:pt x="75" y="51"/>
                    <a:pt x="69" y="50"/>
                    <a:pt x="61" y="50"/>
                  </a:cubicBezTo>
                  <a:moveTo>
                    <a:pt x="759" y="50"/>
                  </a:moveTo>
                  <a:cubicBezTo>
                    <a:pt x="746" y="50"/>
                    <a:pt x="734" y="53"/>
                    <a:pt x="724" y="61"/>
                  </a:cubicBezTo>
                  <a:cubicBezTo>
                    <a:pt x="713" y="68"/>
                    <a:pt x="705" y="78"/>
                    <a:pt x="700" y="91"/>
                  </a:cubicBezTo>
                  <a:cubicBezTo>
                    <a:pt x="694" y="104"/>
                    <a:pt x="691" y="119"/>
                    <a:pt x="691" y="135"/>
                  </a:cubicBezTo>
                  <a:cubicBezTo>
                    <a:pt x="691" y="150"/>
                    <a:pt x="695" y="162"/>
                    <a:pt x="704" y="170"/>
                  </a:cubicBezTo>
                  <a:cubicBezTo>
                    <a:pt x="712" y="178"/>
                    <a:pt x="724" y="182"/>
                    <a:pt x="739" y="182"/>
                  </a:cubicBezTo>
                  <a:cubicBezTo>
                    <a:pt x="752" y="182"/>
                    <a:pt x="763" y="180"/>
                    <a:pt x="774" y="174"/>
                  </a:cubicBezTo>
                  <a:cubicBezTo>
                    <a:pt x="774" y="152"/>
                    <a:pt x="774" y="152"/>
                    <a:pt x="774" y="152"/>
                  </a:cubicBezTo>
                  <a:cubicBezTo>
                    <a:pt x="769" y="154"/>
                    <a:pt x="764" y="156"/>
                    <a:pt x="759" y="158"/>
                  </a:cubicBezTo>
                  <a:cubicBezTo>
                    <a:pt x="754" y="160"/>
                    <a:pt x="749" y="160"/>
                    <a:pt x="743" y="160"/>
                  </a:cubicBezTo>
                  <a:cubicBezTo>
                    <a:pt x="736" y="160"/>
                    <a:pt x="730" y="158"/>
                    <a:pt x="725" y="153"/>
                  </a:cubicBezTo>
                  <a:cubicBezTo>
                    <a:pt x="721" y="149"/>
                    <a:pt x="719" y="142"/>
                    <a:pt x="719" y="134"/>
                  </a:cubicBezTo>
                  <a:cubicBezTo>
                    <a:pt x="719" y="116"/>
                    <a:pt x="723" y="101"/>
                    <a:pt x="730" y="90"/>
                  </a:cubicBezTo>
                  <a:cubicBezTo>
                    <a:pt x="738" y="78"/>
                    <a:pt x="748" y="72"/>
                    <a:pt x="759" y="72"/>
                  </a:cubicBezTo>
                  <a:cubicBezTo>
                    <a:pt x="767" y="72"/>
                    <a:pt x="775" y="74"/>
                    <a:pt x="785" y="78"/>
                  </a:cubicBezTo>
                  <a:cubicBezTo>
                    <a:pt x="793" y="57"/>
                    <a:pt x="793" y="57"/>
                    <a:pt x="793" y="57"/>
                  </a:cubicBezTo>
                  <a:cubicBezTo>
                    <a:pt x="783" y="52"/>
                    <a:pt x="771" y="50"/>
                    <a:pt x="759" y="50"/>
                  </a:cubicBezTo>
                  <a:moveTo>
                    <a:pt x="281" y="42"/>
                  </a:moveTo>
                  <a:cubicBezTo>
                    <a:pt x="261" y="42"/>
                    <a:pt x="261" y="42"/>
                    <a:pt x="261" y="42"/>
                  </a:cubicBezTo>
                  <a:cubicBezTo>
                    <a:pt x="261" y="86"/>
                    <a:pt x="261" y="86"/>
                    <a:pt x="261" y="86"/>
                  </a:cubicBezTo>
                  <a:cubicBezTo>
                    <a:pt x="217" y="86"/>
                    <a:pt x="217" y="86"/>
                    <a:pt x="217" y="86"/>
                  </a:cubicBezTo>
                  <a:cubicBezTo>
                    <a:pt x="217" y="107"/>
                    <a:pt x="217" y="107"/>
                    <a:pt x="217" y="107"/>
                  </a:cubicBezTo>
                  <a:cubicBezTo>
                    <a:pt x="261" y="107"/>
                    <a:pt x="261" y="107"/>
                    <a:pt x="261" y="107"/>
                  </a:cubicBezTo>
                  <a:cubicBezTo>
                    <a:pt x="261" y="150"/>
                    <a:pt x="261" y="150"/>
                    <a:pt x="261" y="150"/>
                  </a:cubicBezTo>
                  <a:cubicBezTo>
                    <a:pt x="281" y="150"/>
                    <a:pt x="281" y="150"/>
                    <a:pt x="281" y="150"/>
                  </a:cubicBezTo>
                  <a:cubicBezTo>
                    <a:pt x="281" y="107"/>
                    <a:pt x="281" y="107"/>
                    <a:pt x="281" y="107"/>
                  </a:cubicBezTo>
                  <a:cubicBezTo>
                    <a:pt x="325" y="107"/>
                    <a:pt x="325" y="107"/>
                    <a:pt x="325" y="107"/>
                  </a:cubicBezTo>
                  <a:cubicBezTo>
                    <a:pt x="325" y="86"/>
                    <a:pt x="325" y="86"/>
                    <a:pt x="325" y="86"/>
                  </a:cubicBezTo>
                  <a:cubicBezTo>
                    <a:pt x="281" y="86"/>
                    <a:pt x="281" y="86"/>
                    <a:pt x="281" y="86"/>
                  </a:cubicBezTo>
                  <a:cubicBezTo>
                    <a:pt x="281" y="42"/>
                    <a:pt x="281" y="42"/>
                    <a:pt x="281" y="42"/>
                  </a:cubicBezTo>
                  <a:moveTo>
                    <a:pt x="174" y="1"/>
                  </a:moveTo>
                  <a:cubicBezTo>
                    <a:pt x="168" y="1"/>
                    <a:pt x="163" y="2"/>
                    <a:pt x="158" y="4"/>
                  </a:cubicBezTo>
                  <a:cubicBezTo>
                    <a:pt x="153" y="5"/>
                    <a:pt x="148" y="9"/>
                    <a:pt x="142" y="13"/>
                  </a:cubicBezTo>
                  <a:cubicBezTo>
                    <a:pt x="150" y="24"/>
                    <a:pt x="150" y="24"/>
                    <a:pt x="150" y="24"/>
                  </a:cubicBezTo>
                  <a:cubicBezTo>
                    <a:pt x="155" y="20"/>
                    <a:pt x="159" y="18"/>
                    <a:pt x="162" y="16"/>
                  </a:cubicBezTo>
                  <a:cubicBezTo>
                    <a:pt x="165" y="15"/>
                    <a:pt x="168" y="14"/>
                    <a:pt x="171" y="14"/>
                  </a:cubicBezTo>
                  <a:cubicBezTo>
                    <a:pt x="175" y="14"/>
                    <a:pt x="178" y="15"/>
                    <a:pt x="181" y="18"/>
                  </a:cubicBezTo>
                  <a:cubicBezTo>
                    <a:pt x="183" y="20"/>
                    <a:pt x="184" y="23"/>
                    <a:pt x="184" y="27"/>
                  </a:cubicBezTo>
                  <a:cubicBezTo>
                    <a:pt x="184" y="30"/>
                    <a:pt x="183" y="33"/>
                    <a:pt x="182" y="36"/>
                  </a:cubicBezTo>
                  <a:cubicBezTo>
                    <a:pt x="181" y="38"/>
                    <a:pt x="179" y="41"/>
                    <a:pt x="176" y="45"/>
                  </a:cubicBezTo>
                  <a:cubicBezTo>
                    <a:pt x="173" y="48"/>
                    <a:pt x="168" y="53"/>
                    <a:pt x="160" y="60"/>
                  </a:cubicBezTo>
                  <a:cubicBezTo>
                    <a:pt x="128" y="89"/>
                    <a:pt x="128" y="89"/>
                    <a:pt x="128" y="89"/>
                  </a:cubicBezTo>
                  <a:cubicBezTo>
                    <a:pt x="125" y="101"/>
                    <a:pt x="125" y="101"/>
                    <a:pt x="125" y="101"/>
                  </a:cubicBezTo>
                  <a:cubicBezTo>
                    <a:pt x="188" y="101"/>
                    <a:pt x="188" y="101"/>
                    <a:pt x="188" y="101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49" y="87"/>
                    <a:pt x="149" y="87"/>
                    <a:pt x="149" y="87"/>
                  </a:cubicBezTo>
                  <a:cubicBezTo>
                    <a:pt x="149" y="86"/>
                    <a:pt x="149" y="86"/>
                    <a:pt x="149" y="86"/>
                  </a:cubicBezTo>
                  <a:cubicBezTo>
                    <a:pt x="170" y="69"/>
                    <a:pt x="170" y="69"/>
                    <a:pt x="170" y="69"/>
                  </a:cubicBezTo>
                  <a:cubicBezTo>
                    <a:pt x="179" y="61"/>
                    <a:pt x="185" y="55"/>
                    <a:pt x="189" y="50"/>
                  </a:cubicBezTo>
                  <a:cubicBezTo>
                    <a:pt x="193" y="46"/>
                    <a:pt x="196" y="42"/>
                    <a:pt x="198" y="38"/>
                  </a:cubicBezTo>
                  <a:cubicBezTo>
                    <a:pt x="199" y="33"/>
                    <a:pt x="200" y="29"/>
                    <a:pt x="200" y="24"/>
                  </a:cubicBezTo>
                  <a:cubicBezTo>
                    <a:pt x="200" y="17"/>
                    <a:pt x="198" y="11"/>
                    <a:pt x="193" y="7"/>
                  </a:cubicBezTo>
                  <a:cubicBezTo>
                    <a:pt x="188" y="3"/>
                    <a:pt x="182" y="1"/>
                    <a:pt x="174" y="1"/>
                  </a:cubicBezTo>
                  <a:moveTo>
                    <a:pt x="520" y="1"/>
                  </a:moveTo>
                  <a:cubicBezTo>
                    <a:pt x="515" y="1"/>
                    <a:pt x="509" y="2"/>
                    <a:pt x="504" y="4"/>
                  </a:cubicBezTo>
                  <a:cubicBezTo>
                    <a:pt x="499" y="5"/>
                    <a:pt x="494" y="9"/>
                    <a:pt x="489" y="13"/>
                  </a:cubicBezTo>
                  <a:cubicBezTo>
                    <a:pt x="497" y="24"/>
                    <a:pt x="497" y="24"/>
                    <a:pt x="497" y="24"/>
                  </a:cubicBezTo>
                  <a:cubicBezTo>
                    <a:pt x="501" y="20"/>
                    <a:pt x="505" y="18"/>
                    <a:pt x="508" y="16"/>
                  </a:cubicBezTo>
                  <a:cubicBezTo>
                    <a:pt x="511" y="15"/>
                    <a:pt x="514" y="14"/>
                    <a:pt x="518" y="14"/>
                  </a:cubicBezTo>
                  <a:cubicBezTo>
                    <a:pt x="522" y="14"/>
                    <a:pt x="525" y="15"/>
                    <a:pt x="527" y="18"/>
                  </a:cubicBezTo>
                  <a:cubicBezTo>
                    <a:pt x="529" y="20"/>
                    <a:pt x="530" y="23"/>
                    <a:pt x="530" y="27"/>
                  </a:cubicBezTo>
                  <a:cubicBezTo>
                    <a:pt x="530" y="30"/>
                    <a:pt x="530" y="33"/>
                    <a:pt x="528" y="36"/>
                  </a:cubicBezTo>
                  <a:cubicBezTo>
                    <a:pt x="527" y="38"/>
                    <a:pt x="525" y="41"/>
                    <a:pt x="522" y="45"/>
                  </a:cubicBezTo>
                  <a:cubicBezTo>
                    <a:pt x="519" y="48"/>
                    <a:pt x="514" y="53"/>
                    <a:pt x="506" y="60"/>
                  </a:cubicBezTo>
                  <a:cubicBezTo>
                    <a:pt x="474" y="89"/>
                    <a:pt x="474" y="89"/>
                    <a:pt x="474" y="89"/>
                  </a:cubicBezTo>
                  <a:cubicBezTo>
                    <a:pt x="472" y="101"/>
                    <a:pt x="472" y="101"/>
                    <a:pt x="472" y="101"/>
                  </a:cubicBezTo>
                  <a:cubicBezTo>
                    <a:pt x="535" y="101"/>
                    <a:pt x="535" y="101"/>
                    <a:pt x="535" y="101"/>
                  </a:cubicBezTo>
                  <a:cubicBezTo>
                    <a:pt x="537" y="87"/>
                    <a:pt x="537" y="87"/>
                    <a:pt x="537" y="87"/>
                  </a:cubicBezTo>
                  <a:cubicBezTo>
                    <a:pt x="495" y="87"/>
                    <a:pt x="495" y="87"/>
                    <a:pt x="495" y="87"/>
                  </a:cubicBezTo>
                  <a:cubicBezTo>
                    <a:pt x="495" y="86"/>
                    <a:pt x="495" y="86"/>
                    <a:pt x="495" y="86"/>
                  </a:cubicBezTo>
                  <a:cubicBezTo>
                    <a:pt x="516" y="69"/>
                    <a:pt x="516" y="69"/>
                    <a:pt x="516" y="69"/>
                  </a:cubicBezTo>
                  <a:cubicBezTo>
                    <a:pt x="525" y="61"/>
                    <a:pt x="532" y="55"/>
                    <a:pt x="536" y="50"/>
                  </a:cubicBezTo>
                  <a:cubicBezTo>
                    <a:pt x="539" y="46"/>
                    <a:pt x="542" y="42"/>
                    <a:pt x="544" y="38"/>
                  </a:cubicBezTo>
                  <a:cubicBezTo>
                    <a:pt x="546" y="33"/>
                    <a:pt x="547" y="29"/>
                    <a:pt x="547" y="24"/>
                  </a:cubicBezTo>
                  <a:cubicBezTo>
                    <a:pt x="547" y="17"/>
                    <a:pt x="544" y="11"/>
                    <a:pt x="539" y="7"/>
                  </a:cubicBezTo>
                  <a:cubicBezTo>
                    <a:pt x="534" y="3"/>
                    <a:pt x="528" y="1"/>
                    <a:pt x="520" y="1"/>
                  </a:cubicBezTo>
                  <a:moveTo>
                    <a:pt x="838" y="1"/>
                  </a:moveTo>
                  <a:cubicBezTo>
                    <a:pt x="832" y="1"/>
                    <a:pt x="827" y="2"/>
                    <a:pt x="822" y="4"/>
                  </a:cubicBezTo>
                  <a:cubicBezTo>
                    <a:pt x="817" y="5"/>
                    <a:pt x="812" y="9"/>
                    <a:pt x="807" y="13"/>
                  </a:cubicBezTo>
                  <a:cubicBezTo>
                    <a:pt x="814" y="24"/>
                    <a:pt x="814" y="24"/>
                    <a:pt x="814" y="24"/>
                  </a:cubicBezTo>
                  <a:cubicBezTo>
                    <a:pt x="819" y="20"/>
                    <a:pt x="823" y="18"/>
                    <a:pt x="826" y="16"/>
                  </a:cubicBezTo>
                  <a:cubicBezTo>
                    <a:pt x="829" y="15"/>
                    <a:pt x="832" y="14"/>
                    <a:pt x="835" y="14"/>
                  </a:cubicBezTo>
                  <a:cubicBezTo>
                    <a:pt x="839" y="14"/>
                    <a:pt x="842" y="15"/>
                    <a:pt x="845" y="18"/>
                  </a:cubicBezTo>
                  <a:cubicBezTo>
                    <a:pt x="847" y="20"/>
                    <a:pt x="848" y="23"/>
                    <a:pt x="848" y="27"/>
                  </a:cubicBezTo>
                  <a:cubicBezTo>
                    <a:pt x="848" y="30"/>
                    <a:pt x="847" y="33"/>
                    <a:pt x="846" y="36"/>
                  </a:cubicBezTo>
                  <a:cubicBezTo>
                    <a:pt x="845" y="38"/>
                    <a:pt x="843" y="41"/>
                    <a:pt x="840" y="45"/>
                  </a:cubicBezTo>
                  <a:cubicBezTo>
                    <a:pt x="837" y="48"/>
                    <a:pt x="832" y="53"/>
                    <a:pt x="824" y="60"/>
                  </a:cubicBezTo>
                  <a:cubicBezTo>
                    <a:pt x="792" y="89"/>
                    <a:pt x="792" y="89"/>
                    <a:pt x="792" y="89"/>
                  </a:cubicBezTo>
                  <a:cubicBezTo>
                    <a:pt x="790" y="101"/>
                    <a:pt x="790" y="101"/>
                    <a:pt x="790" y="101"/>
                  </a:cubicBezTo>
                  <a:cubicBezTo>
                    <a:pt x="852" y="101"/>
                    <a:pt x="852" y="101"/>
                    <a:pt x="852" y="101"/>
                  </a:cubicBezTo>
                  <a:cubicBezTo>
                    <a:pt x="855" y="87"/>
                    <a:pt x="855" y="87"/>
                    <a:pt x="855" y="87"/>
                  </a:cubicBezTo>
                  <a:cubicBezTo>
                    <a:pt x="813" y="87"/>
                    <a:pt x="813" y="87"/>
                    <a:pt x="813" y="87"/>
                  </a:cubicBezTo>
                  <a:cubicBezTo>
                    <a:pt x="813" y="86"/>
                    <a:pt x="813" y="86"/>
                    <a:pt x="813" y="86"/>
                  </a:cubicBezTo>
                  <a:cubicBezTo>
                    <a:pt x="834" y="69"/>
                    <a:pt x="834" y="69"/>
                    <a:pt x="834" y="69"/>
                  </a:cubicBezTo>
                  <a:cubicBezTo>
                    <a:pt x="843" y="61"/>
                    <a:pt x="850" y="55"/>
                    <a:pt x="853" y="50"/>
                  </a:cubicBezTo>
                  <a:cubicBezTo>
                    <a:pt x="857" y="46"/>
                    <a:pt x="860" y="42"/>
                    <a:pt x="862" y="38"/>
                  </a:cubicBezTo>
                  <a:cubicBezTo>
                    <a:pt x="863" y="33"/>
                    <a:pt x="864" y="29"/>
                    <a:pt x="864" y="24"/>
                  </a:cubicBezTo>
                  <a:cubicBezTo>
                    <a:pt x="864" y="24"/>
                    <a:pt x="864" y="24"/>
                    <a:pt x="864" y="24"/>
                  </a:cubicBezTo>
                  <a:cubicBezTo>
                    <a:pt x="864" y="17"/>
                    <a:pt x="862" y="11"/>
                    <a:pt x="857" y="7"/>
                  </a:cubicBezTo>
                  <a:cubicBezTo>
                    <a:pt x="852" y="3"/>
                    <a:pt x="846" y="1"/>
                    <a:pt x="838" y="1"/>
                  </a:cubicBezTo>
                  <a:moveTo>
                    <a:pt x="397" y="160"/>
                  </a:moveTo>
                  <a:cubicBezTo>
                    <a:pt x="391" y="160"/>
                    <a:pt x="386" y="158"/>
                    <a:pt x="382" y="154"/>
                  </a:cubicBezTo>
                  <a:cubicBezTo>
                    <a:pt x="378" y="150"/>
                    <a:pt x="377" y="144"/>
                    <a:pt x="377" y="137"/>
                  </a:cubicBezTo>
                  <a:cubicBezTo>
                    <a:pt x="377" y="126"/>
                    <a:pt x="379" y="116"/>
                    <a:pt x="382" y="105"/>
                  </a:cubicBezTo>
                  <a:cubicBezTo>
                    <a:pt x="386" y="95"/>
                    <a:pt x="391" y="87"/>
                    <a:pt x="398" y="81"/>
                  </a:cubicBezTo>
                  <a:cubicBezTo>
                    <a:pt x="404" y="75"/>
                    <a:pt x="410" y="72"/>
                    <a:pt x="416" y="72"/>
                  </a:cubicBezTo>
                  <a:cubicBezTo>
                    <a:pt x="428" y="72"/>
                    <a:pt x="434" y="80"/>
                    <a:pt x="434" y="95"/>
                  </a:cubicBezTo>
                  <a:cubicBezTo>
                    <a:pt x="434" y="106"/>
                    <a:pt x="433" y="117"/>
                    <a:pt x="429" y="127"/>
                  </a:cubicBezTo>
                  <a:cubicBezTo>
                    <a:pt x="426" y="137"/>
                    <a:pt x="421" y="145"/>
                    <a:pt x="416" y="151"/>
                  </a:cubicBezTo>
                  <a:cubicBezTo>
                    <a:pt x="410" y="157"/>
                    <a:pt x="404" y="160"/>
                    <a:pt x="397" y="160"/>
                  </a:cubicBezTo>
                  <a:moveTo>
                    <a:pt x="405" y="0"/>
                  </a:moveTo>
                  <a:cubicBezTo>
                    <a:pt x="378" y="0"/>
                    <a:pt x="378" y="0"/>
                    <a:pt x="378" y="0"/>
                  </a:cubicBezTo>
                  <a:cubicBezTo>
                    <a:pt x="339" y="180"/>
                    <a:pt x="339" y="180"/>
                    <a:pt x="339" y="180"/>
                  </a:cubicBezTo>
                  <a:cubicBezTo>
                    <a:pt x="360" y="180"/>
                    <a:pt x="360" y="180"/>
                    <a:pt x="360" y="180"/>
                  </a:cubicBezTo>
                  <a:cubicBezTo>
                    <a:pt x="367" y="162"/>
                    <a:pt x="367" y="162"/>
                    <a:pt x="367" y="162"/>
                  </a:cubicBezTo>
                  <a:cubicBezTo>
                    <a:pt x="369" y="162"/>
                    <a:pt x="369" y="162"/>
                    <a:pt x="369" y="162"/>
                  </a:cubicBezTo>
                  <a:cubicBezTo>
                    <a:pt x="372" y="169"/>
                    <a:pt x="376" y="174"/>
                    <a:pt x="381" y="177"/>
                  </a:cubicBezTo>
                  <a:cubicBezTo>
                    <a:pt x="387" y="181"/>
                    <a:pt x="393" y="182"/>
                    <a:pt x="401" y="182"/>
                  </a:cubicBezTo>
                  <a:cubicBezTo>
                    <a:pt x="412" y="182"/>
                    <a:pt x="422" y="179"/>
                    <a:pt x="432" y="171"/>
                  </a:cubicBezTo>
                  <a:cubicBezTo>
                    <a:pt x="441" y="163"/>
                    <a:pt x="448" y="152"/>
                    <a:pt x="454" y="139"/>
                  </a:cubicBezTo>
                  <a:cubicBezTo>
                    <a:pt x="459" y="125"/>
                    <a:pt x="462" y="110"/>
                    <a:pt x="462" y="95"/>
                  </a:cubicBezTo>
                  <a:cubicBezTo>
                    <a:pt x="462" y="81"/>
                    <a:pt x="459" y="70"/>
                    <a:pt x="453" y="62"/>
                  </a:cubicBezTo>
                  <a:cubicBezTo>
                    <a:pt x="446" y="54"/>
                    <a:pt x="438" y="50"/>
                    <a:pt x="426" y="50"/>
                  </a:cubicBezTo>
                  <a:cubicBezTo>
                    <a:pt x="420" y="50"/>
                    <a:pt x="413" y="51"/>
                    <a:pt x="408" y="55"/>
                  </a:cubicBezTo>
                  <a:cubicBezTo>
                    <a:pt x="402" y="58"/>
                    <a:pt x="395" y="64"/>
                    <a:pt x="388" y="73"/>
                  </a:cubicBezTo>
                  <a:cubicBezTo>
                    <a:pt x="388" y="73"/>
                    <a:pt x="388" y="73"/>
                    <a:pt x="388" y="73"/>
                  </a:cubicBezTo>
                  <a:cubicBezTo>
                    <a:pt x="389" y="69"/>
                    <a:pt x="390" y="64"/>
                    <a:pt x="392" y="56"/>
                  </a:cubicBezTo>
                  <a:cubicBezTo>
                    <a:pt x="394" y="49"/>
                    <a:pt x="396" y="43"/>
                    <a:pt x="397" y="38"/>
                  </a:cubicBezTo>
                  <a:cubicBezTo>
                    <a:pt x="405" y="0"/>
                    <a:pt x="405" y="0"/>
                    <a:pt x="40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225" name="PA-图片 224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22AF6030-5DF8-40A7-9A79-FBE336270CE0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224" y="2407406"/>
            <a:ext cx="1748009" cy="1748009"/>
          </a:xfrm>
          <a:prstGeom prst="rect">
            <a:avLst/>
          </a:prstGeom>
        </p:spPr>
      </p:pic>
      <p:pic>
        <p:nvPicPr>
          <p:cNvPr id="34" name="PA_图片 7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5EB72367-C5C0-4C05-AFB9-CA2E62D609C5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53335">
            <a:off x="-1794492" y="-261618"/>
            <a:ext cx="6134312" cy="388886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5" name="PA_图片 16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17F95632-4A57-42F0-AA8E-6CF8F7422C5B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7947"/>
            <a:ext cx="2893234" cy="736460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311416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-文本框 4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2AC66635-F66A-432E-89EC-00CBCD23DDFA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354136" y="1664004"/>
            <a:ext cx="4487864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、书读百遍，其义自见。</a:t>
            </a:r>
          </a:p>
          <a:p>
            <a:pPr>
              <a:lnSpc>
                <a:spcPct val="20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、鸟欲高飞先振翅，人求上进先读书。</a:t>
            </a:r>
          </a:p>
          <a:p>
            <a:pPr>
              <a:lnSpc>
                <a:spcPct val="20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、发奋识遍天下字，立志读尽人间书。</a:t>
            </a:r>
          </a:p>
          <a:p>
            <a:pPr>
              <a:lnSpc>
                <a:spcPct val="20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、理想的书籍是智慧的钥匙。</a:t>
            </a:r>
          </a:p>
          <a:p>
            <a:pPr>
              <a:lnSpc>
                <a:spcPct val="20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、书籍是人类进步的阶梯。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 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6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、读书破万卷，下笔如有神。</a:t>
            </a:r>
          </a:p>
          <a:p>
            <a:pPr>
              <a:lnSpc>
                <a:spcPct val="20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7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、书山有路勤为径，学海无崖苦作舟。</a:t>
            </a:r>
          </a:p>
        </p:txBody>
      </p:sp>
      <p:sp>
        <p:nvSpPr>
          <p:cNvPr id="6" name="PA-文本框 6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83C8E134-36DA-44E3-8AC5-FE444603B79F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354136" y="894563"/>
            <a:ext cx="366236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EE90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读</a:t>
            </a:r>
            <a:r>
              <a:rPr lang="zh-CN" altLang="en-US" sz="4400" b="1" dirty="0">
                <a:solidFill>
                  <a:srgbClr val="6BCB9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书</a:t>
            </a:r>
            <a:r>
              <a:rPr lang="zh-CN" altLang="en-US" sz="4400" b="1" dirty="0">
                <a:solidFill>
                  <a:srgbClr val="E7533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名</a:t>
            </a:r>
            <a:r>
              <a:rPr lang="zh-CN" altLang="en-US" sz="4400" b="1" dirty="0">
                <a:solidFill>
                  <a:srgbClr val="A675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言</a:t>
            </a:r>
          </a:p>
        </p:txBody>
      </p:sp>
      <p:pic>
        <p:nvPicPr>
          <p:cNvPr id="3" name="PA-图片 2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CD7C8EA0-9ADD-4828-84FD-840E23B45D53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6844" y="1279283"/>
            <a:ext cx="4424555" cy="44245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8109527" y="304800"/>
            <a:ext cx="19858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FFFFFF"/>
                </a:solidFill>
              </a:rPr>
              <a:t>https://www.ypppt.com/</a:t>
            </a:r>
            <a:endParaRPr lang="zh-CN" altLang="en-US" sz="12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8021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1">
            <a:extLst>
              <a:ext uri="{FF2B5EF4-FFF2-40B4-BE49-F238E27FC236}">
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:a14="http://schemas.microsoft.com/office/drawing/2010/main" xmlns="" id="{3874C8A3-D9E6-4AED-A3C2-52DA8CCBBDE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16422" y="681037"/>
            <a:ext cx="52629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6BCB9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居</a:t>
            </a:r>
            <a:r>
              <a:rPr lang="zh-CN" altLang="en-US" sz="4400" b="1" dirty="0">
                <a:solidFill>
                  <a:srgbClr val="E7533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里</a:t>
            </a:r>
            <a:r>
              <a:rPr lang="zh-CN" altLang="en-US" sz="4400" b="1" dirty="0">
                <a:solidFill>
                  <a:srgbClr val="A675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夫</a:t>
            </a:r>
            <a:r>
              <a:rPr lang="zh-CN" altLang="en-US" sz="4400" b="1" dirty="0">
                <a:solidFill>
                  <a:srgbClr val="FEE90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人</a:t>
            </a:r>
            <a:r>
              <a:rPr lang="zh-CN" altLang="en-US" sz="4400" b="1" dirty="0">
                <a:solidFill>
                  <a:srgbClr val="9CC9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读</a:t>
            </a:r>
            <a:r>
              <a:rPr lang="zh-CN" altLang="en-US" sz="4400" b="1" dirty="0">
                <a:solidFill>
                  <a:srgbClr val="FCC2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书</a:t>
            </a:r>
            <a:r>
              <a:rPr lang="zh-CN" altLang="en-US" sz="4400" b="1" dirty="0">
                <a:solidFill>
                  <a:srgbClr val="F977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的</a:t>
            </a:r>
            <a:r>
              <a:rPr lang="zh-CN" altLang="en-US" sz="4400" b="1" dirty="0">
                <a:solidFill>
                  <a:srgbClr val="FEE90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故</a:t>
            </a:r>
            <a:r>
              <a:rPr lang="zh-CN" altLang="en-US" sz="4400" b="1" dirty="0">
                <a:solidFill>
                  <a:srgbClr val="E7533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事</a:t>
            </a:r>
          </a:p>
        </p:txBody>
      </p:sp>
      <p:sp>
        <p:nvSpPr>
          <p:cNvPr id="5" name="PA-矩形 3">
            <a:extLst>
              <a:ext uri="{FF2B5EF4-FFF2-40B4-BE49-F238E27FC236}">
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:a14="http://schemas.microsoft.com/office/drawing/2010/main" xmlns="" id="{BB32658F-169B-47F1-8CCB-71F7EE53F86D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747486" y="1450478"/>
            <a:ext cx="5016500" cy="505192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>
              <a:lnSpc>
                <a:spcPct val="150000"/>
              </a:lnSpc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波兰有个叫玛妮雅的小姑娘，学习非常专心。不管周围怎么吵闹，都分散不了她的注意力。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  一次，玛妮雅在做功课，她姐姐和同学在她面前唱歌、跳舞、做游戏。玛妮雅就像没看见一样，在一  旁专心地看书。 </a:t>
            </a:r>
            <a:b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</a:b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  姐姐和同学想试探她一下。她们悄悄地在玛妮雅身后搭起几张凳子，只要玛妮雅一动，凳子就会倒下来。时间一分一秒地过去了，玛妮雅读完了一本书，凳子仍然竖在那儿。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  从此姐姐和同学再也不逗她了，而且像玛妮雅一样专心读书，认真学习。 </a:t>
            </a:r>
            <a:b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</a:b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  玛妮雅长大以后，成为一个伟大的的科学家。她就是居里夫人。 </a:t>
            </a:r>
            <a:b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</a:b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" name="PA-图片 3">
            <a:extLst>
              <a:ext uri="{FF2B5EF4-FFF2-40B4-BE49-F238E27FC236}">
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:a14="http://schemas.microsoft.com/office/drawing/2010/main" xmlns="" id="{D6BB9D00-4936-46FA-A2B7-A1CEE153D19B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1450478"/>
            <a:ext cx="4691597" cy="463808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矩形 3">
            <a:extLst>
              <a:ext uri="{FF2B5EF4-FFF2-40B4-BE49-F238E27FC236}">
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="" id="{CC7F0869-2191-426C-AF7E-F88F68206D2D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731838" y="1339850"/>
            <a:ext cx="5027798" cy="49688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     </a:t>
            </a: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西汉时候，有个农民的孩子，叫匡衡。他小时候很想读书，可是因为家里穷，没钱上学。后来，他跟一个亲戚学认字，才有了看书的能力。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    匡衡买不起书，只好借书来读。那个时候，书是非常贵重的，有书的人不肯轻易借给别人。匡衡就在农忙的时节，给有钱的人家打短工，不要工钱，只求人家借书给他看。 过了几年，匡衡长大了，成了家里的主要劳动力。他一天到晚在地里干活，只有中午歇晌的时候，才有工夫看一点书，所以一卷书常常要十天半月才能够读完。</a:t>
            </a:r>
          </a:p>
        </p:txBody>
      </p:sp>
      <p:sp>
        <p:nvSpPr>
          <p:cNvPr id="2" name="PA-矩形 1">
            <a:extLst>
              <a:ext uri="{FF2B5EF4-FFF2-40B4-BE49-F238E27FC236}">
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="" id="{F6B6B0FB-1064-4AEE-B1EE-4DC2288BB98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855338" y="534458"/>
            <a:ext cx="244169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EE90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凿</a:t>
            </a:r>
            <a:r>
              <a:rPr lang="zh-CN" altLang="en-US" sz="4400" b="1" dirty="0">
                <a:solidFill>
                  <a:srgbClr val="6BCB9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壁</a:t>
            </a:r>
            <a:r>
              <a:rPr lang="zh-CN" altLang="en-US" sz="4400" b="1" dirty="0">
                <a:solidFill>
                  <a:srgbClr val="E7533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偷</a:t>
            </a:r>
            <a:r>
              <a:rPr lang="zh-CN" altLang="en-US" sz="4400" b="1" dirty="0">
                <a:solidFill>
                  <a:srgbClr val="FCC2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光</a:t>
            </a:r>
          </a:p>
        </p:txBody>
      </p:sp>
      <p:sp>
        <p:nvSpPr>
          <p:cNvPr id="6" name="PA-矩形 2">
            <a:extLst>
              <a:ext uri="{FF2B5EF4-FFF2-40B4-BE49-F238E27FC236}">
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="" id="{FB7C5415-9B66-420B-83CB-21CDAD4E1DA1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6096000" y="1196181"/>
            <a:ext cx="5350933" cy="52562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     </a:t>
            </a: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匡衡很着急，心里想：白天种庄稼，没有时间看书，我可以多利用一些晚上的时间来看书。可是匡衡家里很穷，买不起点灯的油，怎么办呢？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     有一天晚上，匡衡躺在床上背白天读过的书。背着背着，突然看到东边的墙壁上透过来一线亮光。他嚯地站起来，走到墙壁边一看，原来从壁缝里透过来的是邻居的灯光。于是，匡衡想了一个办法：他拿了一把小刀，把墙缝挖大了一些。这样，透过来的光亮也大了，他就凑着透进来的灯光，读起书来。 匡衡就是这样刻苦地学习，后来成了一个很有学问的人。 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580"/>
                            </p:stCondLst>
                            <p:childTnLst>
                              <p:par>
                                <p:cTn id="2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300"/>
                            </p:stCondLst>
                            <p:childTnLst>
                              <p:par>
                                <p:cTn id="28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2" grpId="0"/>
      <p:bldP spid="6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PA-文本框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04215" y="549275"/>
            <a:ext cx="491304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99"/>
                </a:solidFill>
                <a:latin typeface="+mn-lt"/>
                <a:ea typeface="+mn-ea"/>
                <a:cs typeface="+mn-ea"/>
                <a:sym typeface="+mn-lt"/>
              </a:rPr>
              <a:t>    </a:t>
            </a:r>
            <a:r>
              <a:rPr lang="zh-CN" altLang="en-US" sz="4400" b="1" dirty="0">
                <a:solidFill>
                  <a:srgbClr val="6BCB9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小</a:t>
            </a:r>
            <a:r>
              <a:rPr lang="zh-CN" altLang="en-US" sz="4400" b="1" dirty="0">
                <a:solidFill>
                  <a:srgbClr val="E7533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萝</a:t>
            </a:r>
            <a:r>
              <a:rPr lang="zh-CN" altLang="en-US" sz="4400" b="1" dirty="0">
                <a:solidFill>
                  <a:srgbClr val="F977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卜</a:t>
            </a:r>
            <a:r>
              <a:rPr lang="zh-CN" altLang="en-US" sz="4400" b="1" dirty="0">
                <a:solidFill>
                  <a:srgbClr val="FEE90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头</a:t>
            </a:r>
            <a:r>
              <a:rPr lang="zh-CN" altLang="en-US" sz="4400" b="1" dirty="0">
                <a:solidFill>
                  <a:srgbClr val="9CC9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的</a:t>
            </a:r>
            <a:r>
              <a:rPr lang="zh-CN" altLang="en-US" sz="4400" b="1" dirty="0">
                <a:solidFill>
                  <a:srgbClr val="F7C1C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故</a:t>
            </a:r>
            <a:r>
              <a:rPr lang="zh-CN" altLang="en-US" sz="4400" b="1" dirty="0">
                <a:solidFill>
                  <a:srgbClr val="E7533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事</a:t>
            </a:r>
          </a:p>
        </p:txBody>
      </p:sp>
      <p:sp>
        <p:nvSpPr>
          <p:cNvPr id="20483" name="PA-文本框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22326" y="1191555"/>
            <a:ext cx="5076826" cy="5117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    “小萝卜头”的真实名字叫宋振中，他是和妈妈一起被国民党反动派关进监狱的。当时，他出生才八个月，就跟妈妈一样过着国民党反动派那非人的监狱生活：吃的是发霉发臭的牢饭，穿的是妈妈改小的囚衣，住的是一年到头不见阳光既阴暗又潮湿的牢房。这样时间一长，他被折磨的面黄肌瘦，不成样子，长得脑袋大身子小。监狱里的叔叔、伯伯们见他被糟蹋成这个样子，心疼极了，都亲切地喊他“小萝卜头”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     “小萝卜头”六岁那年，爸爸要求特务让他上学。特务们怕他把监狱里非人的生活说出去，硬是不让他上学。后来，经过难友们几次斗争，特务们才勉强同意，让他上学，由一位叫黄显声的伯伯教她读书。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    “小萝卜头”很爱学习，也很有礼貌。他每次来到黄伯伯门前，总是先轻轻地敲几下门，等到黄伯伯说“请进”时才推门进去，还敬个礼说：“黄伯伯好！”黄伯伯上午教他语文和数学，下午教他外语和图画。他</a:t>
            </a:r>
          </a:p>
        </p:txBody>
      </p:sp>
      <p:sp>
        <p:nvSpPr>
          <p:cNvPr id="2" name="PA-矩形 1">
            <a:extLst>
              <a:ext uri="{FF2B5EF4-FFF2-40B4-BE49-F238E27FC236}">
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:a14="http://schemas.microsoft.com/office/drawing/2010/main" xmlns="" id="{2EFC7C77-2C09-44E6-9994-4F23A854A1C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293380" y="424827"/>
            <a:ext cx="5203295" cy="5882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每门功课都很好。不但这样，他还利用和黄伯伯学习的机会，为监狱里的党组织传递情报。特务们在一旁监视的时候，他就用俄语跟黄伯伯说话，特务们听不懂俄语，只有干着急。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   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在监狱里，没有学习用的纸和笔，妈妈就把草纸省下来，订成本子给他用。有一次，他过生日，黄伯伯送给他一支铅笔，他可高兴啦，只在上课时用，平时就用小石子在地上写。不管牢房里冬天多么寒冷，夏天多么严热，他总是趴在地上写呀、算呀，不知疲倦。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         “小萝卜头”学习这样认真、刻苦，是因为他知道学习的机会来的不容易，知道时刻记住妈妈的话，等革命胜利了，还要建设新中国。但是，就在革命胜利前夕，他的美好愿望连同他那年仅九岁的幼小生命和爸爸、妈妈一起被国民党反动派残忍的杀害了。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        “小萝卜头”虽然牺牲了，但是，他的精神却永远激励着我们。同学们，在日益强大的祖国面前，在庄严的国旗下，让我继承革命先烈的遗志，发扬勤奋、刻苦的精神，努力学习、开拓进取，为国旗添彩，为学校争光！</a:t>
            </a:r>
            <a:endParaRPr lang="zh-CN" altLang="en-US" sz="14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-图片 4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3F31CE78-A013-43BA-80C9-E9371BDBB73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3" name="PA-图片 2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B61F593C-DE2C-47F0-9E51-68FB6A8A1D5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" t="26857" r="-2190" b="25143"/>
          <a:stretch/>
        </p:blipFill>
        <p:spPr>
          <a:xfrm>
            <a:off x="3324563" y="1512793"/>
            <a:ext cx="5841671" cy="2743897"/>
          </a:xfrm>
          <a:prstGeom prst="rect">
            <a:avLst/>
          </a:prstGeom>
        </p:spPr>
      </p:pic>
      <p:sp>
        <p:nvSpPr>
          <p:cNvPr id="9" name="PA-矩形 8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A5576888-093C-44C0-A08B-E39DABBB9728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536416" y="4502267"/>
            <a:ext cx="941796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kern="10" dirty="0">
                <a:solidFill>
                  <a:srgbClr val="FEE90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我</a:t>
            </a:r>
            <a:r>
              <a:rPr lang="zh-CN" altLang="en-US" sz="8000" kern="10" dirty="0">
                <a:solidFill>
                  <a:srgbClr val="E7533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们</a:t>
            </a:r>
            <a:r>
              <a:rPr lang="zh-CN" altLang="en-US" sz="8000" kern="10" dirty="0">
                <a:solidFill>
                  <a:srgbClr val="F977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为</a:t>
            </a:r>
            <a:r>
              <a:rPr lang="zh-CN" altLang="en-US" sz="8000" kern="10" dirty="0">
                <a:solidFill>
                  <a:srgbClr val="FEE90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什</a:t>
            </a:r>
            <a:r>
              <a:rPr lang="zh-CN" altLang="en-US" sz="8000" kern="10" dirty="0">
                <a:solidFill>
                  <a:srgbClr val="9CC9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么</a:t>
            </a:r>
            <a:r>
              <a:rPr lang="zh-CN" altLang="en-US" sz="8000" kern="10" dirty="0">
                <a:solidFill>
                  <a:srgbClr val="F7C1C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要</a:t>
            </a:r>
            <a:r>
              <a:rPr lang="zh-CN" altLang="en-US" sz="8000" kern="10" dirty="0">
                <a:solidFill>
                  <a:srgbClr val="6BCB9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读</a:t>
            </a:r>
            <a:r>
              <a:rPr lang="zh-CN" altLang="en-US" sz="8000" kern="10" dirty="0">
                <a:solidFill>
                  <a:srgbClr val="A675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书</a:t>
            </a:r>
            <a:r>
              <a:rPr lang="zh-CN" altLang="en-US" sz="8000" kern="10" dirty="0">
                <a:solidFill>
                  <a:srgbClr val="E7533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？</a:t>
            </a:r>
          </a:p>
        </p:txBody>
      </p:sp>
      <p:grpSp>
        <p:nvGrpSpPr>
          <p:cNvPr id="223" name="PA-组合 222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8BEDEBE6-89C9-4E95-A739-838656122975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10437813" y="2243138"/>
            <a:ext cx="1522413" cy="3836986"/>
            <a:chOff x="10437813" y="2243138"/>
            <a:chExt cx="1522413" cy="383698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3" name="PA-任意多边形 55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1CBA1563-8152-4CB2-AE68-68B4484C7794}"/>
                </a:ext>
              </a:extLst>
            </p:cNvPr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>
              <a:off x="10661651" y="4732337"/>
              <a:ext cx="479425" cy="100012"/>
            </a:xfrm>
            <a:custGeom>
              <a:avLst/>
              <a:gdLst>
                <a:gd name="T0" fmla="*/ 451 w 451"/>
                <a:gd name="T1" fmla="*/ 0 h 94"/>
                <a:gd name="T2" fmla="*/ 47 w 451"/>
                <a:gd name="T3" fmla="*/ 0 h 94"/>
                <a:gd name="T4" fmla="*/ 0 w 451"/>
                <a:gd name="T5" fmla="*/ 47 h 94"/>
                <a:gd name="T6" fmla="*/ 47 w 451"/>
                <a:gd name="T7" fmla="*/ 94 h 94"/>
                <a:gd name="T8" fmla="*/ 451 w 451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1" h="94">
                  <a:moveTo>
                    <a:pt x="451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21" y="94"/>
                    <a:pt x="47" y="94"/>
                  </a:cubicBezTo>
                  <a:cubicBezTo>
                    <a:pt x="451" y="94"/>
                    <a:pt x="451" y="94"/>
                    <a:pt x="451" y="94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PA-任意多边形 56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D488A61B-8474-4D60-A903-7A34E6C80D22}"/>
                </a:ext>
              </a:extLst>
            </p:cNvPr>
            <p:cNvSpPr>
              <a:spLocks/>
            </p:cNvSpPr>
            <p:nvPr>
              <p:custDataLst>
                <p:tags r:id="rId10"/>
              </p:custDataLst>
            </p:nvPr>
          </p:nvSpPr>
          <p:spPr bwMode="auto">
            <a:xfrm>
              <a:off x="10699751" y="4630737"/>
              <a:ext cx="479425" cy="100012"/>
            </a:xfrm>
            <a:custGeom>
              <a:avLst/>
              <a:gdLst>
                <a:gd name="T0" fmla="*/ 0 w 450"/>
                <a:gd name="T1" fmla="*/ 0 h 94"/>
                <a:gd name="T2" fmla="*/ 403 w 450"/>
                <a:gd name="T3" fmla="*/ 0 h 94"/>
                <a:gd name="T4" fmla="*/ 450 w 450"/>
                <a:gd name="T5" fmla="*/ 47 h 94"/>
                <a:gd name="T6" fmla="*/ 403 w 450"/>
                <a:gd name="T7" fmla="*/ 94 h 94"/>
                <a:gd name="T8" fmla="*/ 0 w 450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0" h="94">
                  <a:moveTo>
                    <a:pt x="0" y="0"/>
                  </a:moveTo>
                  <a:cubicBezTo>
                    <a:pt x="403" y="0"/>
                    <a:pt x="403" y="0"/>
                    <a:pt x="403" y="0"/>
                  </a:cubicBezTo>
                  <a:cubicBezTo>
                    <a:pt x="429" y="0"/>
                    <a:pt x="450" y="21"/>
                    <a:pt x="450" y="47"/>
                  </a:cubicBezTo>
                  <a:cubicBezTo>
                    <a:pt x="450" y="73"/>
                    <a:pt x="429" y="94"/>
                    <a:pt x="403" y="94"/>
                  </a:cubicBezTo>
                  <a:cubicBezTo>
                    <a:pt x="0" y="94"/>
                    <a:pt x="0" y="94"/>
                    <a:pt x="0" y="94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PA-任意多边形 57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5A92653E-B411-4AB2-BCC2-FDDCEF78E906}"/>
                </a:ext>
              </a:extLst>
            </p:cNvPr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>
              <a:off x="11139488" y="4530725"/>
              <a:ext cx="820738" cy="100012"/>
            </a:xfrm>
            <a:custGeom>
              <a:avLst/>
              <a:gdLst>
                <a:gd name="T0" fmla="*/ 320 w 771"/>
                <a:gd name="T1" fmla="*/ 93 h 93"/>
                <a:gd name="T2" fmla="*/ 724 w 771"/>
                <a:gd name="T3" fmla="*/ 93 h 93"/>
                <a:gd name="T4" fmla="*/ 771 w 771"/>
                <a:gd name="T5" fmla="*/ 47 h 93"/>
                <a:gd name="T6" fmla="*/ 724 w 771"/>
                <a:gd name="T7" fmla="*/ 0 h 93"/>
                <a:gd name="T8" fmla="*/ 0 w 771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1" h="93">
                  <a:moveTo>
                    <a:pt x="320" y="93"/>
                  </a:moveTo>
                  <a:cubicBezTo>
                    <a:pt x="724" y="93"/>
                    <a:pt x="724" y="93"/>
                    <a:pt x="724" y="93"/>
                  </a:cubicBezTo>
                  <a:cubicBezTo>
                    <a:pt x="750" y="93"/>
                    <a:pt x="771" y="72"/>
                    <a:pt x="771" y="47"/>
                  </a:cubicBezTo>
                  <a:cubicBezTo>
                    <a:pt x="771" y="21"/>
                    <a:pt x="750" y="0"/>
                    <a:pt x="72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PA-任意多边形 58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0B21297C-74E5-4336-BFE0-B74BAF3B4337}"/>
                </a:ext>
              </a:extLst>
            </p:cNvPr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11107738" y="4530725"/>
              <a:ext cx="820738" cy="100012"/>
            </a:xfrm>
            <a:custGeom>
              <a:avLst/>
              <a:gdLst>
                <a:gd name="T0" fmla="*/ 320 w 771"/>
                <a:gd name="T1" fmla="*/ 93 h 93"/>
                <a:gd name="T2" fmla="*/ 724 w 771"/>
                <a:gd name="T3" fmla="*/ 93 h 93"/>
                <a:gd name="T4" fmla="*/ 771 w 771"/>
                <a:gd name="T5" fmla="*/ 47 h 93"/>
                <a:gd name="T6" fmla="*/ 724 w 771"/>
                <a:gd name="T7" fmla="*/ 0 h 93"/>
                <a:gd name="T8" fmla="*/ 0 w 771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1" h="93">
                  <a:moveTo>
                    <a:pt x="320" y="93"/>
                  </a:moveTo>
                  <a:cubicBezTo>
                    <a:pt x="724" y="93"/>
                    <a:pt x="724" y="93"/>
                    <a:pt x="724" y="93"/>
                  </a:cubicBezTo>
                  <a:cubicBezTo>
                    <a:pt x="750" y="93"/>
                    <a:pt x="771" y="72"/>
                    <a:pt x="771" y="47"/>
                  </a:cubicBezTo>
                  <a:cubicBezTo>
                    <a:pt x="771" y="21"/>
                    <a:pt x="750" y="0"/>
                    <a:pt x="72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PA-任意多边形 59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46681FB7-11AA-4C1A-8F63-CB9D0F655F1E}"/>
                </a:ext>
              </a:extLst>
            </p:cNvPr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>
              <a:off x="11075988" y="4530725"/>
              <a:ext cx="819150" cy="100012"/>
            </a:xfrm>
            <a:custGeom>
              <a:avLst/>
              <a:gdLst>
                <a:gd name="T0" fmla="*/ 320 w 770"/>
                <a:gd name="T1" fmla="*/ 93 h 93"/>
                <a:gd name="T2" fmla="*/ 723 w 770"/>
                <a:gd name="T3" fmla="*/ 93 h 93"/>
                <a:gd name="T4" fmla="*/ 770 w 770"/>
                <a:gd name="T5" fmla="*/ 47 h 93"/>
                <a:gd name="T6" fmla="*/ 723 w 770"/>
                <a:gd name="T7" fmla="*/ 0 h 93"/>
                <a:gd name="T8" fmla="*/ 0 w 770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0" h="93">
                  <a:moveTo>
                    <a:pt x="320" y="93"/>
                  </a:moveTo>
                  <a:cubicBezTo>
                    <a:pt x="723" y="93"/>
                    <a:pt x="723" y="93"/>
                    <a:pt x="723" y="93"/>
                  </a:cubicBezTo>
                  <a:cubicBezTo>
                    <a:pt x="749" y="93"/>
                    <a:pt x="770" y="72"/>
                    <a:pt x="770" y="47"/>
                  </a:cubicBezTo>
                  <a:cubicBezTo>
                    <a:pt x="770" y="21"/>
                    <a:pt x="749" y="0"/>
                    <a:pt x="723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PA-任意多边形 60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8960713A-D8DC-4D31-B154-6C222A47E364}"/>
                </a:ext>
              </a:extLst>
            </p:cNvPr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>
              <a:off x="10458451" y="4530725"/>
              <a:ext cx="820738" cy="100012"/>
            </a:xfrm>
            <a:custGeom>
              <a:avLst/>
              <a:gdLst>
                <a:gd name="T0" fmla="*/ 451 w 771"/>
                <a:gd name="T1" fmla="*/ 94 h 94"/>
                <a:gd name="T2" fmla="*/ 47 w 771"/>
                <a:gd name="T3" fmla="*/ 94 h 94"/>
                <a:gd name="T4" fmla="*/ 0 w 771"/>
                <a:gd name="T5" fmla="*/ 47 h 94"/>
                <a:gd name="T6" fmla="*/ 47 w 771"/>
                <a:gd name="T7" fmla="*/ 0 h 94"/>
                <a:gd name="T8" fmla="*/ 771 w 771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1" h="94">
                  <a:moveTo>
                    <a:pt x="451" y="94"/>
                  </a:moveTo>
                  <a:cubicBezTo>
                    <a:pt x="47" y="94"/>
                    <a:pt x="47" y="94"/>
                    <a:pt x="47" y="94"/>
                  </a:cubicBezTo>
                  <a:cubicBezTo>
                    <a:pt x="21" y="94"/>
                    <a:pt x="0" y="73"/>
                    <a:pt x="0" y="47"/>
                  </a:cubicBezTo>
                  <a:cubicBezTo>
                    <a:pt x="0" y="21"/>
                    <a:pt x="21" y="0"/>
                    <a:pt x="47" y="0"/>
                  </a:cubicBezTo>
                  <a:cubicBezTo>
                    <a:pt x="771" y="0"/>
                    <a:pt x="771" y="0"/>
                    <a:pt x="771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PA-任意多边形 61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0DC55830-0577-4DC5-92A6-3447EDDC8975}"/>
                </a:ext>
              </a:extLst>
            </p:cNvPr>
            <p:cNvSpPr>
              <a:spLocks/>
            </p:cNvSpPr>
            <p:nvPr>
              <p:custDataLst>
                <p:tags r:id="rId15"/>
              </p:custDataLst>
            </p:nvPr>
          </p:nvSpPr>
          <p:spPr bwMode="auto">
            <a:xfrm>
              <a:off x="10490201" y="4530725"/>
              <a:ext cx="820738" cy="100012"/>
            </a:xfrm>
            <a:custGeom>
              <a:avLst/>
              <a:gdLst>
                <a:gd name="T0" fmla="*/ 450 w 771"/>
                <a:gd name="T1" fmla="*/ 94 h 94"/>
                <a:gd name="T2" fmla="*/ 47 w 771"/>
                <a:gd name="T3" fmla="*/ 94 h 94"/>
                <a:gd name="T4" fmla="*/ 0 w 771"/>
                <a:gd name="T5" fmla="*/ 47 h 94"/>
                <a:gd name="T6" fmla="*/ 47 w 771"/>
                <a:gd name="T7" fmla="*/ 0 h 94"/>
                <a:gd name="T8" fmla="*/ 771 w 771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1" h="94">
                  <a:moveTo>
                    <a:pt x="450" y="94"/>
                  </a:moveTo>
                  <a:cubicBezTo>
                    <a:pt x="47" y="94"/>
                    <a:pt x="47" y="94"/>
                    <a:pt x="47" y="94"/>
                  </a:cubicBezTo>
                  <a:cubicBezTo>
                    <a:pt x="21" y="94"/>
                    <a:pt x="0" y="73"/>
                    <a:pt x="0" y="47"/>
                  </a:cubicBezTo>
                  <a:cubicBezTo>
                    <a:pt x="0" y="21"/>
                    <a:pt x="21" y="0"/>
                    <a:pt x="47" y="0"/>
                  </a:cubicBezTo>
                  <a:cubicBezTo>
                    <a:pt x="771" y="0"/>
                    <a:pt x="771" y="0"/>
                    <a:pt x="771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PA-任意多边形 62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3E4D5752-E5FA-4E0B-AACF-C3001F3B4C11}"/>
                </a:ext>
              </a:extLst>
            </p:cNvPr>
            <p:cNvSpPr>
              <a:spLocks/>
            </p:cNvSpPr>
            <p:nvPr>
              <p:custDataLst>
                <p:tags r:id="rId16"/>
              </p:custDataLst>
            </p:nvPr>
          </p:nvSpPr>
          <p:spPr bwMode="auto">
            <a:xfrm>
              <a:off x="10883901" y="2616200"/>
              <a:ext cx="361950" cy="74612"/>
            </a:xfrm>
            <a:custGeom>
              <a:avLst/>
              <a:gdLst>
                <a:gd name="T0" fmla="*/ 339 w 339"/>
                <a:gd name="T1" fmla="*/ 0 h 70"/>
                <a:gd name="T2" fmla="*/ 35 w 339"/>
                <a:gd name="T3" fmla="*/ 0 h 70"/>
                <a:gd name="T4" fmla="*/ 0 w 339"/>
                <a:gd name="T5" fmla="*/ 35 h 70"/>
                <a:gd name="T6" fmla="*/ 35 w 339"/>
                <a:gd name="T7" fmla="*/ 70 h 70"/>
                <a:gd name="T8" fmla="*/ 339 w 339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70">
                  <a:moveTo>
                    <a:pt x="339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15" y="0"/>
                    <a:pt x="0" y="15"/>
                    <a:pt x="0" y="35"/>
                  </a:cubicBezTo>
                  <a:cubicBezTo>
                    <a:pt x="0" y="54"/>
                    <a:pt x="15" y="70"/>
                    <a:pt x="35" y="70"/>
                  </a:cubicBezTo>
                  <a:cubicBezTo>
                    <a:pt x="339" y="70"/>
                    <a:pt x="339" y="70"/>
                    <a:pt x="339" y="7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PA-任意多边形 63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253FC465-8F9F-47A6-BBB0-E526E95E6C85}"/>
                </a:ext>
              </a:extLst>
            </p:cNvPr>
            <p:cNvSpPr>
              <a:spLocks/>
            </p:cNvSpPr>
            <p:nvPr>
              <p:custDataLst>
                <p:tags r:id="rId17"/>
              </p:custDataLst>
            </p:nvPr>
          </p:nvSpPr>
          <p:spPr bwMode="auto">
            <a:xfrm>
              <a:off x="10912476" y="2540000"/>
              <a:ext cx="360363" cy="76200"/>
            </a:xfrm>
            <a:custGeom>
              <a:avLst/>
              <a:gdLst>
                <a:gd name="T0" fmla="*/ 0 w 339"/>
                <a:gd name="T1" fmla="*/ 0 h 71"/>
                <a:gd name="T2" fmla="*/ 304 w 339"/>
                <a:gd name="T3" fmla="*/ 0 h 71"/>
                <a:gd name="T4" fmla="*/ 339 w 339"/>
                <a:gd name="T5" fmla="*/ 36 h 71"/>
                <a:gd name="T6" fmla="*/ 304 w 339"/>
                <a:gd name="T7" fmla="*/ 71 h 71"/>
                <a:gd name="T8" fmla="*/ 0 w 339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71">
                  <a:moveTo>
                    <a:pt x="0" y="0"/>
                  </a:moveTo>
                  <a:cubicBezTo>
                    <a:pt x="304" y="0"/>
                    <a:pt x="304" y="0"/>
                    <a:pt x="304" y="0"/>
                  </a:cubicBezTo>
                  <a:cubicBezTo>
                    <a:pt x="324" y="0"/>
                    <a:pt x="339" y="16"/>
                    <a:pt x="339" y="36"/>
                  </a:cubicBezTo>
                  <a:cubicBezTo>
                    <a:pt x="339" y="55"/>
                    <a:pt x="324" y="71"/>
                    <a:pt x="304" y="71"/>
                  </a:cubicBezTo>
                  <a:cubicBezTo>
                    <a:pt x="0" y="71"/>
                    <a:pt x="0" y="71"/>
                    <a:pt x="0" y="71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PA-任意多边形 64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EA85D31D-59AF-4CC1-8514-E99FE5CDEEB6}"/>
                </a:ext>
              </a:extLst>
            </p:cNvPr>
            <p:cNvSpPr>
              <a:spLocks/>
            </p:cNvSpPr>
            <p:nvPr>
              <p:custDataLst>
                <p:tags r:id="rId18"/>
              </p:custDataLst>
            </p:nvPr>
          </p:nvSpPr>
          <p:spPr bwMode="auto">
            <a:xfrm>
              <a:off x="10731501" y="2465388"/>
              <a:ext cx="617538" cy="74612"/>
            </a:xfrm>
            <a:custGeom>
              <a:avLst/>
              <a:gdLst>
                <a:gd name="T0" fmla="*/ 339 w 580"/>
                <a:gd name="T1" fmla="*/ 70 h 70"/>
                <a:gd name="T2" fmla="*/ 35 w 580"/>
                <a:gd name="T3" fmla="*/ 70 h 70"/>
                <a:gd name="T4" fmla="*/ 0 w 580"/>
                <a:gd name="T5" fmla="*/ 35 h 70"/>
                <a:gd name="T6" fmla="*/ 35 w 580"/>
                <a:gd name="T7" fmla="*/ 0 h 70"/>
                <a:gd name="T8" fmla="*/ 580 w 58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70">
                  <a:moveTo>
                    <a:pt x="339" y="70"/>
                  </a:moveTo>
                  <a:cubicBezTo>
                    <a:pt x="35" y="70"/>
                    <a:pt x="35" y="70"/>
                    <a:pt x="35" y="70"/>
                  </a:cubicBezTo>
                  <a:cubicBezTo>
                    <a:pt x="16" y="70"/>
                    <a:pt x="0" y="55"/>
                    <a:pt x="0" y="35"/>
                  </a:cubicBezTo>
                  <a:cubicBezTo>
                    <a:pt x="0" y="16"/>
                    <a:pt x="16" y="0"/>
                    <a:pt x="35" y="0"/>
                  </a:cubicBezTo>
                  <a:cubicBezTo>
                    <a:pt x="580" y="0"/>
                    <a:pt x="580" y="0"/>
                    <a:pt x="58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PA-任意多边形 65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D00AD68D-72D6-46BA-A867-FBF7F2C86A43}"/>
                </a:ext>
              </a:extLst>
            </p:cNvPr>
            <p:cNvSpPr>
              <a:spLocks/>
            </p:cNvSpPr>
            <p:nvPr>
              <p:custDataLst>
                <p:tags r:id="rId19"/>
              </p:custDataLst>
            </p:nvPr>
          </p:nvSpPr>
          <p:spPr bwMode="auto">
            <a:xfrm>
              <a:off x="10753726" y="2465388"/>
              <a:ext cx="617538" cy="74612"/>
            </a:xfrm>
            <a:custGeom>
              <a:avLst/>
              <a:gdLst>
                <a:gd name="T0" fmla="*/ 339 w 580"/>
                <a:gd name="T1" fmla="*/ 70 h 70"/>
                <a:gd name="T2" fmla="*/ 36 w 580"/>
                <a:gd name="T3" fmla="*/ 70 h 70"/>
                <a:gd name="T4" fmla="*/ 0 w 580"/>
                <a:gd name="T5" fmla="*/ 35 h 70"/>
                <a:gd name="T6" fmla="*/ 36 w 580"/>
                <a:gd name="T7" fmla="*/ 0 h 70"/>
                <a:gd name="T8" fmla="*/ 580 w 58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70">
                  <a:moveTo>
                    <a:pt x="339" y="70"/>
                  </a:moveTo>
                  <a:cubicBezTo>
                    <a:pt x="36" y="70"/>
                    <a:pt x="36" y="70"/>
                    <a:pt x="36" y="70"/>
                  </a:cubicBezTo>
                  <a:cubicBezTo>
                    <a:pt x="16" y="70"/>
                    <a:pt x="0" y="55"/>
                    <a:pt x="0" y="35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80" y="0"/>
                    <a:pt x="580" y="0"/>
                    <a:pt x="58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PA-任意多边形 76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ACB32C21-DC2E-4006-A203-38342CA16B94}"/>
                </a:ext>
              </a:extLst>
            </p:cNvPr>
            <p:cNvSpPr>
              <a:spLocks/>
            </p:cNvSpPr>
            <p:nvPr>
              <p:custDataLst>
                <p:tags r:id="rId20"/>
              </p:custDataLst>
            </p:nvPr>
          </p:nvSpPr>
          <p:spPr bwMode="auto">
            <a:xfrm>
              <a:off x="10594976" y="2243138"/>
              <a:ext cx="617538" cy="74612"/>
            </a:xfrm>
            <a:custGeom>
              <a:avLst/>
              <a:gdLst>
                <a:gd name="T0" fmla="*/ 241 w 580"/>
                <a:gd name="T1" fmla="*/ 70 h 70"/>
                <a:gd name="T2" fmla="*/ 545 w 580"/>
                <a:gd name="T3" fmla="*/ 70 h 70"/>
                <a:gd name="T4" fmla="*/ 580 w 580"/>
                <a:gd name="T5" fmla="*/ 35 h 70"/>
                <a:gd name="T6" fmla="*/ 545 w 580"/>
                <a:gd name="T7" fmla="*/ 0 h 70"/>
                <a:gd name="T8" fmla="*/ 0 w 58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70">
                  <a:moveTo>
                    <a:pt x="241" y="70"/>
                  </a:moveTo>
                  <a:cubicBezTo>
                    <a:pt x="545" y="70"/>
                    <a:pt x="545" y="70"/>
                    <a:pt x="545" y="70"/>
                  </a:cubicBezTo>
                  <a:cubicBezTo>
                    <a:pt x="564" y="70"/>
                    <a:pt x="580" y="55"/>
                    <a:pt x="580" y="35"/>
                  </a:cubicBezTo>
                  <a:cubicBezTo>
                    <a:pt x="580" y="16"/>
                    <a:pt x="564" y="0"/>
                    <a:pt x="545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PA-任意多边形 77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179BD73E-765B-4FD0-BD12-6A463168C89E}"/>
                </a:ext>
              </a:extLst>
            </p:cNvPr>
            <p:cNvSpPr>
              <a:spLocks/>
            </p:cNvSpPr>
            <p:nvPr>
              <p:custDataLst>
                <p:tags r:id="rId21"/>
              </p:custDataLst>
            </p:nvPr>
          </p:nvSpPr>
          <p:spPr bwMode="auto">
            <a:xfrm>
              <a:off x="10571163" y="2243138"/>
              <a:ext cx="617538" cy="74612"/>
            </a:xfrm>
            <a:custGeom>
              <a:avLst/>
              <a:gdLst>
                <a:gd name="T0" fmla="*/ 241 w 580"/>
                <a:gd name="T1" fmla="*/ 70 h 70"/>
                <a:gd name="T2" fmla="*/ 544 w 580"/>
                <a:gd name="T3" fmla="*/ 70 h 70"/>
                <a:gd name="T4" fmla="*/ 580 w 580"/>
                <a:gd name="T5" fmla="*/ 35 h 70"/>
                <a:gd name="T6" fmla="*/ 544 w 580"/>
                <a:gd name="T7" fmla="*/ 0 h 70"/>
                <a:gd name="T8" fmla="*/ 0 w 58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70">
                  <a:moveTo>
                    <a:pt x="241" y="70"/>
                  </a:moveTo>
                  <a:cubicBezTo>
                    <a:pt x="544" y="70"/>
                    <a:pt x="544" y="70"/>
                    <a:pt x="544" y="70"/>
                  </a:cubicBezTo>
                  <a:cubicBezTo>
                    <a:pt x="564" y="70"/>
                    <a:pt x="580" y="55"/>
                    <a:pt x="580" y="35"/>
                  </a:cubicBezTo>
                  <a:cubicBezTo>
                    <a:pt x="580" y="16"/>
                    <a:pt x="564" y="0"/>
                    <a:pt x="54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PA-任意多边形 78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8F035952-1651-4D01-8475-9D76438F006C}"/>
                </a:ext>
              </a:extLst>
            </p:cNvPr>
            <p:cNvSpPr>
              <a:spLocks/>
            </p:cNvSpPr>
            <p:nvPr>
              <p:custDataLst>
                <p:tags r:id="rId22"/>
              </p:custDataLst>
            </p:nvPr>
          </p:nvSpPr>
          <p:spPr bwMode="auto">
            <a:xfrm>
              <a:off x="10787063" y="2317750"/>
              <a:ext cx="615950" cy="74612"/>
            </a:xfrm>
            <a:custGeom>
              <a:avLst/>
              <a:gdLst>
                <a:gd name="T0" fmla="*/ 202 w 580"/>
                <a:gd name="T1" fmla="*/ 0 h 70"/>
                <a:gd name="T2" fmla="*/ 35 w 580"/>
                <a:gd name="T3" fmla="*/ 0 h 70"/>
                <a:gd name="T4" fmla="*/ 0 w 580"/>
                <a:gd name="T5" fmla="*/ 35 h 70"/>
                <a:gd name="T6" fmla="*/ 35 w 580"/>
                <a:gd name="T7" fmla="*/ 70 h 70"/>
                <a:gd name="T8" fmla="*/ 580 w 580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70">
                  <a:moveTo>
                    <a:pt x="202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15" y="0"/>
                    <a:pt x="0" y="15"/>
                    <a:pt x="0" y="35"/>
                  </a:cubicBezTo>
                  <a:cubicBezTo>
                    <a:pt x="0" y="54"/>
                    <a:pt x="15" y="70"/>
                    <a:pt x="35" y="70"/>
                  </a:cubicBezTo>
                  <a:cubicBezTo>
                    <a:pt x="580" y="70"/>
                    <a:pt x="580" y="70"/>
                    <a:pt x="580" y="70"/>
                  </a:cubicBezTo>
                </a:path>
              </a:pathLst>
            </a:custGeom>
            <a:noFill/>
            <a:ln w="7938" cap="flat">
              <a:solidFill>
                <a:srgbClr val="5FB7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PA-任意多边形 79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0F14F282-8258-48C0-ABEA-F9986D2DF690}"/>
                </a:ext>
              </a:extLst>
            </p:cNvPr>
            <p:cNvSpPr>
              <a:spLocks/>
            </p:cNvSpPr>
            <p:nvPr>
              <p:custDataLst>
                <p:tags r:id="rId23"/>
              </p:custDataLst>
            </p:nvPr>
          </p:nvSpPr>
          <p:spPr bwMode="auto">
            <a:xfrm>
              <a:off x="10644188" y="3578225"/>
              <a:ext cx="617538" cy="436562"/>
            </a:xfrm>
            <a:custGeom>
              <a:avLst/>
              <a:gdLst>
                <a:gd name="T0" fmla="*/ 32 w 389"/>
                <a:gd name="T1" fmla="*/ 275 h 275"/>
                <a:gd name="T2" fmla="*/ 0 w 389"/>
                <a:gd name="T3" fmla="*/ 225 h 275"/>
                <a:gd name="T4" fmla="*/ 358 w 389"/>
                <a:gd name="T5" fmla="*/ 0 h 275"/>
                <a:gd name="T6" fmla="*/ 389 w 389"/>
                <a:gd name="T7" fmla="*/ 50 h 275"/>
                <a:gd name="T8" fmla="*/ 32 w 389"/>
                <a:gd name="T9" fmla="*/ 27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9" h="275">
                  <a:moveTo>
                    <a:pt x="32" y="275"/>
                  </a:moveTo>
                  <a:lnTo>
                    <a:pt x="0" y="225"/>
                  </a:lnTo>
                  <a:lnTo>
                    <a:pt x="358" y="0"/>
                  </a:lnTo>
                  <a:lnTo>
                    <a:pt x="389" y="50"/>
                  </a:lnTo>
                  <a:lnTo>
                    <a:pt x="32" y="275"/>
                  </a:lnTo>
                  <a:close/>
                </a:path>
              </a:pathLst>
            </a:custGeom>
            <a:solidFill>
              <a:srgbClr val="B5D2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PA-任意多边形 80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B16AD2DC-2C5B-487D-8D63-173CD4ED4EFF}"/>
                </a:ext>
              </a:extLst>
            </p:cNvPr>
            <p:cNvSpPr>
              <a:spLocks/>
            </p:cNvSpPr>
            <p:nvPr>
              <p:custDataLst>
                <p:tags r:id="rId24"/>
              </p:custDataLst>
            </p:nvPr>
          </p:nvSpPr>
          <p:spPr bwMode="auto">
            <a:xfrm>
              <a:off x="10531476" y="3948112"/>
              <a:ext cx="153988" cy="114300"/>
            </a:xfrm>
            <a:custGeom>
              <a:avLst/>
              <a:gdLst>
                <a:gd name="T0" fmla="*/ 0 w 97"/>
                <a:gd name="T1" fmla="*/ 72 h 72"/>
                <a:gd name="T2" fmla="*/ 77 w 97"/>
                <a:gd name="T3" fmla="*/ 0 h 72"/>
                <a:gd name="T4" fmla="*/ 97 w 97"/>
                <a:gd name="T5" fmla="*/ 32 h 72"/>
                <a:gd name="T6" fmla="*/ 0 w 97"/>
                <a:gd name="T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72">
                  <a:moveTo>
                    <a:pt x="0" y="72"/>
                  </a:moveTo>
                  <a:lnTo>
                    <a:pt x="77" y="0"/>
                  </a:lnTo>
                  <a:lnTo>
                    <a:pt x="97" y="32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E5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PA-任意多边形 81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78FEACD7-412B-4A23-8D18-D62F8FDC50BC}"/>
                </a:ext>
              </a:extLst>
            </p:cNvPr>
            <p:cNvSpPr>
              <a:spLocks/>
            </p:cNvSpPr>
            <p:nvPr>
              <p:custDataLst>
                <p:tags r:id="rId25"/>
              </p:custDataLst>
            </p:nvPr>
          </p:nvSpPr>
          <p:spPr bwMode="auto">
            <a:xfrm>
              <a:off x="11171238" y="3657600"/>
              <a:ext cx="182563" cy="676275"/>
            </a:xfrm>
            <a:custGeom>
              <a:avLst/>
              <a:gdLst>
                <a:gd name="T0" fmla="*/ 0 w 115"/>
                <a:gd name="T1" fmla="*/ 418 h 426"/>
                <a:gd name="T2" fmla="*/ 58 w 115"/>
                <a:gd name="T3" fmla="*/ 426 h 426"/>
                <a:gd name="T4" fmla="*/ 115 w 115"/>
                <a:gd name="T5" fmla="*/ 8 h 426"/>
                <a:gd name="T6" fmla="*/ 57 w 115"/>
                <a:gd name="T7" fmla="*/ 0 h 426"/>
                <a:gd name="T8" fmla="*/ 0 w 115"/>
                <a:gd name="T9" fmla="*/ 418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426">
                  <a:moveTo>
                    <a:pt x="0" y="418"/>
                  </a:moveTo>
                  <a:lnTo>
                    <a:pt x="58" y="426"/>
                  </a:lnTo>
                  <a:lnTo>
                    <a:pt x="115" y="8"/>
                  </a:lnTo>
                  <a:lnTo>
                    <a:pt x="57" y="0"/>
                  </a:lnTo>
                  <a:lnTo>
                    <a:pt x="0" y="418"/>
                  </a:lnTo>
                  <a:close/>
                </a:path>
              </a:pathLst>
            </a:custGeom>
            <a:solidFill>
              <a:srgbClr val="B5D2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PA-任意多边形 82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E48DBCBD-95D2-4AF8-8414-948289737D67}"/>
                </a:ext>
              </a:extLst>
            </p:cNvPr>
            <p:cNvSpPr>
              <a:spLocks/>
            </p:cNvSpPr>
            <p:nvPr>
              <p:custDataLst>
                <p:tags r:id="rId26"/>
              </p:custDataLst>
            </p:nvPr>
          </p:nvSpPr>
          <p:spPr bwMode="auto">
            <a:xfrm>
              <a:off x="11188701" y="4324350"/>
              <a:ext cx="60325" cy="166687"/>
            </a:xfrm>
            <a:custGeom>
              <a:avLst/>
              <a:gdLst>
                <a:gd name="T0" fmla="*/ 4 w 38"/>
                <a:gd name="T1" fmla="*/ 105 h 105"/>
                <a:gd name="T2" fmla="*/ 38 w 38"/>
                <a:gd name="T3" fmla="*/ 5 h 105"/>
                <a:gd name="T4" fmla="*/ 0 w 38"/>
                <a:gd name="T5" fmla="*/ 0 h 105"/>
                <a:gd name="T6" fmla="*/ 4 w 38"/>
                <a:gd name="T7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05">
                  <a:moveTo>
                    <a:pt x="4" y="105"/>
                  </a:moveTo>
                  <a:lnTo>
                    <a:pt x="38" y="5"/>
                  </a:lnTo>
                  <a:lnTo>
                    <a:pt x="0" y="0"/>
                  </a:lnTo>
                  <a:lnTo>
                    <a:pt x="4" y="105"/>
                  </a:lnTo>
                  <a:close/>
                </a:path>
              </a:pathLst>
            </a:custGeom>
            <a:solidFill>
              <a:srgbClr val="E5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PA-任意多边形 83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FFD46503-058D-4DD8-94DB-851DEE382C88}"/>
                </a:ext>
              </a:extLst>
            </p:cNvPr>
            <p:cNvSpPr>
              <a:spLocks/>
            </p:cNvSpPr>
            <p:nvPr>
              <p:custDataLst>
                <p:tags r:id="rId27"/>
              </p:custDataLst>
            </p:nvPr>
          </p:nvSpPr>
          <p:spPr bwMode="auto">
            <a:xfrm>
              <a:off x="11276013" y="3397250"/>
              <a:ext cx="163513" cy="227012"/>
            </a:xfrm>
            <a:custGeom>
              <a:avLst/>
              <a:gdLst>
                <a:gd name="T0" fmla="*/ 17 w 103"/>
                <a:gd name="T1" fmla="*/ 143 h 143"/>
                <a:gd name="T2" fmla="*/ 0 w 103"/>
                <a:gd name="T3" fmla="*/ 132 h 143"/>
                <a:gd name="T4" fmla="*/ 85 w 103"/>
                <a:gd name="T5" fmla="*/ 0 h 143"/>
                <a:gd name="T6" fmla="*/ 103 w 103"/>
                <a:gd name="T7" fmla="*/ 11 h 143"/>
                <a:gd name="T8" fmla="*/ 17 w 103"/>
                <a:gd name="T9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43">
                  <a:moveTo>
                    <a:pt x="17" y="143"/>
                  </a:moveTo>
                  <a:lnTo>
                    <a:pt x="0" y="132"/>
                  </a:lnTo>
                  <a:lnTo>
                    <a:pt x="85" y="0"/>
                  </a:lnTo>
                  <a:lnTo>
                    <a:pt x="103" y="11"/>
                  </a:lnTo>
                  <a:lnTo>
                    <a:pt x="17" y="143"/>
                  </a:lnTo>
                  <a:close/>
                </a:path>
              </a:pathLst>
            </a:custGeom>
            <a:solidFill>
              <a:srgbClr val="BFE5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PA-任意多边形 84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EBBE4937-2BE0-44E1-B76E-5DB1B53C5F8A}"/>
                </a:ext>
              </a:extLst>
            </p:cNvPr>
            <p:cNvSpPr>
              <a:spLocks/>
            </p:cNvSpPr>
            <p:nvPr>
              <p:custDataLst>
                <p:tags r:id="rId28"/>
              </p:custDataLst>
            </p:nvPr>
          </p:nvSpPr>
          <p:spPr bwMode="auto">
            <a:xfrm>
              <a:off x="11118851" y="3513137"/>
              <a:ext cx="285750" cy="288925"/>
            </a:xfrm>
            <a:custGeom>
              <a:avLst/>
              <a:gdLst>
                <a:gd name="T0" fmla="*/ 234 w 269"/>
                <a:gd name="T1" fmla="*/ 199 h 270"/>
                <a:gd name="T2" fmla="*/ 70 w 269"/>
                <a:gd name="T3" fmla="*/ 235 h 270"/>
                <a:gd name="T4" fmla="*/ 35 w 269"/>
                <a:gd name="T5" fmla="*/ 71 h 270"/>
                <a:gd name="T6" fmla="*/ 198 w 269"/>
                <a:gd name="T7" fmla="*/ 36 h 270"/>
                <a:gd name="T8" fmla="*/ 234 w 269"/>
                <a:gd name="T9" fmla="*/ 199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270">
                  <a:moveTo>
                    <a:pt x="234" y="199"/>
                  </a:moveTo>
                  <a:cubicBezTo>
                    <a:pt x="198" y="254"/>
                    <a:pt x="125" y="270"/>
                    <a:pt x="70" y="235"/>
                  </a:cubicBezTo>
                  <a:cubicBezTo>
                    <a:pt x="15" y="199"/>
                    <a:pt x="0" y="126"/>
                    <a:pt x="35" y="71"/>
                  </a:cubicBezTo>
                  <a:cubicBezTo>
                    <a:pt x="70" y="16"/>
                    <a:pt x="143" y="0"/>
                    <a:pt x="198" y="36"/>
                  </a:cubicBezTo>
                  <a:cubicBezTo>
                    <a:pt x="253" y="71"/>
                    <a:pt x="269" y="144"/>
                    <a:pt x="234" y="199"/>
                  </a:cubicBezTo>
                </a:path>
              </a:pathLst>
            </a:custGeom>
            <a:solidFill>
              <a:srgbClr val="5D5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PA-任意多边形 85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7C91776F-4393-4C57-A413-0651D47D7BF2}"/>
                </a:ext>
              </a:extLst>
            </p:cNvPr>
            <p:cNvSpPr>
              <a:spLocks/>
            </p:cNvSpPr>
            <p:nvPr>
              <p:custDataLst>
                <p:tags r:id="rId29"/>
              </p:custDataLst>
            </p:nvPr>
          </p:nvSpPr>
          <p:spPr bwMode="auto">
            <a:xfrm>
              <a:off x="11202988" y="3600450"/>
              <a:ext cx="115888" cy="114300"/>
            </a:xfrm>
            <a:custGeom>
              <a:avLst/>
              <a:gdLst>
                <a:gd name="T0" fmla="*/ 94 w 108"/>
                <a:gd name="T1" fmla="*/ 80 h 108"/>
                <a:gd name="T2" fmla="*/ 29 w 108"/>
                <a:gd name="T3" fmla="*/ 94 h 108"/>
                <a:gd name="T4" fmla="*/ 14 w 108"/>
                <a:gd name="T5" fmla="*/ 28 h 108"/>
                <a:gd name="T6" fmla="*/ 80 w 108"/>
                <a:gd name="T7" fmla="*/ 14 h 108"/>
                <a:gd name="T8" fmla="*/ 94 w 108"/>
                <a:gd name="T9" fmla="*/ 8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8">
                  <a:moveTo>
                    <a:pt x="94" y="80"/>
                  </a:moveTo>
                  <a:cubicBezTo>
                    <a:pt x="80" y="102"/>
                    <a:pt x="51" y="108"/>
                    <a:pt x="29" y="94"/>
                  </a:cubicBezTo>
                  <a:cubicBezTo>
                    <a:pt x="7" y="80"/>
                    <a:pt x="0" y="50"/>
                    <a:pt x="14" y="28"/>
                  </a:cubicBezTo>
                  <a:cubicBezTo>
                    <a:pt x="29" y="6"/>
                    <a:pt x="58" y="0"/>
                    <a:pt x="80" y="14"/>
                  </a:cubicBezTo>
                  <a:cubicBezTo>
                    <a:pt x="102" y="28"/>
                    <a:pt x="108" y="58"/>
                    <a:pt x="94" y="80"/>
                  </a:cubicBezTo>
                </a:path>
              </a:pathLst>
            </a:custGeom>
            <a:solidFill>
              <a:srgbClr val="F7EC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PA-任意多边形 86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3F57638E-CDDA-4316-94B4-47DF446C19E6}"/>
                </a:ext>
              </a:extLst>
            </p:cNvPr>
            <p:cNvSpPr>
              <a:spLocks/>
            </p:cNvSpPr>
            <p:nvPr>
              <p:custDataLst>
                <p:tags r:id="rId30"/>
              </p:custDataLst>
            </p:nvPr>
          </p:nvSpPr>
          <p:spPr bwMode="auto">
            <a:xfrm>
              <a:off x="10968038" y="3649662"/>
              <a:ext cx="407988" cy="314325"/>
            </a:xfrm>
            <a:custGeom>
              <a:avLst/>
              <a:gdLst>
                <a:gd name="T0" fmla="*/ 128 w 384"/>
                <a:gd name="T1" fmla="*/ 239 h 296"/>
                <a:gd name="T2" fmla="*/ 2 w 384"/>
                <a:gd name="T3" fmla="*/ 0 h 296"/>
                <a:gd name="T4" fmla="*/ 39 w 384"/>
                <a:gd name="T5" fmla="*/ 1 h 296"/>
                <a:gd name="T6" fmla="*/ 148 w 384"/>
                <a:gd name="T7" fmla="*/ 207 h 296"/>
                <a:gd name="T8" fmla="*/ 370 w 384"/>
                <a:gd name="T9" fmla="*/ 226 h 296"/>
                <a:gd name="T10" fmla="*/ 384 w 384"/>
                <a:gd name="T11" fmla="*/ 260 h 296"/>
                <a:gd name="T12" fmla="*/ 128 w 384"/>
                <a:gd name="T13" fmla="*/ 239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4" h="296">
                  <a:moveTo>
                    <a:pt x="128" y="239"/>
                  </a:moveTo>
                  <a:cubicBezTo>
                    <a:pt x="47" y="186"/>
                    <a:pt x="0" y="97"/>
                    <a:pt x="2" y="0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7" y="85"/>
                    <a:pt x="78" y="162"/>
                    <a:pt x="148" y="207"/>
                  </a:cubicBezTo>
                  <a:cubicBezTo>
                    <a:pt x="214" y="250"/>
                    <a:pt x="297" y="257"/>
                    <a:pt x="370" y="226"/>
                  </a:cubicBezTo>
                  <a:cubicBezTo>
                    <a:pt x="384" y="260"/>
                    <a:pt x="384" y="260"/>
                    <a:pt x="384" y="260"/>
                  </a:cubicBezTo>
                  <a:cubicBezTo>
                    <a:pt x="300" y="296"/>
                    <a:pt x="205" y="288"/>
                    <a:pt x="128" y="239"/>
                  </a:cubicBezTo>
                </a:path>
              </a:pathLst>
            </a:custGeom>
            <a:solidFill>
              <a:srgbClr val="2DA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PA-任意多边形 87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D174BAF3-54D5-48E2-A08E-0E793C5D3CEA}"/>
                </a:ext>
              </a:extLst>
            </p:cNvPr>
            <p:cNvSpPr>
              <a:spLocks/>
            </p:cNvSpPr>
            <p:nvPr>
              <p:custDataLst>
                <p:tags r:id="rId31"/>
              </p:custDataLst>
            </p:nvPr>
          </p:nvSpPr>
          <p:spPr bwMode="auto">
            <a:xfrm>
              <a:off x="11314113" y="3328987"/>
              <a:ext cx="179388" cy="207962"/>
            </a:xfrm>
            <a:custGeom>
              <a:avLst/>
              <a:gdLst>
                <a:gd name="T0" fmla="*/ 154 w 168"/>
                <a:gd name="T1" fmla="*/ 80 h 196"/>
                <a:gd name="T2" fmla="*/ 155 w 168"/>
                <a:gd name="T3" fmla="*/ 80 h 196"/>
                <a:gd name="T4" fmla="*/ 155 w 168"/>
                <a:gd name="T5" fmla="*/ 78 h 196"/>
                <a:gd name="T6" fmla="*/ 155 w 168"/>
                <a:gd name="T7" fmla="*/ 78 h 196"/>
                <a:gd name="T8" fmla="*/ 140 w 168"/>
                <a:gd name="T9" fmla="*/ 14 h 196"/>
                <a:gd name="T10" fmla="*/ 76 w 168"/>
                <a:gd name="T11" fmla="*/ 27 h 196"/>
                <a:gd name="T12" fmla="*/ 76 w 168"/>
                <a:gd name="T13" fmla="*/ 27 h 196"/>
                <a:gd name="T14" fmla="*/ 75 w 168"/>
                <a:gd name="T15" fmla="*/ 28 h 196"/>
                <a:gd name="T16" fmla="*/ 75 w 168"/>
                <a:gd name="T17" fmla="*/ 28 h 196"/>
                <a:gd name="T18" fmla="*/ 75 w 168"/>
                <a:gd name="T19" fmla="*/ 29 h 196"/>
                <a:gd name="T20" fmla="*/ 0 w 168"/>
                <a:gd name="T21" fmla="*/ 145 h 196"/>
                <a:gd name="T22" fmla="*/ 79 w 168"/>
                <a:gd name="T23" fmla="*/ 196 h 196"/>
                <a:gd name="T24" fmla="*/ 154 w 168"/>
                <a:gd name="T25" fmla="*/ 80 h 196"/>
                <a:gd name="T26" fmla="*/ 154 w 168"/>
                <a:gd name="T27" fmla="*/ 8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8" h="196">
                  <a:moveTo>
                    <a:pt x="154" y="80"/>
                  </a:moveTo>
                  <a:cubicBezTo>
                    <a:pt x="155" y="80"/>
                    <a:pt x="155" y="80"/>
                    <a:pt x="155" y="80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68" y="56"/>
                    <a:pt x="162" y="28"/>
                    <a:pt x="140" y="14"/>
                  </a:cubicBezTo>
                  <a:cubicBezTo>
                    <a:pt x="119" y="0"/>
                    <a:pt x="90" y="6"/>
                    <a:pt x="76" y="27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79" y="196"/>
                    <a:pt x="79" y="196"/>
                    <a:pt x="79" y="196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4" y="80"/>
                    <a:pt x="154" y="80"/>
                    <a:pt x="154" y="80"/>
                  </a:cubicBezTo>
                </a:path>
              </a:pathLst>
            </a:custGeom>
            <a:solidFill>
              <a:srgbClr val="E5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PA-任意多边形 138">
              <a:extLst>
                <a:ext uri="{FF2B5EF4-FFF2-40B4-BE49-F238E27FC236}">
  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CE042AC5-0014-4A2F-AD3F-D8BD646EA78F}"/>
                </a:ext>
              </a:extLst>
            </p:cNvPr>
            <p:cNvSpPr>
              <a:spLocks noEditPoints="1"/>
            </p:cNvSpPr>
            <p:nvPr>
              <p:custDataLst>
                <p:tags r:id="rId32"/>
              </p:custDataLst>
            </p:nvPr>
          </p:nvSpPr>
          <p:spPr bwMode="auto">
            <a:xfrm>
              <a:off x="10437813" y="5886449"/>
              <a:ext cx="919163" cy="193675"/>
            </a:xfrm>
            <a:custGeom>
              <a:avLst/>
              <a:gdLst>
                <a:gd name="T0" fmla="*/ 563 w 864"/>
                <a:gd name="T1" fmla="*/ 130 h 182"/>
                <a:gd name="T2" fmla="*/ 672 w 864"/>
                <a:gd name="T3" fmla="*/ 63 h 182"/>
                <a:gd name="T4" fmla="*/ 672 w 864"/>
                <a:gd name="T5" fmla="*/ 84 h 182"/>
                <a:gd name="T6" fmla="*/ 32 w 864"/>
                <a:gd name="T7" fmla="*/ 155 h 182"/>
                <a:gd name="T8" fmla="*/ 47 w 864"/>
                <a:gd name="T9" fmla="*/ 81 h 182"/>
                <a:gd name="T10" fmla="*/ 85 w 864"/>
                <a:gd name="T11" fmla="*/ 94 h 182"/>
                <a:gd name="T12" fmla="*/ 45 w 864"/>
                <a:gd name="T13" fmla="*/ 160 h 182"/>
                <a:gd name="T14" fmla="*/ 8 w 864"/>
                <a:gd name="T15" fmla="*/ 94 h 182"/>
                <a:gd name="T16" fmla="*/ 35 w 864"/>
                <a:gd name="T17" fmla="*/ 182 h 182"/>
                <a:gd name="T18" fmla="*/ 74 w 864"/>
                <a:gd name="T19" fmla="*/ 180 h 182"/>
                <a:gd name="T20" fmla="*/ 102 w 864"/>
                <a:gd name="T21" fmla="*/ 52 h 182"/>
                <a:gd name="T22" fmla="*/ 81 w 864"/>
                <a:gd name="T23" fmla="*/ 55 h 182"/>
                <a:gd name="T24" fmla="*/ 724 w 864"/>
                <a:gd name="T25" fmla="*/ 61 h 182"/>
                <a:gd name="T26" fmla="*/ 704 w 864"/>
                <a:gd name="T27" fmla="*/ 170 h 182"/>
                <a:gd name="T28" fmla="*/ 774 w 864"/>
                <a:gd name="T29" fmla="*/ 152 h 182"/>
                <a:gd name="T30" fmla="*/ 725 w 864"/>
                <a:gd name="T31" fmla="*/ 153 h 182"/>
                <a:gd name="T32" fmla="*/ 759 w 864"/>
                <a:gd name="T33" fmla="*/ 72 h 182"/>
                <a:gd name="T34" fmla="*/ 759 w 864"/>
                <a:gd name="T35" fmla="*/ 50 h 182"/>
                <a:gd name="T36" fmla="*/ 261 w 864"/>
                <a:gd name="T37" fmla="*/ 86 h 182"/>
                <a:gd name="T38" fmla="*/ 261 w 864"/>
                <a:gd name="T39" fmla="*/ 107 h 182"/>
                <a:gd name="T40" fmla="*/ 281 w 864"/>
                <a:gd name="T41" fmla="*/ 107 h 182"/>
                <a:gd name="T42" fmla="*/ 281 w 864"/>
                <a:gd name="T43" fmla="*/ 86 h 182"/>
                <a:gd name="T44" fmla="*/ 158 w 864"/>
                <a:gd name="T45" fmla="*/ 4 h 182"/>
                <a:gd name="T46" fmla="*/ 162 w 864"/>
                <a:gd name="T47" fmla="*/ 16 h 182"/>
                <a:gd name="T48" fmla="*/ 184 w 864"/>
                <a:gd name="T49" fmla="*/ 27 h 182"/>
                <a:gd name="T50" fmla="*/ 160 w 864"/>
                <a:gd name="T51" fmla="*/ 60 h 182"/>
                <a:gd name="T52" fmla="*/ 188 w 864"/>
                <a:gd name="T53" fmla="*/ 101 h 182"/>
                <a:gd name="T54" fmla="*/ 149 w 864"/>
                <a:gd name="T55" fmla="*/ 86 h 182"/>
                <a:gd name="T56" fmla="*/ 198 w 864"/>
                <a:gd name="T57" fmla="*/ 38 h 182"/>
                <a:gd name="T58" fmla="*/ 174 w 864"/>
                <a:gd name="T59" fmla="*/ 1 h 182"/>
                <a:gd name="T60" fmla="*/ 489 w 864"/>
                <a:gd name="T61" fmla="*/ 13 h 182"/>
                <a:gd name="T62" fmla="*/ 518 w 864"/>
                <a:gd name="T63" fmla="*/ 14 h 182"/>
                <a:gd name="T64" fmla="*/ 528 w 864"/>
                <a:gd name="T65" fmla="*/ 36 h 182"/>
                <a:gd name="T66" fmla="*/ 474 w 864"/>
                <a:gd name="T67" fmla="*/ 89 h 182"/>
                <a:gd name="T68" fmla="*/ 537 w 864"/>
                <a:gd name="T69" fmla="*/ 87 h 182"/>
                <a:gd name="T70" fmla="*/ 516 w 864"/>
                <a:gd name="T71" fmla="*/ 69 h 182"/>
                <a:gd name="T72" fmla="*/ 547 w 864"/>
                <a:gd name="T73" fmla="*/ 24 h 182"/>
                <a:gd name="T74" fmla="*/ 838 w 864"/>
                <a:gd name="T75" fmla="*/ 1 h 182"/>
                <a:gd name="T76" fmla="*/ 814 w 864"/>
                <a:gd name="T77" fmla="*/ 24 h 182"/>
                <a:gd name="T78" fmla="*/ 845 w 864"/>
                <a:gd name="T79" fmla="*/ 18 h 182"/>
                <a:gd name="T80" fmla="*/ 840 w 864"/>
                <a:gd name="T81" fmla="*/ 45 h 182"/>
                <a:gd name="T82" fmla="*/ 790 w 864"/>
                <a:gd name="T83" fmla="*/ 101 h 182"/>
                <a:gd name="T84" fmla="*/ 813 w 864"/>
                <a:gd name="T85" fmla="*/ 87 h 182"/>
                <a:gd name="T86" fmla="*/ 853 w 864"/>
                <a:gd name="T87" fmla="*/ 50 h 182"/>
                <a:gd name="T88" fmla="*/ 864 w 864"/>
                <a:gd name="T89" fmla="*/ 24 h 182"/>
                <a:gd name="T90" fmla="*/ 397 w 864"/>
                <a:gd name="T91" fmla="*/ 160 h 182"/>
                <a:gd name="T92" fmla="*/ 382 w 864"/>
                <a:gd name="T93" fmla="*/ 105 h 182"/>
                <a:gd name="T94" fmla="*/ 434 w 864"/>
                <a:gd name="T95" fmla="*/ 95 h 182"/>
                <a:gd name="T96" fmla="*/ 397 w 864"/>
                <a:gd name="T97" fmla="*/ 160 h 182"/>
                <a:gd name="T98" fmla="*/ 339 w 864"/>
                <a:gd name="T99" fmla="*/ 180 h 182"/>
                <a:gd name="T100" fmla="*/ 369 w 864"/>
                <a:gd name="T101" fmla="*/ 162 h 182"/>
                <a:gd name="T102" fmla="*/ 432 w 864"/>
                <a:gd name="T103" fmla="*/ 171 h 182"/>
                <a:gd name="T104" fmla="*/ 453 w 864"/>
                <a:gd name="T105" fmla="*/ 62 h 182"/>
                <a:gd name="T106" fmla="*/ 388 w 864"/>
                <a:gd name="T107" fmla="*/ 73 h 182"/>
                <a:gd name="T108" fmla="*/ 397 w 864"/>
                <a:gd name="T109" fmla="*/ 38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64" h="182">
                  <a:moveTo>
                    <a:pt x="672" y="109"/>
                  </a:moveTo>
                  <a:cubicBezTo>
                    <a:pt x="563" y="109"/>
                    <a:pt x="563" y="109"/>
                    <a:pt x="563" y="109"/>
                  </a:cubicBezTo>
                  <a:cubicBezTo>
                    <a:pt x="563" y="130"/>
                    <a:pt x="563" y="130"/>
                    <a:pt x="563" y="130"/>
                  </a:cubicBezTo>
                  <a:cubicBezTo>
                    <a:pt x="672" y="130"/>
                    <a:pt x="672" y="130"/>
                    <a:pt x="672" y="130"/>
                  </a:cubicBezTo>
                  <a:cubicBezTo>
                    <a:pt x="672" y="109"/>
                    <a:pt x="672" y="109"/>
                    <a:pt x="672" y="109"/>
                  </a:cubicBezTo>
                  <a:moveTo>
                    <a:pt x="672" y="63"/>
                  </a:moveTo>
                  <a:cubicBezTo>
                    <a:pt x="563" y="63"/>
                    <a:pt x="563" y="63"/>
                    <a:pt x="563" y="63"/>
                  </a:cubicBezTo>
                  <a:cubicBezTo>
                    <a:pt x="563" y="84"/>
                    <a:pt x="563" y="84"/>
                    <a:pt x="563" y="84"/>
                  </a:cubicBezTo>
                  <a:cubicBezTo>
                    <a:pt x="672" y="84"/>
                    <a:pt x="672" y="84"/>
                    <a:pt x="672" y="84"/>
                  </a:cubicBezTo>
                  <a:cubicBezTo>
                    <a:pt x="672" y="63"/>
                    <a:pt x="672" y="63"/>
                    <a:pt x="672" y="63"/>
                  </a:cubicBezTo>
                  <a:moveTo>
                    <a:pt x="45" y="160"/>
                  </a:moveTo>
                  <a:cubicBezTo>
                    <a:pt x="40" y="160"/>
                    <a:pt x="35" y="158"/>
                    <a:pt x="32" y="155"/>
                  </a:cubicBezTo>
                  <a:cubicBezTo>
                    <a:pt x="29" y="151"/>
                    <a:pt x="28" y="145"/>
                    <a:pt x="28" y="137"/>
                  </a:cubicBezTo>
                  <a:cubicBezTo>
                    <a:pt x="28" y="126"/>
                    <a:pt x="29" y="115"/>
                    <a:pt x="33" y="105"/>
                  </a:cubicBezTo>
                  <a:cubicBezTo>
                    <a:pt x="36" y="95"/>
                    <a:pt x="41" y="87"/>
                    <a:pt x="47" y="81"/>
                  </a:cubicBezTo>
                  <a:cubicBezTo>
                    <a:pt x="53" y="75"/>
                    <a:pt x="59" y="72"/>
                    <a:pt x="65" y="72"/>
                  </a:cubicBezTo>
                  <a:cubicBezTo>
                    <a:pt x="71" y="72"/>
                    <a:pt x="76" y="74"/>
                    <a:pt x="80" y="78"/>
                  </a:cubicBezTo>
                  <a:cubicBezTo>
                    <a:pt x="83" y="82"/>
                    <a:pt x="85" y="88"/>
                    <a:pt x="85" y="94"/>
                  </a:cubicBezTo>
                  <a:cubicBezTo>
                    <a:pt x="85" y="106"/>
                    <a:pt x="83" y="117"/>
                    <a:pt x="79" y="127"/>
                  </a:cubicBezTo>
                  <a:cubicBezTo>
                    <a:pt x="75" y="137"/>
                    <a:pt x="70" y="145"/>
                    <a:pt x="64" y="151"/>
                  </a:cubicBezTo>
                  <a:cubicBezTo>
                    <a:pt x="58" y="157"/>
                    <a:pt x="52" y="160"/>
                    <a:pt x="45" y="160"/>
                  </a:cubicBezTo>
                  <a:moveTo>
                    <a:pt x="61" y="50"/>
                  </a:moveTo>
                  <a:cubicBezTo>
                    <a:pt x="50" y="50"/>
                    <a:pt x="40" y="53"/>
                    <a:pt x="30" y="61"/>
                  </a:cubicBezTo>
                  <a:cubicBezTo>
                    <a:pt x="21" y="69"/>
                    <a:pt x="13" y="80"/>
                    <a:pt x="8" y="94"/>
                  </a:cubicBezTo>
                  <a:cubicBezTo>
                    <a:pt x="3" y="107"/>
                    <a:pt x="0" y="122"/>
                    <a:pt x="0" y="138"/>
                  </a:cubicBezTo>
                  <a:cubicBezTo>
                    <a:pt x="0" y="152"/>
                    <a:pt x="3" y="163"/>
                    <a:pt x="10" y="171"/>
                  </a:cubicBezTo>
                  <a:cubicBezTo>
                    <a:pt x="16" y="179"/>
                    <a:pt x="25" y="182"/>
                    <a:pt x="35" y="182"/>
                  </a:cubicBezTo>
                  <a:cubicBezTo>
                    <a:pt x="50" y="182"/>
                    <a:pt x="64" y="175"/>
                    <a:pt x="76" y="160"/>
                  </a:cubicBezTo>
                  <a:cubicBezTo>
                    <a:pt x="77" y="160"/>
                    <a:pt x="77" y="160"/>
                    <a:pt x="77" y="160"/>
                  </a:cubicBezTo>
                  <a:cubicBezTo>
                    <a:pt x="74" y="180"/>
                    <a:pt x="74" y="180"/>
                    <a:pt x="74" y="180"/>
                  </a:cubicBezTo>
                  <a:cubicBezTo>
                    <a:pt x="95" y="180"/>
                    <a:pt x="95" y="180"/>
                    <a:pt x="95" y="180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95" y="70"/>
                    <a:pt x="95" y="70"/>
                    <a:pt x="95" y="70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0" y="63"/>
                    <a:pt x="86" y="58"/>
                    <a:pt x="81" y="55"/>
                  </a:cubicBezTo>
                  <a:cubicBezTo>
                    <a:pt x="75" y="51"/>
                    <a:pt x="69" y="50"/>
                    <a:pt x="61" y="50"/>
                  </a:cubicBezTo>
                  <a:moveTo>
                    <a:pt x="759" y="50"/>
                  </a:moveTo>
                  <a:cubicBezTo>
                    <a:pt x="746" y="50"/>
                    <a:pt x="734" y="53"/>
                    <a:pt x="724" y="61"/>
                  </a:cubicBezTo>
                  <a:cubicBezTo>
                    <a:pt x="713" y="68"/>
                    <a:pt x="705" y="78"/>
                    <a:pt x="700" y="91"/>
                  </a:cubicBezTo>
                  <a:cubicBezTo>
                    <a:pt x="694" y="104"/>
                    <a:pt x="691" y="119"/>
                    <a:pt x="691" y="135"/>
                  </a:cubicBezTo>
                  <a:cubicBezTo>
                    <a:pt x="691" y="150"/>
                    <a:pt x="695" y="162"/>
                    <a:pt x="704" y="170"/>
                  </a:cubicBezTo>
                  <a:cubicBezTo>
                    <a:pt x="712" y="178"/>
                    <a:pt x="724" y="182"/>
                    <a:pt x="739" y="182"/>
                  </a:cubicBezTo>
                  <a:cubicBezTo>
                    <a:pt x="752" y="182"/>
                    <a:pt x="763" y="180"/>
                    <a:pt x="774" y="174"/>
                  </a:cubicBezTo>
                  <a:cubicBezTo>
                    <a:pt x="774" y="152"/>
                    <a:pt x="774" y="152"/>
                    <a:pt x="774" y="152"/>
                  </a:cubicBezTo>
                  <a:cubicBezTo>
                    <a:pt x="769" y="154"/>
                    <a:pt x="764" y="156"/>
                    <a:pt x="759" y="158"/>
                  </a:cubicBezTo>
                  <a:cubicBezTo>
                    <a:pt x="754" y="160"/>
                    <a:pt x="749" y="160"/>
                    <a:pt x="743" y="160"/>
                  </a:cubicBezTo>
                  <a:cubicBezTo>
                    <a:pt x="736" y="160"/>
                    <a:pt x="730" y="158"/>
                    <a:pt x="725" y="153"/>
                  </a:cubicBezTo>
                  <a:cubicBezTo>
                    <a:pt x="721" y="149"/>
                    <a:pt x="719" y="142"/>
                    <a:pt x="719" y="134"/>
                  </a:cubicBezTo>
                  <a:cubicBezTo>
                    <a:pt x="719" y="116"/>
                    <a:pt x="723" y="101"/>
                    <a:pt x="730" y="90"/>
                  </a:cubicBezTo>
                  <a:cubicBezTo>
                    <a:pt x="738" y="78"/>
                    <a:pt x="748" y="72"/>
                    <a:pt x="759" y="72"/>
                  </a:cubicBezTo>
                  <a:cubicBezTo>
                    <a:pt x="767" y="72"/>
                    <a:pt x="775" y="74"/>
                    <a:pt x="785" y="78"/>
                  </a:cubicBezTo>
                  <a:cubicBezTo>
                    <a:pt x="793" y="57"/>
                    <a:pt x="793" y="57"/>
                    <a:pt x="793" y="57"/>
                  </a:cubicBezTo>
                  <a:cubicBezTo>
                    <a:pt x="783" y="52"/>
                    <a:pt x="771" y="50"/>
                    <a:pt x="759" y="50"/>
                  </a:cubicBezTo>
                  <a:moveTo>
                    <a:pt x="281" y="42"/>
                  </a:moveTo>
                  <a:cubicBezTo>
                    <a:pt x="261" y="42"/>
                    <a:pt x="261" y="42"/>
                    <a:pt x="261" y="42"/>
                  </a:cubicBezTo>
                  <a:cubicBezTo>
                    <a:pt x="261" y="86"/>
                    <a:pt x="261" y="86"/>
                    <a:pt x="261" y="86"/>
                  </a:cubicBezTo>
                  <a:cubicBezTo>
                    <a:pt x="217" y="86"/>
                    <a:pt x="217" y="86"/>
                    <a:pt x="217" y="86"/>
                  </a:cubicBezTo>
                  <a:cubicBezTo>
                    <a:pt x="217" y="107"/>
                    <a:pt x="217" y="107"/>
                    <a:pt x="217" y="107"/>
                  </a:cubicBezTo>
                  <a:cubicBezTo>
                    <a:pt x="261" y="107"/>
                    <a:pt x="261" y="107"/>
                    <a:pt x="261" y="107"/>
                  </a:cubicBezTo>
                  <a:cubicBezTo>
                    <a:pt x="261" y="150"/>
                    <a:pt x="261" y="150"/>
                    <a:pt x="261" y="150"/>
                  </a:cubicBezTo>
                  <a:cubicBezTo>
                    <a:pt x="281" y="150"/>
                    <a:pt x="281" y="150"/>
                    <a:pt x="281" y="150"/>
                  </a:cubicBezTo>
                  <a:cubicBezTo>
                    <a:pt x="281" y="107"/>
                    <a:pt x="281" y="107"/>
                    <a:pt x="281" y="107"/>
                  </a:cubicBezTo>
                  <a:cubicBezTo>
                    <a:pt x="325" y="107"/>
                    <a:pt x="325" y="107"/>
                    <a:pt x="325" y="107"/>
                  </a:cubicBezTo>
                  <a:cubicBezTo>
                    <a:pt x="325" y="86"/>
                    <a:pt x="325" y="86"/>
                    <a:pt x="325" y="86"/>
                  </a:cubicBezTo>
                  <a:cubicBezTo>
                    <a:pt x="281" y="86"/>
                    <a:pt x="281" y="86"/>
                    <a:pt x="281" y="86"/>
                  </a:cubicBezTo>
                  <a:cubicBezTo>
                    <a:pt x="281" y="42"/>
                    <a:pt x="281" y="42"/>
                    <a:pt x="281" y="42"/>
                  </a:cubicBezTo>
                  <a:moveTo>
                    <a:pt x="174" y="1"/>
                  </a:moveTo>
                  <a:cubicBezTo>
                    <a:pt x="168" y="1"/>
                    <a:pt x="163" y="2"/>
                    <a:pt x="158" y="4"/>
                  </a:cubicBezTo>
                  <a:cubicBezTo>
                    <a:pt x="153" y="5"/>
                    <a:pt x="148" y="9"/>
                    <a:pt x="142" y="13"/>
                  </a:cubicBezTo>
                  <a:cubicBezTo>
                    <a:pt x="150" y="24"/>
                    <a:pt x="150" y="24"/>
                    <a:pt x="150" y="24"/>
                  </a:cubicBezTo>
                  <a:cubicBezTo>
                    <a:pt x="155" y="20"/>
                    <a:pt x="159" y="18"/>
                    <a:pt x="162" y="16"/>
                  </a:cubicBezTo>
                  <a:cubicBezTo>
                    <a:pt x="165" y="15"/>
                    <a:pt x="168" y="14"/>
                    <a:pt x="171" y="14"/>
                  </a:cubicBezTo>
                  <a:cubicBezTo>
                    <a:pt x="175" y="14"/>
                    <a:pt x="178" y="15"/>
                    <a:pt x="181" y="18"/>
                  </a:cubicBezTo>
                  <a:cubicBezTo>
                    <a:pt x="183" y="20"/>
                    <a:pt x="184" y="23"/>
                    <a:pt x="184" y="27"/>
                  </a:cubicBezTo>
                  <a:cubicBezTo>
                    <a:pt x="184" y="30"/>
                    <a:pt x="183" y="33"/>
                    <a:pt x="182" y="36"/>
                  </a:cubicBezTo>
                  <a:cubicBezTo>
                    <a:pt x="181" y="38"/>
                    <a:pt x="179" y="41"/>
                    <a:pt x="176" y="45"/>
                  </a:cubicBezTo>
                  <a:cubicBezTo>
                    <a:pt x="173" y="48"/>
                    <a:pt x="168" y="53"/>
                    <a:pt x="160" y="60"/>
                  </a:cubicBezTo>
                  <a:cubicBezTo>
                    <a:pt x="128" y="89"/>
                    <a:pt x="128" y="89"/>
                    <a:pt x="128" y="89"/>
                  </a:cubicBezTo>
                  <a:cubicBezTo>
                    <a:pt x="125" y="101"/>
                    <a:pt x="125" y="101"/>
                    <a:pt x="125" y="101"/>
                  </a:cubicBezTo>
                  <a:cubicBezTo>
                    <a:pt x="188" y="101"/>
                    <a:pt x="188" y="101"/>
                    <a:pt x="188" y="101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49" y="87"/>
                    <a:pt x="149" y="87"/>
                    <a:pt x="149" y="87"/>
                  </a:cubicBezTo>
                  <a:cubicBezTo>
                    <a:pt x="149" y="86"/>
                    <a:pt x="149" y="86"/>
                    <a:pt x="149" y="86"/>
                  </a:cubicBezTo>
                  <a:cubicBezTo>
                    <a:pt x="170" y="69"/>
                    <a:pt x="170" y="69"/>
                    <a:pt x="170" y="69"/>
                  </a:cubicBezTo>
                  <a:cubicBezTo>
                    <a:pt x="179" y="61"/>
                    <a:pt x="185" y="55"/>
                    <a:pt x="189" y="50"/>
                  </a:cubicBezTo>
                  <a:cubicBezTo>
                    <a:pt x="193" y="46"/>
                    <a:pt x="196" y="42"/>
                    <a:pt x="198" y="38"/>
                  </a:cubicBezTo>
                  <a:cubicBezTo>
                    <a:pt x="199" y="33"/>
                    <a:pt x="200" y="29"/>
                    <a:pt x="200" y="24"/>
                  </a:cubicBezTo>
                  <a:cubicBezTo>
                    <a:pt x="200" y="17"/>
                    <a:pt x="198" y="11"/>
                    <a:pt x="193" y="7"/>
                  </a:cubicBezTo>
                  <a:cubicBezTo>
                    <a:pt x="188" y="3"/>
                    <a:pt x="182" y="1"/>
                    <a:pt x="174" y="1"/>
                  </a:cubicBezTo>
                  <a:moveTo>
                    <a:pt x="520" y="1"/>
                  </a:moveTo>
                  <a:cubicBezTo>
                    <a:pt x="515" y="1"/>
                    <a:pt x="509" y="2"/>
                    <a:pt x="504" y="4"/>
                  </a:cubicBezTo>
                  <a:cubicBezTo>
                    <a:pt x="499" y="5"/>
                    <a:pt x="494" y="9"/>
                    <a:pt x="489" y="13"/>
                  </a:cubicBezTo>
                  <a:cubicBezTo>
                    <a:pt x="497" y="24"/>
                    <a:pt x="497" y="24"/>
                    <a:pt x="497" y="24"/>
                  </a:cubicBezTo>
                  <a:cubicBezTo>
                    <a:pt x="501" y="20"/>
                    <a:pt x="505" y="18"/>
                    <a:pt x="508" y="16"/>
                  </a:cubicBezTo>
                  <a:cubicBezTo>
                    <a:pt x="511" y="15"/>
                    <a:pt x="514" y="14"/>
                    <a:pt x="518" y="14"/>
                  </a:cubicBezTo>
                  <a:cubicBezTo>
                    <a:pt x="522" y="14"/>
                    <a:pt x="525" y="15"/>
                    <a:pt x="527" y="18"/>
                  </a:cubicBezTo>
                  <a:cubicBezTo>
                    <a:pt x="529" y="20"/>
                    <a:pt x="530" y="23"/>
                    <a:pt x="530" y="27"/>
                  </a:cubicBezTo>
                  <a:cubicBezTo>
                    <a:pt x="530" y="30"/>
                    <a:pt x="530" y="33"/>
                    <a:pt x="528" y="36"/>
                  </a:cubicBezTo>
                  <a:cubicBezTo>
                    <a:pt x="527" y="38"/>
                    <a:pt x="525" y="41"/>
                    <a:pt x="522" y="45"/>
                  </a:cubicBezTo>
                  <a:cubicBezTo>
                    <a:pt x="519" y="48"/>
                    <a:pt x="514" y="53"/>
                    <a:pt x="506" y="60"/>
                  </a:cubicBezTo>
                  <a:cubicBezTo>
                    <a:pt x="474" y="89"/>
                    <a:pt x="474" y="89"/>
                    <a:pt x="474" y="89"/>
                  </a:cubicBezTo>
                  <a:cubicBezTo>
                    <a:pt x="472" y="101"/>
                    <a:pt x="472" y="101"/>
                    <a:pt x="472" y="101"/>
                  </a:cubicBezTo>
                  <a:cubicBezTo>
                    <a:pt x="535" y="101"/>
                    <a:pt x="535" y="101"/>
                    <a:pt x="535" y="101"/>
                  </a:cubicBezTo>
                  <a:cubicBezTo>
                    <a:pt x="537" y="87"/>
                    <a:pt x="537" y="87"/>
                    <a:pt x="537" y="87"/>
                  </a:cubicBezTo>
                  <a:cubicBezTo>
                    <a:pt x="495" y="87"/>
                    <a:pt x="495" y="87"/>
                    <a:pt x="495" y="87"/>
                  </a:cubicBezTo>
                  <a:cubicBezTo>
                    <a:pt x="495" y="86"/>
                    <a:pt x="495" y="86"/>
                    <a:pt x="495" y="86"/>
                  </a:cubicBezTo>
                  <a:cubicBezTo>
                    <a:pt x="516" y="69"/>
                    <a:pt x="516" y="69"/>
                    <a:pt x="516" y="69"/>
                  </a:cubicBezTo>
                  <a:cubicBezTo>
                    <a:pt x="525" y="61"/>
                    <a:pt x="532" y="55"/>
                    <a:pt x="536" y="50"/>
                  </a:cubicBezTo>
                  <a:cubicBezTo>
                    <a:pt x="539" y="46"/>
                    <a:pt x="542" y="42"/>
                    <a:pt x="544" y="38"/>
                  </a:cubicBezTo>
                  <a:cubicBezTo>
                    <a:pt x="546" y="33"/>
                    <a:pt x="547" y="29"/>
                    <a:pt x="547" y="24"/>
                  </a:cubicBezTo>
                  <a:cubicBezTo>
                    <a:pt x="547" y="17"/>
                    <a:pt x="544" y="11"/>
                    <a:pt x="539" y="7"/>
                  </a:cubicBezTo>
                  <a:cubicBezTo>
                    <a:pt x="534" y="3"/>
                    <a:pt x="528" y="1"/>
                    <a:pt x="520" y="1"/>
                  </a:cubicBezTo>
                  <a:moveTo>
                    <a:pt x="838" y="1"/>
                  </a:moveTo>
                  <a:cubicBezTo>
                    <a:pt x="832" y="1"/>
                    <a:pt x="827" y="2"/>
                    <a:pt x="822" y="4"/>
                  </a:cubicBezTo>
                  <a:cubicBezTo>
                    <a:pt x="817" y="5"/>
                    <a:pt x="812" y="9"/>
                    <a:pt x="807" y="13"/>
                  </a:cubicBezTo>
                  <a:cubicBezTo>
                    <a:pt x="814" y="24"/>
                    <a:pt x="814" y="24"/>
                    <a:pt x="814" y="24"/>
                  </a:cubicBezTo>
                  <a:cubicBezTo>
                    <a:pt x="819" y="20"/>
                    <a:pt x="823" y="18"/>
                    <a:pt x="826" y="16"/>
                  </a:cubicBezTo>
                  <a:cubicBezTo>
                    <a:pt x="829" y="15"/>
                    <a:pt x="832" y="14"/>
                    <a:pt x="835" y="14"/>
                  </a:cubicBezTo>
                  <a:cubicBezTo>
                    <a:pt x="839" y="14"/>
                    <a:pt x="842" y="15"/>
                    <a:pt x="845" y="18"/>
                  </a:cubicBezTo>
                  <a:cubicBezTo>
                    <a:pt x="847" y="20"/>
                    <a:pt x="848" y="23"/>
                    <a:pt x="848" y="27"/>
                  </a:cubicBezTo>
                  <a:cubicBezTo>
                    <a:pt x="848" y="30"/>
                    <a:pt x="847" y="33"/>
                    <a:pt x="846" y="36"/>
                  </a:cubicBezTo>
                  <a:cubicBezTo>
                    <a:pt x="845" y="38"/>
                    <a:pt x="843" y="41"/>
                    <a:pt x="840" y="45"/>
                  </a:cubicBezTo>
                  <a:cubicBezTo>
                    <a:pt x="837" y="48"/>
                    <a:pt x="832" y="53"/>
                    <a:pt x="824" y="60"/>
                  </a:cubicBezTo>
                  <a:cubicBezTo>
                    <a:pt x="792" y="89"/>
                    <a:pt x="792" y="89"/>
                    <a:pt x="792" y="89"/>
                  </a:cubicBezTo>
                  <a:cubicBezTo>
                    <a:pt x="790" y="101"/>
                    <a:pt x="790" y="101"/>
                    <a:pt x="790" y="101"/>
                  </a:cubicBezTo>
                  <a:cubicBezTo>
                    <a:pt x="852" y="101"/>
                    <a:pt x="852" y="101"/>
                    <a:pt x="852" y="101"/>
                  </a:cubicBezTo>
                  <a:cubicBezTo>
                    <a:pt x="855" y="87"/>
                    <a:pt x="855" y="87"/>
                    <a:pt x="855" y="87"/>
                  </a:cubicBezTo>
                  <a:cubicBezTo>
                    <a:pt x="813" y="87"/>
                    <a:pt x="813" y="87"/>
                    <a:pt x="813" y="87"/>
                  </a:cubicBezTo>
                  <a:cubicBezTo>
                    <a:pt x="813" y="86"/>
                    <a:pt x="813" y="86"/>
                    <a:pt x="813" y="86"/>
                  </a:cubicBezTo>
                  <a:cubicBezTo>
                    <a:pt x="834" y="69"/>
                    <a:pt x="834" y="69"/>
                    <a:pt x="834" y="69"/>
                  </a:cubicBezTo>
                  <a:cubicBezTo>
                    <a:pt x="843" y="61"/>
                    <a:pt x="850" y="55"/>
                    <a:pt x="853" y="50"/>
                  </a:cubicBezTo>
                  <a:cubicBezTo>
                    <a:pt x="857" y="46"/>
                    <a:pt x="860" y="42"/>
                    <a:pt x="862" y="38"/>
                  </a:cubicBezTo>
                  <a:cubicBezTo>
                    <a:pt x="863" y="33"/>
                    <a:pt x="864" y="29"/>
                    <a:pt x="864" y="24"/>
                  </a:cubicBezTo>
                  <a:cubicBezTo>
                    <a:pt x="864" y="24"/>
                    <a:pt x="864" y="24"/>
                    <a:pt x="864" y="24"/>
                  </a:cubicBezTo>
                  <a:cubicBezTo>
                    <a:pt x="864" y="17"/>
                    <a:pt x="862" y="11"/>
                    <a:pt x="857" y="7"/>
                  </a:cubicBezTo>
                  <a:cubicBezTo>
                    <a:pt x="852" y="3"/>
                    <a:pt x="846" y="1"/>
                    <a:pt x="838" y="1"/>
                  </a:cubicBezTo>
                  <a:moveTo>
                    <a:pt x="397" y="160"/>
                  </a:moveTo>
                  <a:cubicBezTo>
                    <a:pt x="391" y="160"/>
                    <a:pt x="386" y="158"/>
                    <a:pt x="382" y="154"/>
                  </a:cubicBezTo>
                  <a:cubicBezTo>
                    <a:pt x="378" y="150"/>
                    <a:pt x="377" y="144"/>
                    <a:pt x="377" y="137"/>
                  </a:cubicBezTo>
                  <a:cubicBezTo>
                    <a:pt x="377" y="126"/>
                    <a:pt x="379" y="116"/>
                    <a:pt x="382" y="105"/>
                  </a:cubicBezTo>
                  <a:cubicBezTo>
                    <a:pt x="386" y="95"/>
                    <a:pt x="391" y="87"/>
                    <a:pt x="398" y="81"/>
                  </a:cubicBezTo>
                  <a:cubicBezTo>
                    <a:pt x="404" y="75"/>
                    <a:pt x="410" y="72"/>
                    <a:pt x="416" y="72"/>
                  </a:cubicBezTo>
                  <a:cubicBezTo>
                    <a:pt x="428" y="72"/>
                    <a:pt x="434" y="80"/>
                    <a:pt x="434" y="95"/>
                  </a:cubicBezTo>
                  <a:cubicBezTo>
                    <a:pt x="434" y="106"/>
                    <a:pt x="433" y="117"/>
                    <a:pt x="429" y="127"/>
                  </a:cubicBezTo>
                  <a:cubicBezTo>
                    <a:pt x="426" y="137"/>
                    <a:pt x="421" y="145"/>
                    <a:pt x="416" y="151"/>
                  </a:cubicBezTo>
                  <a:cubicBezTo>
                    <a:pt x="410" y="157"/>
                    <a:pt x="404" y="160"/>
                    <a:pt x="397" y="160"/>
                  </a:cubicBezTo>
                  <a:moveTo>
                    <a:pt x="405" y="0"/>
                  </a:moveTo>
                  <a:cubicBezTo>
                    <a:pt x="378" y="0"/>
                    <a:pt x="378" y="0"/>
                    <a:pt x="378" y="0"/>
                  </a:cubicBezTo>
                  <a:cubicBezTo>
                    <a:pt x="339" y="180"/>
                    <a:pt x="339" y="180"/>
                    <a:pt x="339" y="180"/>
                  </a:cubicBezTo>
                  <a:cubicBezTo>
                    <a:pt x="360" y="180"/>
                    <a:pt x="360" y="180"/>
                    <a:pt x="360" y="180"/>
                  </a:cubicBezTo>
                  <a:cubicBezTo>
                    <a:pt x="367" y="162"/>
                    <a:pt x="367" y="162"/>
                    <a:pt x="367" y="162"/>
                  </a:cubicBezTo>
                  <a:cubicBezTo>
                    <a:pt x="369" y="162"/>
                    <a:pt x="369" y="162"/>
                    <a:pt x="369" y="162"/>
                  </a:cubicBezTo>
                  <a:cubicBezTo>
                    <a:pt x="372" y="169"/>
                    <a:pt x="376" y="174"/>
                    <a:pt x="381" y="177"/>
                  </a:cubicBezTo>
                  <a:cubicBezTo>
                    <a:pt x="387" y="181"/>
                    <a:pt x="393" y="182"/>
                    <a:pt x="401" y="182"/>
                  </a:cubicBezTo>
                  <a:cubicBezTo>
                    <a:pt x="412" y="182"/>
                    <a:pt x="422" y="179"/>
                    <a:pt x="432" y="171"/>
                  </a:cubicBezTo>
                  <a:cubicBezTo>
                    <a:pt x="441" y="163"/>
                    <a:pt x="448" y="152"/>
                    <a:pt x="454" y="139"/>
                  </a:cubicBezTo>
                  <a:cubicBezTo>
                    <a:pt x="459" y="125"/>
                    <a:pt x="462" y="110"/>
                    <a:pt x="462" y="95"/>
                  </a:cubicBezTo>
                  <a:cubicBezTo>
                    <a:pt x="462" y="81"/>
                    <a:pt x="459" y="70"/>
                    <a:pt x="453" y="62"/>
                  </a:cubicBezTo>
                  <a:cubicBezTo>
                    <a:pt x="446" y="54"/>
                    <a:pt x="438" y="50"/>
                    <a:pt x="426" y="50"/>
                  </a:cubicBezTo>
                  <a:cubicBezTo>
                    <a:pt x="420" y="50"/>
                    <a:pt x="413" y="51"/>
                    <a:pt x="408" y="55"/>
                  </a:cubicBezTo>
                  <a:cubicBezTo>
                    <a:pt x="402" y="58"/>
                    <a:pt x="395" y="64"/>
                    <a:pt x="388" y="73"/>
                  </a:cubicBezTo>
                  <a:cubicBezTo>
                    <a:pt x="388" y="73"/>
                    <a:pt x="388" y="73"/>
                    <a:pt x="388" y="73"/>
                  </a:cubicBezTo>
                  <a:cubicBezTo>
                    <a:pt x="389" y="69"/>
                    <a:pt x="390" y="64"/>
                    <a:pt x="392" y="56"/>
                  </a:cubicBezTo>
                  <a:cubicBezTo>
                    <a:pt x="394" y="49"/>
                    <a:pt x="396" y="43"/>
                    <a:pt x="397" y="38"/>
                  </a:cubicBezTo>
                  <a:cubicBezTo>
                    <a:pt x="405" y="0"/>
                    <a:pt x="405" y="0"/>
                    <a:pt x="40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225" name="PA-图片 224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22AF6030-5DF8-40A7-9A79-FBE336270CE0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224" y="2407406"/>
            <a:ext cx="1748009" cy="1748009"/>
          </a:xfrm>
          <a:prstGeom prst="rect">
            <a:avLst/>
          </a:prstGeom>
        </p:spPr>
      </p:pic>
      <p:pic>
        <p:nvPicPr>
          <p:cNvPr id="34" name="PA_图片 12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2018222A-6116-471B-948E-D7747B0E7D69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8218" y="167109"/>
            <a:ext cx="1078588" cy="1651240"/>
          </a:xfrm>
          <a:custGeom>
            <a:avLst/>
            <a:gdLst>
              <a:gd name="connsiteX0" fmla="*/ 1470895 w 4570422"/>
              <a:gd name="connsiteY0" fmla="*/ 1562983 h 1978926"/>
              <a:gd name="connsiteX1" fmla="*/ 1470895 w 4570422"/>
              <a:gd name="connsiteY1" fmla="*/ 1910685 h 1978926"/>
              <a:gd name="connsiteX2" fmla="*/ 3163217 w 4570422"/>
              <a:gd name="connsiteY2" fmla="*/ 1910685 h 1978926"/>
              <a:gd name="connsiteX3" fmla="*/ 3163217 w 4570422"/>
              <a:gd name="connsiteY3" fmla="*/ 1562983 h 1978926"/>
              <a:gd name="connsiteX4" fmla="*/ 0 w 4570422"/>
              <a:gd name="connsiteY4" fmla="*/ 0 h 1978926"/>
              <a:gd name="connsiteX5" fmla="*/ 2057748 w 4570422"/>
              <a:gd name="connsiteY5" fmla="*/ 0 h 1978926"/>
              <a:gd name="connsiteX6" fmla="*/ 2057748 w 4570422"/>
              <a:gd name="connsiteY6" fmla="*/ 272954 h 1978926"/>
              <a:gd name="connsiteX7" fmla="*/ 3313342 w 4570422"/>
              <a:gd name="connsiteY7" fmla="*/ 272954 h 1978926"/>
              <a:gd name="connsiteX8" fmla="*/ 3313342 w 4570422"/>
              <a:gd name="connsiteY8" fmla="*/ 0 h 1978926"/>
              <a:gd name="connsiteX9" fmla="*/ 4570422 w 4570422"/>
              <a:gd name="connsiteY9" fmla="*/ 0 h 1978926"/>
              <a:gd name="connsiteX10" fmla="*/ 4570422 w 4570422"/>
              <a:gd name="connsiteY10" fmla="*/ 1978926 h 1978926"/>
              <a:gd name="connsiteX11" fmla="*/ 0 w 4570422"/>
              <a:gd name="connsiteY11" fmla="*/ 1978926 h 1978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570422" h="1978926">
                <a:moveTo>
                  <a:pt x="1470895" y="1562983"/>
                </a:moveTo>
                <a:lnTo>
                  <a:pt x="1470895" y="1910685"/>
                </a:lnTo>
                <a:lnTo>
                  <a:pt x="3163217" y="1910685"/>
                </a:lnTo>
                <a:lnTo>
                  <a:pt x="3163217" y="1562983"/>
                </a:lnTo>
                <a:close/>
                <a:moveTo>
                  <a:pt x="0" y="0"/>
                </a:moveTo>
                <a:lnTo>
                  <a:pt x="2057748" y="0"/>
                </a:lnTo>
                <a:lnTo>
                  <a:pt x="2057748" y="272954"/>
                </a:lnTo>
                <a:lnTo>
                  <a:pt x="3313342" y="272954"/>
                </a:lnTo>
                <a:lnTo>
                  <a:pt x="3313342" y="0"/>
                </a:lnTo>
                <a:lnTo>
                  <a:pt x="4570422" y="0"/>
                </a:lnTo>
                <a:lnTo>
                  <a:pt x="4570422" y="1978926"/>
                </a:lnTo>
                <a:lnTo>
                  <a:pt x="0" y="1978926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5" name="PA_图片 7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5EB72367-C5C0-4C05-AFB9-CA2E62D609C5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53335">
            <a:off x="-1794492" y="-261618"/>
            <a:ext cx="6134312" cy="388886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6" name="PA_图片 16">
            <a:extLst>
              <a:ext uri="{FF2B5EF4-FFF2-40B4-BE49-F238E27FC236}">
                <a16:creationId xmlns:a16="http://schemas.microsoft.com/office/drawing/2014/main" xmlns:p15="http://schemas.microsoft.com/office/powerpoint/2012/main" xmlns:mc="http://schemas.openxmlformats.org/markup-compatibility/2006" xmlns:p14="http://schemas.microsoft.com/office/powerpoint/2010/main" xmlns:a14="http://schemas.microsoft.com/office/drawing/2010/main" xmlns="" id="{17F95632-4A57-42F0-AA8E-6CF8F7422C5B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7947"/>
            <a:ext cx="2893234" cy="736460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399468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PA-组合 15">
            <a:extLst>
              <a:ext uri="{FF2B5EF4-FFF2-40B4-BE49-F238E27FC236}">
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:a14="http://schemas.microsoft.com/office/drawing/2010/main" xmlns="" id="{1BDDA3A4-3E10-4995-A9F7-E603C8E0366B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6488413" y="1692945"/>
            <a:ext cx="4631891" cy="2285785"/>
            <a:chOff x="1101755" y="1686118"/>
            <a:chExt cx="4631891" cy="2285785"/>
          </a:xfrm>
        </p:grpSpPr>
        <p:pic>
          <p:nvPicPr>
            <p:cNvPr id="17" name="PA-图片 16">
              <a:extLst>
                <a:ext uri="{FF2B5EF4-FFF2-40B4-BE49-F238E27FC236}">
  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:a14="http://schemas.microsoft.com/office/drawing/2010/main" xmlns="" id="{5EB2D4CD-816B-40EC-AA47-CC0E75A39394}"/>
                </a:ext>
              </a:extLst>
            </p:cNvPr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2274808" y="513065"/>
              <a:ext cx="2285785" cy="4631891"/>
            </a:xfrm>
            <a:prstGeom prst="rect">
              <a:avLst/>
            </a:prstGeom>
          </p:spPr>
        </p:pic>
        <p:sp>
          <p:nvSpPr>
            <p:cNvPr id="18" name="PA-矩形 17">
              <a:extLst>
                <a:ext uri="{FF2B5EF4-FFF2-40B4-BE49-F238E27FC236}">
  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:a14="http://schemas.microsoft.com/office/drawing/2010/main" xmlns="" id="{294B8D71-C070-44DD-8C47-5F04D8B02281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2094260" y="2364444"/>
              <a:ext cx="2646878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buFontTx/>
                <a:buNone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有助于我们</a:t>
              </a:r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 algn="ctr">
                <a:buFontTx/>
                <a:buNone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提高学习成绩</a:t>
              </a:r>
            </a:p>
          </p:txBody>
        </p:sp>
      </p:grpSp>
      <p:grpSp>
        <p:nvGrpSpPr>
          <p:cNvPr id="19" name="PA-组合 18">
            <a:extLst>
              <a:ext uri="{FF2B5EF4-FFF2-40B4-BE49-F238E27FC236}">
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:a14="http://schemas.microsoft.com/office/drawing/2010/main" xmlns="" id="{6087455A-A8BD-4B03-BBC1-AAD3C9540E1B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6488412" y="3849073"/>
            <a:ext cx="4631891" cy="2285785"/>
            <a:chOff x="1101755" y="1686118"/>
            <a:chExt cx="4631891" cy="2285785"/>
          </a:xfrm>
        </p:grpSpPr>
        <p:pic>
          <p:nvPicPr>
            <p:cNvPr id="20" name="PA-图片 19">
              <a:extLst>
                <a:ext uri="{FF2B5EF4-FFF2-40B4-BE49-F238E27FC236}">
  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:a14="http://schemas.microsoft.com/office/drawing/2010/main" xmlns="" id="{B3E543A2-E78E-479E-BED0-7A950E2888F2}"/>
                </a:ext>
              </a:extLst>
            </p:cNvPr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2274808" y="513065"/>
              <a:ext cx="2285785" cy="4631891"/>
            </a:xfrm>
            <a:prstGeom prst="rect">
              <a:avLst/>
            </a:prstGeom>
          </p:spPr>
        </p:pic>
        <p:sp>
          <p:nvSpPr>
            <p:cNvPr id="21" name="PA-矩形 20">
              <a:extLst>
                <a:ext uri="{FF2B5EF4-FFF2-40B4-BE49-F238E27FC236}">
  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:a14="http://schemas.microsoft.com/office/drawing/2010/main" xmlns="" id="{568633B4-5ADE-42A9-91EB-FBA2053F31FF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1530004" y="2483233"/>
              <a:ext cx="3775393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buFontTx/>
                <a:buNone/>
              </a:pPr>
              <a:r>
                <a:rPr lang="zh-CN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“腹有诗书气自华”</a:t>
              </a:r>
              <a:endPara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 algn="ctr">
                <a:buFontTx/>
                <a:buNone/>
              </a:pPr>
              <a:r>
                <a:rPr lang="zh-CN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有助于提高个人的修养</a:t>
              </a:r>
            </a:p>
          </p:txBody>
        </p:sp>
      </p:grpSp>
      <p:sp>
        <p:nvSpPr>
          <p:cNvPr id="2" name="PA-矩形 1">
            <a:extLst>
              <a:ext uri="{FF2B5EF4-FFF2-40B4-BE49-F238E27FC236}">
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:a14="http://schemas.microsoft.com/office/drawing/2010/main" xmlns="" id="{B08CE7E5-73EC-414E-B04E-E2CC48A8C29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413901" y="606702"/>
            <a:ext cx="187743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rgbClr val="E7533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个</a:t>
            </a:r>
            <a:r>
              <a:rPr lang="zh-CN" altLang="en-US" sz="6600" b="1" dirty="0">
                <a:solidFill>
                  <a:srgbClr val="9CC9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人</a:t>
            </a:r>
            <a:endParaRPr lang="zh-CN" altLang="en-US" sz="6600" dirty="0">
              <a:solidFill>
                <a:srgbClr val="E7533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11" name="PA-组合 10">
            <a:extLst>
              <a:ext uri="{FF2B5EF4-FFF2-40B4-BE49-F238E27FC236}">
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:a14="http://schemas.microsoft.com/office/drawing/2010/main" xmlns="" id="{AE412F84-C947-40E1-BF4D-989611E03209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1081749" y="1604879"/>
            <a:ext cx="4631891" cy="2285785"/>
            <a:chOff x="1101755" y="1686118"/>
            <a:chExt cx="4631891" cy="2285785"/>
          </a:xfrm>
        </p:grpSpPr>
        <p:pic>
          <p:nvPicPr>
            <p:cNvPr id="10" name="PA-图片 9">
              <a:extLst>
                <a:ext uri="{FF2B5EF4-FFF2-40B4-BE49-F238E27FC236}">
  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:a14="http://schemas.microsoft.com/office/drawing/2010/main" xmlns="" id="{AA9E8B54-D04C-4139-A642-E01E5328E4FF}"/>
                </a:ext>
              </a:extLst>
            </p:cNvPr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2274808" y="513065"/>
              <a:ext cx="2285785" cy="4631891"/>
            </a:xfrm>
            <a:prstGeom prst="rect">
              <a:avLst/>
            </a:prstGeom>
          </p:spPr>
        </p:pic>
        <p:sp>
          <p:nvSpPr>
            <p:cNvPr id="3" name="PA-矩形 2">
              <a:extLst>
                <a:ext uri="{FF2B5EF4-FFF2-40B4-BE49-F238E27FC236}">
  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:a14="http://schemas.microsoft.com/office/drawing/2010/main" xmlns="" id="{CE276918-9306-448A-A500-F6D3BF662394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2094261" y="2397404"/>
              <a:ext cx="2646878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buFontTx/>
                <a:buNone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可以增长知识</a:t>
              </a:r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 algn="ctr">
                <a:buFontTx/>
                <a:buNone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开阔眼界</a:t>
              </a:r>
            </a:p>
          </p:txBody>
        </p:sp>
      </p:grpSp>
      <p:grpSp>
        <p:nvGrpSpPr>
          <p:cNvPr id="13" name="PA-组合 12">
            <a:extLst>
              <a:ext uri="{FF2B5EF4-FFF2-40B4-BE49-F238E27FC236}">
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:a14="http://schemas.microsoft.com/office/drawing/2010/main" xmlns="" id="{031B7E55-EDAF-4722-9318-2DAE5A6FE77C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1081748" y="3761007"/>
            <a:ext cx="4631891" cy="2285785"/>
            <a:chOff x="1101755" y="1686118"/>
            <a:chExt cx="4631891" cy="2285785"/>
          </a:xfrm>
        </p:grpSpPr>
        <p:pic>
          <p:nvPicPr>
            <p:cNvPr id="14" name="PA-图片 13">
              <a:extLst>
                <a:ext uri="{FF2B5EF4-FFF2-40B4-BE49-F238E27FC236}">
  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:a14="http://schemas.microsoft.com/office/drawing/2010/main" xmlns="" id="{5F3470B2-4499-4499-B784-1ACF570EE76D}"/>
                </a:ext>
              </a:extLst>
            </p:cNvPr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2274808" y="513065"/>
              <a:ext cx="2285785" cy="4631891"/>
            </a:xfrm>
            <a:prstGeom prst="rect">
              <a:avLst/>
            </a:prstGeom>
          </p:spPr>
        </p:pic>
        <p:sp>
          <p:nvSpPr>
            <p:cNvPr id="15" name="PA-矩形 14">
              <a:extLst>
                <a:ext uri="{FF2B5EF4-FFF2-40B4-BE49-F238E27FC236}">
                  <a16:creationId xmlns:a16="http://schemas.microsoft.com/office/drawing/2014/main" xmlns:p14="http://schemas.microsoft.com/office/powerpoint/2010/main" xmlns:p15="http://schemas.microsoft.com/office/powerpoint/2012/main" xmlns:mc="http://schemas.openxmlformats.org/markup-compatibility/2006" xmlns:a14="http://schemas.microsoft.com/office/drawing/2010/main" xmlns="" id="{1232B3E4-05EE-46BE-8BE2-86CFBFEF5B06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1722577" y="2450507"/>
              <a:ext cx="3057248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buFontTx/>
                <a:buNone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可以提高我们的</a:t>
              </a:r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 algn="ctr">
                <a:buFontTx/>
                <a:buNone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阅读和写作水平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500"/>
                            </p:stCondLst>
                            <p:childTnLst>
                              <p:par>
                                <p:cTn id="2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d5hv5f2p">
      <a:majorFont>
        <a:latin typeface="微软雅黑" panose="020F0302020204030204"/>
        <a:ea typeface="微软雅黑"/>
        <a:cs typeface=""/>
      </a:majorFont>
      <a:minorFont>
        <a:latin typeface="微软雅黑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>
            <a:lumMod val="95000"/>
            <a:lumOff val="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1686</TotalTime>
  <Words>2269</Words>
  <Application>Microsoft Office PowerPoint</Application>
  <PresentationFormat>宽屏</PresentationFormat>
  <Paragraphs>181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27</vt:i4>
      </vt:variant>
    </vt:vector>
  </HeadingPairs>
  <TitlesOfParts>
    <vt:vector size="38" baseType="lpstr">
      <vt:lpstr>Meiryo</vt:lpstr>
      <vt:lpstr>等线</vt:lpstr>
      <vt:lpstr>宋体</vt:lpstr>
      <vt:lpstr>微软雅黑</vt:lpstr>
      <vt:lpstr>Arial</vt:lpstr>
      <vt:lpstr>Calibri</vt:lpstr>
      <vt:lpstr>Calibri Light</vt:lpstr>
      <vt:lpstr>Wingdings</vt:lpstr>
      <vt:lpstr>第一PPT，www.1ppt.com</vt:lpstr>
      <vt:lpstr>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</vt:lpstr>
      <vt:lpstr>PowerPoint 演示文稿</vt:lpstr>
      <vt:lpstr>PowerPoint 演示文稿</vt:lpstr>
      <vt:lpstr>PowerPoint 演示文稿</vt:lpstr>
      <vt:lpstr>每人捐一本好书 建立班级图书角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https://www.ypppt.com/</dc:title>
  <dc:subject>https://www.ypppt.com/</dc:subject>
  <dc:creator>优品PPT</dc:creator>
  <cp:keywords/>
  <dc:description/>
  <cp:lastModifiedBy>kan</cp:lastModifiedBy>
  <cp:revision>57</cp:revision>
  <dcterms:created xsi:type="dcterms:W3CDTF">2019-02-02T07:49:55Z</dcterms:created>
  <dcterms:modified xsi:type="dcterms:W3CDTF">2022-09-25T02:24:26Z</dcterms:modified>
</cp:coreProperties>
</file>