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media/image8.jpg" ContentType="image/png"/>
  <Override PartName="/ppt/notesSlides/notesSlide7.xml" ContentType="application/vnd.openxmlformats-officedocument.presentationml.notesSlide+xml"/>
  <Override PartName="/ppt/media/image11.jpg" ContentType="image/p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media/image22.jpg" ContentType="image/png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8" r:id="rId2"/>
  </p:sldMasterIdLst>
  <p:notesMasterIdLst>
    <p:notesMasterId r:id="rId29"/>
  </p:notesMasterIdLst>
  <p:sldIdLst>
    <p:sldId id="285" r:id="rId3"/>
    <p:sldId id="297" r:id="rId4"/>
    <p:sldId id="308" r:id="rId5"/>
    <p:sldId id="290" r:id="rId6"/>
    <p:sldId id="289" r:id="rId7"/>
    <p:sldId id="307" r:id="rId8"/>
    <p:sldId id="291" r:id="rId9"/>
    <p:sldId id="309" r:id="rId10"/>
    <p:sldId id="302" r:id="rId11"/>
    <p:sldId id="295" r:id="rId12"/>
    <p:sldId id="296" r:id="rId13"/>
    <p:sldId id="299" r:id="rId14"/>
    <p:sldId id="310" r:id="rId15"/>
    <p:sldId id="301" r:id="rId16"/>
    <p:sldId id="294" r:id="rId17"/>
    <p:sldId id="298" r:id="rId18"/>
    <p:sldId id="303" r:id="rId19"/>
    <p:sldId id="304" r:id="rId20"/>
    <p:sldId id="311" r:id="rId21"/>
    <p:sldId id="288" r:id="rId22"/>
    <p:sldId id="287" r:id="rId23"/>
    <p:sldId id="300" r:id="rId24"/>
    <p:sldId id="293" r:id="rId25"/>
    <p:sldId id="306" r:id="rId26"/>
    <p:sldId id="305" r:id="rId27"/>
    <p:sldId id="312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75ADBE"/>
    <a:srgbClr val="CDBF97"/>
    <a:srgbClr val="8D7545"/>
    <a:srgbClr val="ECE8E5"/>
    <a:srgbClr val="E4CBCB"/>
    <a:srgbClr val="A88755"/>
    <a:srgbClr val="1F2020"/>
    <a:srgbClr val="263B45"/>
    <a:srgbClr val="193B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6314" autoAdjust="0"/>
  </p:normalViewPr>
  <p:slideViewPr>
    <p:cSldViewPr snapToGrid="0">
      <p:cViewPr varScale="1">
        <p:scale>
          <a:sx n="108" d="100"/>
          <a:sy n="108" d="100"/>
        </p:scale>
        <p:origin x="720" y="114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  <a:t>2022/9/26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364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7704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8431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7181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3432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https://www.ypppt.com/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7960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2149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4228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8914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9547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3415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552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3513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7677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1785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4996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1523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1118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5492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优品</a:t>
            </a:r>
            <a:r>
              <a:rPr lang="en-US" altLang="zh-CN" dirty="0" smtClean="0"/>
              <a:t>PPT</a:t>
            </a:r>
            <a:r>
              <a:rPr lang="zh-CN" altLang="en-US" dirty="0" smtClean="0"/>
              <a:t> </a:t>
            </a:r>
            <a:r>
              <a:rPr lang="en-US" altLang="zh-CN" smtClean="0"/>
              <a:t>https://www.ypppt.com/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658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0151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9052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7364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1642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7288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726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976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147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750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568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8938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1241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0070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1779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161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3249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819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CE7E9E29-4C65-451A-A1E3-CE8E2AC3E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048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6="http://schemas.microsoft.com/office/drawing/2014/main" xmlns="">
      <p:transition spd="slow" advClick="0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146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57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44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84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91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8325228" y="6545426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www.1ppt.com/hangye/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www.1ppt.com/sucai/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www.1ppt.com/tubiao/    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www.1ppt.com/powerpoint/      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www.1ppt.com/ziti/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www.1ppt.com/xiazai/jihua/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www.1ppt.com/xiazai/jianli/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www.1ppt.com/xiazai/huibao/    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03476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47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91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2022/9/26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690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pppt.com/jiaocheng/" TargetMode="External"/><Relationship Id="rId3" Type="http://schemas.openxmlformats.org/officeDocument/2006/relationships/hyperlink" Target="https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s://www.ypppt.com/tubiao/" TargetMode="External"/><Relationship Id="rId11" Type="http://schemas.openxmlformats.org/officeDocument/2006/relationships/hyperlink" Target="https://www.ypppt.com/kejian/" TargetMode="External"/><Relationship Id="rId5" Type="http://schemas.openxmlformats.org/officeDocument/2006/relationships/hyperlink" Target="https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s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7095B99-6979-4A67-A153-31934D30E8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1" y="-2666999"/>
            <a:ext cx="6858000" cy="1219200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48FA255-8B87-43A7-8CF4-1065647149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24965" y="-1712443"/>
            <a:ext cx="6846876" cy="10271763"/>
          </a:xfrm>
          <a:prstGeom prst="rect">
            <a:avLst/>
          </a:prstGeom>
        </p:spPr>
      </p:pic>
      <p:grpSp>
        <p:nvGrpSpPr>
          <p:cNvPr id="84" name="组合 8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73D9D50-324F-4B7B-82FA-CEC14EE92DE2}"/>
              </a:ext>
            </a:extLst>
          </p:cNvPr>
          <p:cNvGrpSpPr/>
          <p:nvPr/>
        </p:nvGrpSpPr>
        <p:grpSpPr>
          <a:xfrm>
            <a:off x="3956915" y="1251033"/>
            <a:ext cx="2250491" cy="2266821"/>
            <a:chOff x="3956915" y="1251031"/>
            <a:chExt cx="2250490" cy="2266821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C6C08F3-40F7-4CEF-A86E-AB7D1D50A4C8}"/>
                </a:ext>
              </a:extLst>
            </p:cNvPr>
            <p:cNvGrpSpPr/>
            <p:nvPr/>
          </p:nvGrpSpPr>
          <p:grpSpPr>
            <a:xfrm>
              <a:off x="4745309" y="1300252"/>
              <a:ext cx="602674" cy="2125510"/>
              <a:chOff x="6096000" y="1911776"/>
              <a:chExt cx="602674" cy="2125510"/>
            </a:xfrm>
            <a:solidFill>
              <a:schemeClr val="bg1"/>
            </a:solidFill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9E04368-1C2F-433A-ABC9-7B08A8BE82F2}"/>
                  </a:ext>
                </a:extLst>
              </p:cNvPr>
              <p:cNvSpPr txBox="1"/>
              <p:nvPr/>
            </p:nvSpPr>
            <p:spPr>
              <a:xfrm>
                <a:off x="6125697" y="1911776"/>
                <a:ext cx="446692" cy="515986"/>
              </a:xfrm>
              <a:custGeom>
                <a:avLst/>
                <a:gdLst/>
                <a:ahLst/>
                <a:cxnLst/>
                <a:rect l="l" t="t" r="r" b="b"/>
                <a:pathLst>
                  <a:path w="446692" h="515986">
                    <a:moveTo>
                      <a:pt x="0" y="0"/>
                    </a:moveTo>
                    <a:cubicBezTo>
                      <a:pt x="163069" y="33129"/>
                      <a:pt x="278285" y="84683"/>
                      <a:pt x="345648" y="154661"/>
                    </a:cubicBezTo>
                    <a:cubicBezTo>
                      <a:pt x="413010" y="224640"/>
                      <a:pt x="446692" y="296229"/>
                      <a:pt x="446692" y="369429"/>
                    </a:cubicBezTo>
                    <a:cubicBezTo>
                      <a:pt x="446692" y="408789"/>
                      <a:pt x="437305" y="443056"/>
                      <a:pt x="418532" y="472228"/>
                    </a:cubicBezTo>
                    <a:cubicBezTo>
                      <a:pt x="399759" y="501400"/>
                      <a:pt x="375135" y="515986"/>
                      <a:pt x="344662" y="515986"/>
                    </a:cubicBezTo>
                    <a:cubicBezTo>
                      <a:pt x="295073" y="515986"/>
                      <a:pt x="254437" y="475889"/>
                      <a:pt x="222754" y="395696"/>
                    </a:cubicBezTo>
                    <a:cubicBezTo>
                      <a:pt x="219179" y="388570"/>
                      <a:pt x="215327" y="380439"/>
                      <a:pt x="211199" y="371302"/>
                    </a:cubicBezTo>
                    <a:cubicBezTo>
                      <a:pt x="207071" y="362165"/>
                      <a:pt x="203574" y="354192"/>
                      <a:pt x="200708" y="347382"/>
                    </a:cubicBezTo>
                    <a:cubicBezTo>
                      <a:pt x="168867" y="276602"/>
                      <a:pt x="139465" y="217817"/>
                      <a:pt x="112502" y="171029"/>
                    </a:cubicBezTo>
                    <a:cubicBezTo>
                      <a:pt x="85538" y="124240"/>
                      <a:pt x="48038" y="6723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9900" b="1" dirty="0">
                  <a:solidFill>
                    <a:schemeClr val="bg1"/>
                  </a:solidFill>
                  <a:latin typeface="三极准柔宋" panose="00000500000000000000" pitchFamily="2" charset="-122"/>
                  <a:ea typeface="三极准柔宋" panose="00000500000000000000" pitchFamily="2" charset="-122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E560DD6-F0B7-42E4-9224-2CA2A752C9D6}"/>
                  </a:ext>
                </a:extLst>
              </p:cNvPr>
              <p:cNvSpPr txBox="1"/>
              <p:nvPr/>
            </p:nvSpPr>
            <p:spPr>
              <a:xfrm>
                <a:off x="6096000" y="2570454"/>
                <a:ext cx="602674" cy="1466832"/>
              </a:xfrm>
              <a:custGeom>
                <a:avLst/>
                <a:gdLst/>
                <a:ahLst/>
                <a:cxnLst/>
                <a:rect l="l" t="t" r="r" b="b"/>
                <a:pathLst>
                  <a:path w="602674" h="1466832">
                    <a:moveTo>
                      <a:pt x="297610" y="0"/>
                    </a:moveTo>
                    <a:cubicBezTo>
                      <a:pt x="310572" y="0"/>
                      <a:pt x="324251" y="6172"/>
                      <a:pt x="338646" y="18517"/>
                    </a:cubicBezTo>
                    <a:cubicBezTo>
                      <a:pt x="353042" y="30861"/>
                      <a:pt x="367036" y="44580"/>
                      <a:pt x="380630" y="59672"/>
                    </a:cubicBezTo>
                    <a:lnTo>
                      <a:pt x="426774" y="105816"/>
                    </a:lnTo>
                    <a:cubicBezTo>
                      <a:pt x="436739" y="115728"/>
                      <a:pt x="441721" y="126955"/>
                      <a:pt x="441721" y="139497"/>
                    </a:cubicBezTo>
                    <a:lnTo>
                      <a:pt x="439237" y="1059777"/>
                    </a:lnTo>
                    <a:lnTo>
                      <a:pt x="602674" y="938422"/>
                    </a:lnTo>
                    <a:lnTo>
                      <a:pt x="396011" y="1342913"/>
                    </a:lnTo>
                    <a:cubicBezTo>
                      <a:pt x="361436" y="1425526"/>
                      <a:pt x="317080" y="1466832"/>
                      <a:pt x="262942" y="1466832"/>
                    </a:cubicBezTo>
                    <a:cubicBezTo>
                      <a:pt x="209436" y="1466832"/>
                      <a:pt x="149028" y="1413155"/>
                      <a:pt x="81718" y="1305801"/>
                    </a:cubicBezTo>
                    <a:lnTo>
                      <a:pt x="178305" y="1227750"/>
                    </a:lnTo>
                    <a:lnTo>
                      <a:pt x="180750" y="176728"/>
                    </a:lnTo>
                    <a:lnTo>
                      <a:pt x="180198" y="176728"/>
                    </a:lnTo>
                    <a:cubicBezTo>
                      <a:pt x="157087" y="194896"/>
                      <a:pt x="131846" y="203981"/>
                      <a:pt x="104475" y="203981"/>
                    </a:cubicBezTo>
                    <a:cubicBezTo>
                      <a:pt x="55202" y="203981"/>
                      <a:pt x="20377" y="157455"/>
                      <a:pt x="0" y="64404"/>
                    </a:cubicBezTo>
                    <a:lnTo>
                      <a:pt x="201141" y="64404"/>
                    </a:lnTo>
                    <a:cubicBezTo>
                      <a:pt x="201456" y="64142"/>
                      <a:pt x="206090" y="60092"/>
                      <a:pt x="215043" y="52257"/>
                    </a:cubicBezTo>
                    <a:cubicBezTo>
                      <a:pt x="223996" y="44422"/>
                      <a:pt x="230852" y="38927"/>
                      <a:pt x="235611" y="35771"/>
                    </a:cubicBezTo>
                    <a:cubicBezTo>
                      <a:pt x="259432" y="11924"/>
                      <a:pt x="280099" y="0"/>
                      <a:pt x="2976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9900" b="1" dirty="0">
                  <a:solidFill>
                    <a:schemeClr val="bg1"/>
                  </a:solidFill>
                  <a:latin typeface="三极准柔宋" panose="00000500000000000000" pitchFamily="2" charset="-122"/>
                  <a:ea typeface="三极准柔宋" panose="00000500000000000000" pitchFamily="2" charset="-122"/>
                </a:endParaRP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291F04D-62C5-4595-86CC-2006180D301D}"/>
                </a:ext>
              </a:extLst>
            </p:cNvPr>
            <p:cNvGrpSpPr/>
            <p:nvPr/>
          </p:nvGrpSpPr>
          <p:grpSpPr>
            <a:xfrm>
              <a:off x="5302665" y="1251031"/>
              <a:ext cx="904740" cy="2259250"/>
              <a:chOff x="7163804" y="2487191"/>
              <a:chExt cx="904740" cy="2259250"/>
            </a:xfrm>
            <a:solidFill>
              <a:schemeClr val="bg1">
                <a:alpha val="64000"/>
              </a:schemeClr>
            </a:solidFill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D9CD167-B6B1-47A7-AE57-E36247B01E9A}"/>
                  </a:ext>
                </a:extLst>
              </p:cNvPr>
              <p:cNvSpPr txBox="1"/>
              <p:nvPr/>
            </p:nvSpPr>
            <p:spPr>
              <a:xfrm>
                <a:off x="7203402" y="2828972"/>
                <a:ext cx="60999" cy="123174"/>
              </a:xfrm>
              <a:custGeom>
                <a:avLst/>
                <a:gdLst/>
                <a:ahLst/>
                <a:cxnLst/>
                <a:rect l="l" t="t" r="r" b="b"/>
                <a:pathLst>
                  <a:path w="60999" h="123174">
                    <a:moveTo>
                      <a:pt x="0" y="0"/>
                    </a:moveTo>
                    <a:lnTo>
                      <a:pt x="60999" y="0"/>
                    </a:lnTo>
                    <a:lnTo>
                      <a:pt x="60999" y="123174"/>
                    </a:lnTo>
                    <a:lnTo>
                      <a:pt x="54446" y="122061"/>
                    </a:lnTo>
                    <a:cubicBezTo>
                      <a:pt x="46072" y="118639"/>
                      <a:pt x="39400" y="113507"/>
                      <a:pt x="34430" y="106664"/>
                    </a:cubicBezTo>
                    <a:cubicBezTo>
                      <a:pt x="24491" y="92979"/>
                      <a:pt x="16761" y="78334"/>
                      <a:pt x="11240" y="62729"/>
                    </a:cubicBezTo>
                    <a:cubicBezTo>
                      <a:pt x="5718" y="47124"/>
                      <a:pt x="1972" y="26215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41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>
                  <a:defRPr sz="16600" b="1">
                    <a:solidFill>
                      <a:schemeClr val="bg1"/>
                    </a:solidFill>
                    <a:latin typeface="三极准柔宋" panose="00000500000000000000" pitchFamily="2" charset="-122"/>
                    <a:ea typeface="三极准柔宋" panose="00000500000000000000" pitchFamily="2" charset="-122"/>
                  </a:defRPr>
                </a:lvl1pPr>
              </a:lstStyle>
              <a:p>
                <a:endParaRPr lang="zh-CN" altLang="en-US" dirty="0"/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9AC62E6-7736-404C-93B7-089B947111AF}"/>
                  </a:ext>
                </a:extLst>
              </p:cNvPr>
              <p:cNvSpPr txBox="1"/>
              <p:nvPr/>
            </p:nvSpPr>
            <p:spPr>
              <a:xfrm>
                <a:off x="7250452" y="3019584"/>
                <a:ext cx="13948" cy="35197"/>
              </a:xfrm>
              <a:custGeom>
                <a:avLst/>
                <a:gdLst/>
                <a:ahLst/>
                <a:cxnLst/>
                <a:rect l="l" t="t" r="r" b="b"/>
                <a:pathLst>
                  <a:path w="13948" h="35197">
                    <a:moveTo>
                      <a:pt x="0" y="0"/>
                    </a:moveTo>
                    <a:lnTo>
                      <a:pt x="13948" y="3793"/>
                    </a:lnTo>
                    <a:lnTo>
                      <a:pt x="13948" y="351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41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>
                  <a:defRPr sz="16600" b="1">
                    <a:solidFill>
                      <a:schemeClr val="bg1"/>
                    </a:solidFill>
                    <a:latin typeface="三极准柔宋" panose="00000500000000000000" pitchFamily="2" charset="-122"/>
                    <a:ea typeface="三极准柔宋" panose="00000500000000000000" pitchFamily="2" charset="-122"/>
                  </a:defRPr>
                </a:lvl1pPr>
              </a:lstStyle>
              <a:p>
                <a:endParaRPr lang="zh-CN" altLang="en-US" dirty="0"/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0A738B5-82AF-45CD-9F80-562D1EC95F87}"/>
                  </a:ext>
                </a:extLst>
              </p:cNvPr>
              <p:cNvSpPr txBox="1"/>
              <p:nvPr/>
            </p:nvSpPr>
            <p:spPr>
              <a:xfrm>
                <a:off x="7163804" y="3502480"/>
                <a:ext cx="100597" cy="127192"/>
              </a:xfrm>
              <a:custGeom>
                <a:avLst/>
                <a:gdLst/>
                <a:ahLst/>
                <a:cxnLst/>
                <a:rect l="l" t="t" r="r" b="b"/>
                <a:pathLst>
                  <a:path w="100597" h="127192">
                    <a:moveTo>
                      <a:pt x="0" y="0"/>
                    </a:moveTo>
                    <a:lnTo>
                      <a:pt x="100597" y="0"/>
                    </a:lnTo>
                    <a:lnTo>
                      <a:pt x="100597" y="123524"/>
                    </a:lnTo>
                    <a:lnTo>
                      <a:pt x="84677" y="127192"/>
                    </a:lnTo>
                    <a:cubicBezTo>
                      <a:pt x="61118" y="127192"/>
                      <a:pt x="44357" y="120343"/>
                      <a:pt x="34392" y="106644"/>
                    </a:cubicBezTo>
                    <a:cubicBezTo>
                      <a:pt x="24426" y="92946"/>
                      <a:pt x="16703" y="78301"/>
                      <a:pt x="11221" y="62709"/>
                    </a:cubicBezTo>
                    <a:cubicBezTo>
                      <a:pt x="5739" y="47117"/>
                      <a:pt x="1999" y="26214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41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>
                  <a:defRPr sz="16600" b="1">
                    <a:solidFill>
                      <a:schemeClr val="bg1"/>
                    </a:solidFill>
                    <a:latin typeface="三极准柔宋" panose="00000500000000000000" pitchFamily="2" charset="-122"/>
                    <a:ea typeface="三极准柔宋" panose="00000500000000000000" pitchFamily="2" charset="-122"/>
                  </a:defRPr>
                </a:lvl1pPr>
              </a:lstStyle>
              <a:p>
                <a:endParaRPr lang="zh-CN" altLang="en-US" dirty="0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F9544E1-A671-4251-9CED-EE2B593B0A93}"/>
                  </a:ext>
                </a:extLst>
              </p:cNvPr>
              <p:cNvSpPr txBox="1"/>
              <p:nvPr/>
            </p:nvSpPr>
            <p:spPr>
              <a:xfrm>
                <a:off x="7191018" y="4005137"/>
                <a:ext cx="73383" cy="125275"/>
              </a:xfrm>
              <a:custGeom>
                <a:avLst/>
                <a:gdLst/>
                <a:ahLst/>
                <a:cxnLst/>
                <a:rect l="l" t="t" r="r" b="b"/>
                <a:pathLst>
                  <a:path w="73383" h="125275">
                    <a:moveTo>
                      <a:pt x="0" y="0"/>
                    </a:moveTo>
                    <a:lnTo>
                      <a:pt x="73383" y="0"/>
                    </a:lnTo>
                    <a:lnTo>
                      <a:pt x="73383" y="125275"/>
                    </a:lnTo>
                    <a:lnTo>
                      <a:pt x="54446" y="122060"/>
                    </a:lnTo>
                    <a:cubicBezTo>
                      <a:pt x="46072" y="118639"/>
                      <a:pt x="39400" y="113507"/>
                      <a:pt x="34430" y="106664"/>
                    </a:cubicBezTo>
                    <a:cubicBezTo>
                      <a:pt x="24491" y="92978"/>
                      <a:pt x="16761" y="78333"/>
                      <a:pt x="11240" y="62728"/>
                    </a:cubicBezTo>
                    <a:cubicBezTo>
                      <a:pt x="5718" y="47123"/>
                      <a:pt x="1972" y="26214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41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>
                  <a:defRPr sz="16600" b="1">
                    <a:solidFill>
                      <a:schemeClr val="bg1"/>
                    </a:solidFill>
                    <a:latin typeface="三极准柔宋" panose="00000500000000000000" pitchFamily="2" charset="-122"/>
                    <a:ea typeface="三极准柔宋" panose="00000500000000000000" pitchFamily="2" charset="-122"/>
                  </a:defRPr>
                </a:lvl1pPr>
              </a:lstStyle>
              <a:p>
                <a:endParaRPr lang="zh-CN" altLang="en-US" dirty="0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96FDC6A-A84B-4500-A443-FE24888525F4}"/>
                  </a:ext>
                </a:extLst>
              </p:cNvPr>
              <p:cNvSpPr txBox="1"/>
              <p:nvPr/>
            </p:nvSpPr>
            <p:spPr>
              <a:xfrm>
                <a:off x="7264400" y="2487191"/>
                <a:ext cx="767032" cy="468975"/>
              </a:xfrm>
              <a:custGeom>
                <a:avLst/>
                <a:gdLst/>
                <a:ahLst/>
                <a:cxnLst/>
                <a:rect l="l" t="t" r="r" b="b"/>
                <a:pathLst>
                  <a:path w="767032" h="468975">
                    <a:moveTo>
                      <a:pt x="127206" y="0"/>
                    </a:moveTo>
                    <a:cubicBezTo>
                      <a:pt x="263824" y="19194"/>
                      <a:pt x="361279" y="53901"/>
                      <a:pt x="419570" y="104120"/>
                    </a:cubicBezTo>
                    <a:cubicBezTo>
                      <a:pt x="477862" y="154340"/>
                      <a:pt x="507008" y="207294"/>
                      <a:pt x="507008" y="262982"/>
                    </a:cubicBezTo>
                    <a:cubicBezTo>
                      <a:pt x="507008" y="287257"/>
                      <a:pt x="501580" y="309063"/>
                      <a:pt x="490724" y="328398"/>
                    </a:cubicBezTo>
                    <a:lnTo>
                      <a:pt x="481567" y="341782"/>
                    </a:lnTo>
                    <a:lnTo>
                      <a:pt x="500106" y="341782"/>
                    </a:lnTo>
                    <a:cubicBezTo>
                      <a:pt x="541359" y="300502"/>
                      <a:pt x="583126" y="279863"/>
                      <a:pt x="625405" y="279863"/>
                    </a:cubicBezTo>
                    <a:cubicBezTo>
                      <a:pt x="689270" y="279863"/>
                      <a:pt x="736479" y="337944"/>
                      <a:pt x="767032" y="454106"/>
                    </a:cubicBezTo>
                    <a:lnTo>
                      <a:pt x="88239" y="454106"/>
                    </a:lnTo>
                    <a:cubicBezTo>
                      <a:pt x="63471" y="464019"/>
                      <a:pt x="41951" y="468975"/>
                      <a:pt x="23677" y="468975"/>
                    </a:cubicBezTo>
                    <a:lnTo>
                      <a:pt x="0" y="464956"/>
                    </a:lnTo>
                    <a:lnTo>
                      <a:pt x="0" y="341782"/>
                    </a:lnTo>
                    <a:lnTo>
                      <a:pt x="312672" y="341782"/>
                    </a:lnTo>
                    <a:lnTo>
                      <a:pt x="295612" y="326086"/>
                    </a:lnTo>
                    <a:cubicBezTo>
                      <a:pt x="277812" y="304315"/>
                      <a:pt x="265342" y="284503"/>
                      <a:pt x="258204" y="266650"/>
                    </a:cubicBezTo>
                    <a:cubicBezTo>
                      <a:pt x="251065" y="248797"/>
                      <a:pt x="244617" y="229091"/>
                      <a:pt x="238859" y="207531"/>
                    </a:cubicBezTo>
                    <a:cubicBezTo>
                      <a:pt x="228210" y="170142"/>
                      <a:pt x="216529" y="140247"/>
                      <a:pt x="203817" y="117845"/>
                    </a:cubicBezTo>
                    <a:cubicBezTo>
                      <a:pt x="191104" y="95444"/>
                      <a:pt x="165567" y="56162"/>
                      <a:pt x="127206" y="0"/>
                    </a:cubicBezTo>
                    <a:close/>
                  </a:path>
                </a:pathLst>
              </a:custGeom>
              <a:solidFill>
                <a:schemeClr val="bg1">
                  <a:alpha val="41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>
                  <a:defRPr sz="16600" b="1">
                    <a:solidFill>
                      <a:schemeClr val="bg1"/>
                    </a:solidFill>
                    <a:latin typeface="三极准柔宋" panose="00000500000000000000" pitchFamily="2" charset="-122"/>
                    <a:ea typeface="三极准柔宋" panose="00000500000000000000" pitchFamily="2" charset="-122"/>
                  </a:defRPr>
                </a:lvl1pPr>
              </a:lstStyle>
              <a:p>
                <a:endParaRPr lang="zh-CN" altLang="en-US" dirty="0"/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29A79D0-44E9-43C1-96F6-03D94549396E}"/>
                  </a:ext>
                </a:extLst>
              </p:cNvPr>
              <p:cNvSpPr txBox="1"/>
              <p:nvPr/>
            </p:nvSpPr>
            <p:spPr>
              <a:xfrm>
                <a:off x="7264400" y="2975018"/>
                <a:ext cx="804144" cy="1771423"/>
              </a:xfrm>
              <a:custGeom>
                <a:avLst/>
                <a:gdLst/>
                <a:ahLst/>
                <a:cxnLst/>
                <a:rect l="l" t="t" r="r" b="b"/>
                <a:pathLst>
                  <a:path w="804144" h="1771423">
                    <a:moveTo>
                      <a:pt x="510123" y="0"/>
                    </a:moveTo>
                    <a:cubicBezTo>
                      <a:pt x="585794" y="23558"/>
                      <a:pt x="637210" y="46492"/>
                      <a:pt x="664371" y="68802"/>
                    </a:cubicBezTo>
                    <a:cubicBezTo>
                      <a:pt x="691532" y="91112"/>
                      <a:pt x="705112" y="117030"/>
                      <a:pt x="705112" y="146557"/>
                    </a:cubicBezTo>
                    <a:cubicBezTo>
                      <a:pt x="705112" y="174401"/>
                      <a:pt x="693964" y="205545"/>
                      <a:pt x="671667" y="239989"/>
                    </a:cubicBezTo>
                    <a:lnTo>
                      <a:pt x="447572" y="527463"/>
                    </a:lnTo>
                    <a:lnTo>
                      <a:pt x="537218" y="527463"/>
                    </a:lnTo>
                    <a:cubicBezTo>
                      <a:pt x="578498" y="486183"/>
                      <a:pt x="620264" y="465543"/>
                      <a:pt x="662517" y="465543"/>
                    </a:cubicBezTo>
                    <a:cubicBezTo>
                      <a:pt x="726409" y="465543"/>
                      <a:pt x="773618" y="523624"/>
                      <a:pt x="804144" y="639787"/>
                    </a:cubicBezTo>
                    <a:lnTo>
                      <a:pt x="484724" y="639787"/>
                    </a:lnTo>
                    <a:lnTo>
                      <a:pt x="484724" y="1030119"/>
                    </a:lnTo>
                    <a:lnTo>
                      <a:pt x="500106" y="1030119"/>
                    </a:lnTo>
                    <a:cubicBezTo>
                      <a:pt x="541359" y="988865"/>
                      <a:pt x="583126" y="968238"/>
                      <a:pt x="625405" y="968238"/>
                    </a:cubicBezTo>
                    <a:cubicBezTo>
                      <a:pt x="689270" y="968238"/>
                      <a:pt x="736479" y="1026319"/>
                      <a:pt x="767032" y="1142482"/>
                    </a:cubicBezTo>
                    <a:lnTo>
                      <a:pt x="484724" y="1142482"/>
                    </a:lnTo>
                    <a:lnTo>
                      <a:pt x="484724" y="1642180"/>
                    </a:lnTo>
                    <a:cubicBezTo>
                      <a:pt x="484724" y="1682093"/>
                      <a:pt x="477901" y="1711725"/>
                      <a:pt x="464255" y="1731076"/>
                    </a:cubicBezTo>
                    <a:cubicBezTo>
                      <a:pt x="450609" y="1750428"/>
                      <a:pt x="428720" y="1761990"/>
                      <a:pt x="398589" y="1765763"/>
                    </a:cubicBezTo>
                    <a:cubicBezTo>
                      <a:pt x="368457" y="1769536"/>
                      <a:pt x="310192" y="1771423"/>
                      <a:pt x="223793" y="1771423"/>
                    </a:cubicBezTo>
                    <a:lnTo>
                      <a:pt x="223793" y="1142482"/>
                    </a:lnTo>
                    <a:lnTo>
                      <a:pt x="75855" y="1142482"/>
                    </a:lnTo>
                    <a:cubicBezTo>
                      <a:pt x="51088" y="1152368"/>
                      <a:pt x="29567" y="1157311"/>
                      <a:pt x="11293" y="1157311"/>
                    </a:cubicBezTo>
                    <a:lnTo>
                      <a:pt x="0" y="1155394"/>
                    </a:lnTo>
                    <a:lnTo>
                      <a:pt x="0" y="1030119"/>
                    </a:lnTo>
                    <a:lnTo>
                      <a:pt x="223793" y="1030119"/>
                    </a:lnTo>
                    <a:lnTo>
                      <a:pt x="223793" y="639787"/>
                    </a:lnTo>
                    <a:lnTo>
                      <a:pt x="48603" y="639787"/>
                    </a:lnTo>
                    <a:lnTo>
                      <a:pt x="0" y="650987"/>
                    </a:lnTo>
                    <a:lnTo>
                      <a:pt x="0" y="527463"/>
                    </a:lnTo>
                    <a:lnTo>
                      <a:pt x="201978" y="527463"/>
                    </a:lnTo>
                    <a:lnTo>
                      <a:pt x="193900" y="525129"/>
                    </a:lnTo>
                    <a:cubicBezTo>
                      <a:pt x="164819" y="513677"/>
                      <a:pt x="139590" y="485046"/>
                      <a:pt x="118214" y="439237"/>
                    </a:cubicBezTo>
                    <a:cubicBezTo>
                      <a:pt x="111509" y="420779"/>
                      <a:pt x="106447" y="404208"/>
                      <a:pt x="103029" y="389524"/>
                    </a:cubicBezTo>
                    <a:cubicBezTo>
                      <a:pt x="99611" y="374839"/>
                      <a:pt x="97205" y="363908"/>
                      <a:pt x="95812" y="356730"/>
                    </a:cubicBezTo>
                    <a:cubicBezTo>
                      <a:pt x="80930" y="303881"/>
                      <a:pt x="66666" y="257789"/>
                      <a:pt x="53020" y="218455"/>
                    </a:cubicBezTo>
                    <a:cubicBezTo>
                      <a:pt x="46197" y="198788"/>
                      <a:pt x="37205" y="174464"/>
                      <a:pt x="26043" y="145482"/>
                    </a:cubicBezTo>
                    <a:lnTo>
                      <a:pt x="0" y="79763"/>
                    </a:lnTo>
                    <a:lnTo>
                      <a:pt x="0" y="48359"/>
                    </a:lnTo>
                    <a:lnTo>
                      <a:pt x="72266" y="68013"/>
                    </a:lnTo>
                    <a:cubicBezTo>
                      <a:pt x="103529" y="79622"/>
                      <a:pt x="136106" y="99328"/>
                      <a:pt x="169997" y="127133"/>
                    </a:cubicBezTo>
                    <a:cubicBezTo>
                      <a:pt x="203889" y="154938"/>
                      <a:pt x="236111" y="190059"/>
                      <a:pt x="266664" y="232495"/>
                    </a:cubicBezTo>
                    <a:cubicBezTo>
                      <a:pt x="304736" y="285081"/>
                      <a:pt x="323772" y="338982"/>
                      <a:pt x="323772" y="394197"/>
                    </a:cubicBezTo>
                    <a:cubicBezTo>
                      <a:pt x="323772" y="430613"/>
                      <a:pt x="314832" y="462493"/>
                      <a:pt x="296953" y="489838"/>
                    </a:cubicBezTo>
                    <a:cubicBezTo>
                      <a:pt x="288013" y="503510"/>
                      <a:pt x="277486" y="513765"/>
                      <a:pt x="265372" y="520601"/>
                    </a:cubicBezTo>
                    <a:lnTo>
                      <a:pt x="248095" y="527463"/>
                    </a:lnTo>
                    <a:lnTo>
                      <a:pt x="324363" y="527463"/>
                    </a:lnTo>
                    <a:lnTo>
                      <a:pt x="510123" y="0"/>
                    </a:lnTo>
                    <a:close/>
                  </a:path>
                </a:pathLst>
              </a:custGeom>
              <a:solidFill>
                <a:schemeClr val="bg1">
                  <a:alpha val="41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>
                  <a:defRPr sz="16600" b="1">
                    <a:solidFill>
                      <a:schemeClr val="bg1"/>
                    </a:solidFill>
                    <a:latin typeface="三极准柔宋" panose="00000500000000000000" pitchFamily="2" charset="-122"/>
                    <a:ea typeface="三极准柔宋" panose="00000500000000000000" pitchFamily="2" charset="-122"/>
                  </a:defRPr>
                </a:lvl1pPr>
              </a:lstStyle>
              <a:p>
                <a:endParaRPr lang="zh-CN" altLang="en-US" dirty="0"/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D0039A4-503D-4CAD-B679-69008D133930}"/>
                </a:ext>
              </a:extLst>
            </p:cNvPr>
            <p:cNvGrpSpPr/>
            <p:nvPr/>
          </p:nvGrpSpPr>
          <p:grpSpPr>
            <a:xfrm>
              <a:off x="3956915" y="1258603"/>
              <a:ext cx="865144" cy="2259249"/>
              <a:chOff x="5915822" y="2487191"/>
              <a:chExt cx="865144" cy="2259249"/>
            </a:xfrm>
            <a:solidFill>
              <a:schemeClr val="bg1">
                <a:alpha val="64000"/>
              </a:schemeClr>
            </a:solidFill>
          </p:grpSpPr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342847E-3536-4770-9E0F-0F353CB54707}"/>
                  </a:ext>
                </a:extLst>
              </p:cNvPr>
              <p:cNvSpPr txBox="1"/>
              <p:nvPr/>
            </p:nvSpPr>
            <p:spPr>
              <a:xfrm>
                <a:off x="6654801" y="2775630"/>
                <a:ext cx="106327" cy="165667"/>
              </a:xfrm>
              <a:custGeom>
                <a:avLst/>
                <a:gdLst/>
                <a:ahLst/>
                <a:cxnLst/>
                <a:rect l="l" t="t" r="r" b="b"/>
                <a:pathLst>
                  <a:path w="106327" h="165667">
                    <a:moveTo>
                      <a:pt x="0" y="0"/>
                    </a:moveTo>
                    <a:lnTo>
                      <a:pt x="9513" y="2314"/>
                    </a:lnTo>
                    <a:cubicBezTo>
                      <a:pt x="51161" y="24095"/>
                      <a:pt x="83432" y="78546"/>
                      <a:pt x="106327" y="165667"/>
                    </a:cubicBezTo>
                    <a:lnTo>
                      <a:pt x="0" y="1656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41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>
                  <a:defRPr sz="16600" b="1">
                    <a:solidFill>
                      <a:schemeClr val="bg1"/>
                    </a:solidFill>
                    <a:latin typeface="三极准柔宋" panose="00000500000000000000" pitchFamily="2" charset="-122"/>
                    <a:ea typeface="三极准柔宋" panose="00000500000000000000" pitchFamily="2" charset="-122"/>
                  </a:defRPr>
                </a:lvl1pPr>
              </a:lstStyle>
              <a:p>
                <a:endParaRPr lang="zh-CN" altLang="en-US" dirty="0"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624AE4D-14DD-457B-95B1-B82A3BBE8D00}"/>
                  </a:ext>
                </a:extLst>
              </p:cNvPr>
              <p:cNvSpPr txBox="1"/>
              <p:nvPr/>
            </p:nvSpPr>
            <p:spPr>
              <a:xfrm>
                <a:off x="6654800" y="3041284"/>
                <a:ext cx="61760" cy="206884"/>
              </a:xfrm>
              <a:custGeom>
                <a:avLst/>
                <a:gdLst/>
                <a:ahLst/>
                <a:cxnLst/>
                <a:rect l="l" t="t" r="r" b="b"/>
                <a:pathLst>
                  <a:path w="61760" h="206884">
                    <a:moveTo>
                      <a:pt x="0" y="0"/>
                    </a:moveTo>
                    <a:lnTo>
                      <a:pt x="8310" y="4557"/>
                    </a:lnTo>
                    <a:cubicBezTo>
                      <a:pt x="43943" y="30633"/>
                      <a:pt x="61760" y="60005"/>
                      <a:pt x="61760" y="92674"/>
                    </a:cubicBezTo>
                    <a:cubicBezTo>
                      <a:pt x="61760" y="120255"/>
                      <a:pt x="50546" y="147140"/>
                      <a:pt x="28118" y="173327"/>
                    </a:cubicBezTo>
                    <a:lnTo>
                      <a:pt x="0" y="2068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41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>
                  <a:defRPr sz="16600" b="1">
                    <a:solidFill>
                      <a:schemeClr val="bg1"/>
                    </a:solidFill>
                    <a:latin typeface="三极准柔宋" panose="00000500000000000000" pitchFamily="2" charset="-122"/>
                    <a:ea typeface="三极准柔宋" panose="00000500000000000000" pitchFamily="2" charset="-122"/>
                  </a:defRPr>
                </a:lvl1pPr>
              </a:lstStyle>
              <a:p>
                <a:endParaRPr lang="zh-CN" altLang="en-US" dirty="0"/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C414F5E-371D-4FFD-B552-F5E03C740337}"/>
                  </a:ext>
                </a:extLst>
              </p:cNvPr>
              <p:cNvSpPr txBox="1"/>
              <p:nvPr/>
            </p:nvSpPr>
            <p:spPr>
              <a:xfrm>
                <a:off x="6654801" y="3468598"/>
                <a:ext cx="76629" cy="146207"/>
              </a:xfrm>
              <a:custGeom>
                <a:avLst/>
                <a:gdLst/>
                <a:ahLst/>
                <a:cxnLst/>
                <a:rect l="l" t="t" r="r" b="b"/>
                <a:pathLst>
                  <a:path w="76629" h="146207">
                    <a:moveTo>
                      <a:pt x="0" y="0"/>
                    </a:moveTo>
                    <a:lnTo>
                      <a:pt x="18308" y="15524"/>
                    </a:lnTo>
                    <a:cubicBezTo>
                      <a:pt x="41912" y="44565"/>
                      <a:pt x="61353" y="88126"/>
                      <a:pt x="76629" y="146207"/>
                    </a:cubicBezTo>
                    <a:lnTo>
                      <a:pt x="0" y="1462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41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>
                  <a:defRPr sz="16600" b="1">
                    <a:solidFill>
                      <a:schemeClr val="bg1"/>
                    </a:solidFill>
                    <a:latin typeface="三极准柔宋" panose="00000500000000000000" pitchFamily="2" charset="-122"/>
                    <a:ea typeface="三极准柔宋" panose="00000500000000000000" pitchFamily="2" charset="-122"/>
                  </a:defRPr>
                </a:lvl1pPr>
              </a:lstStyle>
              <a:p>
                <a:endParaRPr lang="zh-CN" altLang="en-US" dirty="0"/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3632C44-75FA-4A7C-926B-AB15BB5665F7}"/>
                  </a:ext>
                </a:extLst>
              </p:cNvPr>
              <p:cNvSpPr txBox="1"/>
              <p:nvPr/>
            </p:nvSpPr>
            <p:spPr>
              <a:xfrm>
                <a:off x="6654801" y="3922249"/>
                <a:ext cx="126165" cy="170483"/>
              </a:xfrm>
              <a:custGeom>
                <a:avLst/>
                <a:gdLst/>
                <a:ahLst/>
                <a:cxnLst/>
                <a:rect l="l" t="t" r="r" b="b"/>
                <a:pathLst>
                  <a:path w="126165" h="170483">
                    <a:moveTo>
                      <a:pt x="0" y="0"/>
                    </a:moveTo>
                    <a:lnTo>
                      <a:pt x="29313" y="7129"/>
                    </a:lnTo>
                    <a:cubicBezTo>
                      <a:pt x="70967" y="28910"/>
                      <a:pt x="103250" y="83362"/>
                      <a:pt x="126165" y="170483"/>
                    </a:cubicBezTo>
                    <a:lnTo>
                      <a:pt x="0" y="17048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41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>
                  <a:defRPr sz="16600" b="1">
                    <a:solidFill>
                      <a:schemeClr val="bg1"/>
                    </a:solidFill>
                    <a:latin typeface="三极准柔宋" panose="00000500000000000000" pitchFamily="2" charset="-122"/>
                    <a:ea typeface="三极准柔宋" panose="00000500000000000000" pitchFamily="2" charset="-122"/>
                  </a:defRPr>
                </a:lvl1pPr>
              </a:lstStyle>
              <a:p>
                <a:endParaRPr lang="zh-CN" altLang="en-US" dirty="0"/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A7BA32B-6284-42B1-A3CB-AB9882F867F7}"/>
                  </a:ext>
                </a:extLst>
              </p:cNvPr>
              <p:cNvSpPr txBox="1"/>
              <p:nvPr/>
            </p:nvSpPr>
            <p:spPr>
              <a:xfrm>
                <a:off x="5952934" y="2487191"/>
                <a:ext cx="701867" cy="468975"/>
              </a:xfrm>
              <a:custGeom>
                <a:avLst/>
                <a:gdLst/>
                <a:ahLst/>
                <a:cxnLst/>
                <a:rect l="l" t="t" r="r" b="b"/>
                <a:pathLst>
                  <a:path w="701867" h="468975">
                    <a:moveTo>
                      <a:pt x="163437" y="0"/>
                    </a:moveTo>
                    <a:cubicBezTo>
                      <a:pt x="300082" y="19194"/>
                      <a:pt x="397543" y="53901"/>
                      <a:pt x="455822" y="104120"/>
                    </a:cubicBezTo>
                    <a:cubicBezTo>
                      <a:pt x="514100" y="154340"/>
                      <a:pt x="543239" y="207294"/>
                      <a:pt x="543239" y="262982"/>
                    </a:cubicBezTo>
                    <a:cubicBezTo>
                      <a:pt x="543239" y="287257"/>
                      <a:pt x="537812" y="309063"/>
                      <a:pt x="526956" y="328398"/>
                    </a:cubicBezTo>
                    <a:lnTo>
                      <a:pt x="517798" y="341782"/>
                    </a:lnTo>
                    <a:lnTo>
                      <a:pt x="541267" y="341782"/>
                    </a:lnTo>
                    <a:cubicBezTo>
                      <a:pt x="582547" y="300502"/>
                      <a:pt x="624327" y="279863"/>
                      <a:pt x="666606" y="279863"/>
                    </a:cubicBezTo>
                    <a:lnTo>
                      <a:pt x="701867" y="288439"/>
                    </a:lnTo>
                    <a:lnTo>
                      <a:pt x="701867" y="454106"/>
                    </a:lnTo>
                    <a:lnTo>
                      <a:pt x="149239" y="454106"/>
                    </a:lnTo>
                    <a:cubicBezTo>
                      <a:pt x="124471" y="464019"/>
                      <a:pt x="102950" y="468975"/>
                      <a:pt x="84677" y="468975"/>
                    </a:cubicBezTo>
                    <a:cubicBezTo>
                      <a:pt x="61118" y="468975"/>
                      <a:pt x="44370" y="462132"/>
                      <a:pt x="34431" y="448446"/>
                    </a:cubicBezTo>
                    <a:cubicBezTo>
                      <a:pt x="24492" y="434761"/>
                      <a:pt x="16762" y="420116"/>
                      <a:pt x="11241" y="404511"/>
                    </a:cubicBezTo>
                    <a:cubicBezTo>
                      <a:pt x="5719" y="388906"/>
                      <a:pt x="1972" y="367997"/>
                      <a:pt x="0" y="341782"/>
                    </a:cubicBezTo>
                    <a:lnTo>
                      <a:pt x="348903" y="341782"/>
                    </a:lnTo>
                    <a:lnTo>
                      <a:pt x="331844" y="326086"/>
                    </a:lnTo>
                    <a:cubicBezTo>
                      <a:pt x="314043" y="304315"/>
                      <a:pt x="301574" y="284497"/>
                      <a:pt x="294436" y="266631"/>
                    </a:cubicBezTo>
                    <a:cubicBezTo>
                      <a:pt x="287297" y="248765"/>
                      <a:pt x="280809" y="228880"/>
                      <a:pt x="274972" y="206978"/>
                    </a:cubicBezTo>
                    <a:cubicBezTo>
                      <a:pt x="264402" y="169958"/>
                      <a:pt x="252768" y="140247"/>
                      <a:pt x="240068" y="117845"/>
                    </a:cubicBezTo>
                    <a:cubicBezTo>
                      <a:pt x="227369" y="95444"/>
                      <a:pt x="201825" y="56162"/>
                      <a:pt x="163437" y="0"/>
                    </a:cubicBezTo>
                    <a:close/>
                  </a:path>
                </a:pathLst>
              </a:custGeom>
              <a:solidFill>
                <a:schemeClr val="bg1">
                  <a:alpha val="41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>
                  <a:defRPr sz="16600" b="1">
                    <a:solidFill>
                      <a:schemeClr val="bg1"/>
                    </a:solidFill>
                    <a:latin typeface="三极准柔宋" panose="00000500000000000000" pitchFamily="2" charset="-122"/>
                    <a:ea typeface="三极准柔宋" panose="00000500000000000000" pitchFamily="2" charset="-122"/>
                  </a:defRPr>
                </a:lvl1pPr>
              </a:lstStyle>
              <a:p>
                <a:endParaRPr lang="zh-CN" altLang="en-US" dirty="0"/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DA56E56-6DA9-4455-94E9-A16859478E86}"/>
                  </a:ext>
                </a:extLst>
              </p:cNvPr>
              <p:cNvSpPr txBox="1"/>
              <p:nvPr/>
            </p:nvSpPr>
            <p:spPr>
              <a:xfrm>
                <a:off x="5915822" y="2977502"/>
                <a:ext cx="738979" cy="1768938"/>
              </a:xfrm>
              <a:custGeom>
                <a:avLst/>
                <a:gdLst/>
                <a:ahLst/>
                <a:cxnLst/>
                <a:rect l="l" t="t" r="r" b="b"/>
                <a:pathLst>
                  <a:path w="738979" h="1768938">
                    <a:moveTo>
                      <a:pt x="586938" y="0"/>
                    </a:moveTo>
                    <a:cubicBezTo>
                      <a:pt x="622572" y="9742"/>
                      <a:pt x="653751" y="20307"/>
                      <a:pt x="680476" y="31697"/>
                    </a:cubicBezTo>
                    <a:lnTo>
                      <a:pt x="738979" y="63782"/>
                    </a:lnTo>
                    <a:lnTo>
                      <a:pt x="738979" y="270666"/>
                    </a:lnTo>
                    <a:lnTo>
                      <a:pt x="525885" y="524978"/>
                    </a:lnTo>
                    <a:lnTo>
                      <a:pt x="548681" y="524978"/>
                    </a:lnTo>
                    <a:cubicBezTo>
                      <a:pt x="589961" y="483698"/>
                      <a:pt x="631728" y="463058"/>
                      <a:pt x="673981" y="463058"/>
                    </a:cubicBezTo>
                    <a:cubicBezTo>
                      <a:pt x="689947" y="463058"/>
                      <a:pt x="704873" y="466688"/>
                      <a:pt x="718757" y="473948"/>
                    </a:cubicBezTo>
                    <a:lnTo>
                      <a:pt x="738979" y="491095"/>
                    </a:lnTo>
                    <a:lnTo>
                      <a:pt x="738979" y="637302"/>
                    </a:lnTo>
                    <a:lnTo>
                      <a:pt x="558068" y="637302"/>
                    </a:lnTo>
                    <a:lnTo>
                      <a:pt x="558068" y="1002866"/>
                    </a:lnTo>
                    <a:lnTo>
                      <a:pt x="598217" y="1002866"/>
                    </a:lnTo>
                    <a:cubicBezTo>
                      <a:pt x="639471" y="961612"/>
                      <a:pt x="681237" y="940985"/>
                      <a:pt x="723516" y="940985"/>
                    </a:cubicBezTo>
                    <a:lnTo>
                      <a:pt x="738979" y="944746"/>
                    </a:lnTo>
                    <a:lnTo>
                      <a:pt x="738979" y="1115229"/>
                    </a:lnTo>
                    <a:lnTo>
                      <a:pt x="557437" y="1115229"/>
                    </a:lnTo>
                    <a:cubicBezTo>
                      <a:pt x="555912" y="1279350"/>
                      <a:pt x="510037" y="1425000"/>
                      <a:pt x="419813" y="1552179"/>
                    </a:cubicBezTo>
                    <a:cubicBezTo>
                      <a:pt x="329589" y="1679358"/>
                      <a:pt x="192123" y="1751611"/>
                      <a:pt x="7414" y="1768938"/>
                    </a:cubicBezTo>
                    <a:cubicBezTo>
                      <a:pt x="106013" y="1679805"/>
                      <a:pt x="176504" y="1587648"/>
                      <a:pt x="218889" y="1492467"/>
                    </a:cubicBezTo>
                    <a:cubicBezTo>
                      <a:pt x="261273" y="1397287"/>
                      <a:pt x="286527" y="1271541"/>
                      <a:pt x="294652" y="1115229"/>
                    </a:cubicBezTo>
                    <a:lnTo>
                      <a:pt x="183867" y="1115229"/>
                    </a:lnTo>
                    <a:cubicBezTo>
                      <a:pt x="159125" y="1125115"/>
                      <a:pt x="137617" y="1130058"/>
                      <a:pt x="119344" y="1130058"/>
                    </a:cubicBezTo>
                    <a:cubicBezTo>
                      <a:pt x="95759" y="1130058"/>
                      <a:pt x="78997" y="1123215"/>
                      <a:pt x="69058" y="1109530"/>
                    </a:cubicBezTo>
                    <a:cubicBezTo>
                      <a:pt x="59120" y="1095844"/>
                      <a:pt x="51389" y="1081193"/>
                      <a:pt x="45868" y="1065575"/>
                    </a:cubicBezTo>
                    <a:cubicBezTo>
                      <a:pt x="40346" y="1049957"/>
                      <a:pt x="36613" y="1029054"/>
                      <a:pt x="34667" y="1002866"/>
                    </a:cubicBezTo>
                    <a:lnTo>
                      <a:pt x="297137" y="1002866"/>
                    </a:lnTo>
                    <a:lnTo>
                      <a:pt x="297137" y="948834"/>
                    </a:lnTo>
                    <a:lnTo>
                      <a:pt x="297137" y="637302"/>
                    </a:lnTo>
                    <a:lnTo>
                      <a:pt x="149199" y="637302"/>
                    </a:lnTo>
                    <a:cubicBezTo>
                      <a:pt x="124458" y="647214"/>
                      <a:pt x="102950" y="652170"/>
                      <a:pt x="84676" y="652170"/>
                    </a:cubicBezTo>
                    <a:cubicBezTo>
                      <a:pt x="61092" y="652170"/>
                      <a:pt x="44330" y="645328"/>
                      <a:pt x="34391" y="631642"/>
                    </a:cubicBezTo>
                    <a:cubicBezTo>
                      <a:pt x="24452" y="617957"/>
                      <a:pt x="16722" y="603305"/>
                      <a:pt x="11201" y="587687"/>
                    </a:cubicBezTo>
                    <a:cubicBezTo>
                      <a:pt x="5679" y="572069"/>
                      <a:pt x="1945" y="551166"/>
                      <a:pt x="0" y="524978"/>
                    </a:cubicBezTo>
                    <a:lnTo>
                      <a:pt x="426695" y="524978"/>
                    </a:lnTo>
                    <a:lnTo>
                      <a:pt x="586938" y="0"/>
                    </a:lnTo>
                    <a:close/>
                  </a:path>
                </a:pathLst>
              </a:custGeom>
              <a:solidFill>
                <a:schemeClr val="bg1">
                  <a:alpha val="41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>
                  <a:defRPr sz="16600" b="1">
                    <a:solidFill>
                      <a:schemeClr val="bg1"/>
                    </a:solidFill>
                    <a:latin typeface="三极准柔宋" panose="00000500000000000000" pitchFamily="2" charset="-122"/>
                    <a:ea typeface="三极准柔宋" panose="00000500000000000000" pitchFamily="2" charset="-122"/>
                  </a:defRPr>
                </a:lvl1pPr>
              </a:lstStyle>
              <a:p>
                <a:endParaRPr lang="zh-CN" altLang="en-US" dirty="0"/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24A9A21-F7C2-4E54-87B3-4F6B80E1772D}"/>
                  </a:ext>
                </a:extLst>
              </p:cNvPr>
              <p:cNvSpPr txBox="1"/>
              <p:nvPr/>
            </p:nvSpPr>
            <p:spPr>
              <a:xfrm>
                <a:off x="6012370" y="3024514"/>
                <a:ext cx="305537" cy="471459"/>
              </a:xfrm>
              <a:custGeom>
                <a:avLst/>
                <a:gdLst/>
                <a:ahLst/>
                <a:cxnLst/>
                <a:rect l="l" t="t" r="r" b="b"/>
                <a:pathLst>
                  <a:path w="305537" h="471459">
                    <a:moveTo>
                      <a:pt x="0" y="0"/>
                    </a:moveTo>
                    <a:cubicBezTo>
                      <a:pt x="69019" y="24032"/>
                      <a:pt x="119271" y="47860"/>
                      <a:pt x="150757" y="71484"/>
                    </a:cubicBezTo>
                    <a:cubicBezTo>
                      <a:pt x="182243" y="95109"/>
                      <a:pt x="218981" y="138998"/>
                      <a:pt x="260970" y="203153"/>
                    </a:cubicBezTo>
                    <a:cubicBezTo>
                      <a:pt x="290681" y="244038"/>
                      <a:pt x="305537" y="288736"/>
                      <a:pt x="305537" y="337247"/>
                    </a:cubicBezTo>
                    <a:cubicBezTo>
                      <a:pt x="305537" y="373847"/>
                      <a:pt x="296025" y="405366"/>
                      <a:pt x="277003" y="431803"/>
                    </a:cubicBezTo>
                    <a:cubicBezTo>
                      <a:pt x="257980" y="458241"/>
                      <a:pt x="234322" y="471459"/>
                      <a:pt x="206031" y="471459"/>
                    </a:cubicBezTo>
                    <a:cubicBezTo>
                      <a:pt x="163489" y="471459"/>
                      <a:pt x="128901" y="440763"/>
                      <a:pt x="102266" y="379368"/>
                    </a:cubicBezTo>
                    <a:cubicBezTo>
                      <a:pt x="93011" y="339245"/>
                      <a:pt x="86793" y="311256"/>
                      <a:pt x="83611" y="295402"/>
                    </a:cubicBezTo>
                    <a:cubicBezTo>
                      <a:pt x="71122" y="236532"/>
                      <a:pt x="60059" y="190230"/>
                      <a:pt x="50423" y="156496"/>
                    </a:cubicBezTo>
                    <a:cubicBezTo>
                      <a:pt x="40787" y="122762"/>
                      <a:pt x="23979" y="70597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41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>
                  <a:defRPr sz="16600" b="1">
                    <a:solidFill>
                      <a:schemeClr val="bg1"/>
                    </a:solidFill>
                    <a:latin typeface="三极准柔宋" panose="00000500000000000000" pitchFamily="2" charset="-122"/>
                    <a:ea typeface="三极准柔宋" panose="00000500000000000000" pitchFamily="2" charset="-122"/>
                  </a:defRPr>
                </a:lvl1pPr>
              </a:lstStyle>
              <a:p>
                <a:endParaRPr lang="zh-CN" altLang="en-US" dirty="0"/>
              </a:p>
            </p:txBody>
          </p:sp>
        </p:grp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5D9AEEB-38BF-4598-B5FB-360CA63344AA}"/>
              </a:ext>
            </a:extLst>
          </p:cNvPr>
          <p:cNvGrpSpPr/>
          <p:nvPr/>
        </p:nvGrpSpPr>
        <p:grpSpPr>
          <a:xfrm>
            <a:off x="6318775" y="2614786"/>
            <a:ext cx="1906547" cy="1806135"/>
            <a:chOff x="6318775" y="2614784"/>
            <a:chExt cx="1906546" cy="180613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24BC562-3A36-4D1E-B767-F87D60C40EFA}"/>
                </a:ext>
              </a:extLst>
            </p:cNvPr>
            <p:cNvSpPr txBox="1"/>
            <p:nvPr/>
          </p:nvSpPr>
          <p:spPr>
            <a:xfrm>
              <a:off x="6829493" y="2614784"/>
              <a:ext cx="1395828" cy="1806135"/>
            </a:xfrm>
            <a:custGeom>
              <a:avLst/>
              <a:gdLst/>
              <a:ahLst/>
              <a:cxnLst/>
              <a:rect l="l" t="t" r="r" b="b"/>
              <a:pathLst>
                <a:path w="1191032" h="1541138">
                  <a:moveTo>
                    <a:pt x="551114" y="0"/>
                  </a:moveTo>
                  <a:cubicBezTo>
                    <a:pt x="570083" y="0"/>
                    <a:pt x="594464" y="11018"/>
                    <a:pt x="624258" y="33053"/>
                  </a:cubicBezTo>
                  <a:cubicBezTo>
                    <a:pt x="638370" y="41743"/>
                    <a:pt x="648945" y="47859"/>
                    <a:pt x="655983" y="51401"/>
                  </a:cubicBezTo>
                  <a:cubicBezTo>
                    <a:pt x="663021" y="54942"/>
                    <a:pt x="675750" y="56138"/>
                    <a:pt x="694170" y="54988"/>
                  </a:cubicBezTo>
                  <a:lnTo>
                    <a:pt x="633980" y="170851"/>
                  </a:lnTo>
                  <a:cubicBezTo>
                    <a:pt x="714636" y="256491"/>
                    <a:pt x="804475" y="338864"/>
                    <a:pt x="903496" y="417968"/>
                  </a:cubicBezTo>
                  <a:cubicBezTo>
                    <a:pt x="1002518" y="497072"/>
                    <a:pt x="1098364" y="573292"/>
                    <a:pt x="1191032" y="646628"/>
                  </a:cubicBezTo>
                  <a:cubicBezTo>
                    <a:pt x="1153041" y="649165"/>
                    <a:pt x="1126264" y="652848"/>
                    <a:pt x="1110700" y="657677"/>
                  </a:cubicBezTo>
                  <a:cubicBezTo>
                    <a:pt x="1095137" y="662506"/>
                    <a:pt x="1080108" y="668827"/>
                    <a:pt x="1065612" y="676641"/>
                  </a:cubicBezTo>
                  <a:cubicBezTo>
                    <a:pt x="1051117" y="684455"/>
                    <a:pt x="1041514" y="689804"/>
                    <a:pt x="1036804" y="692688"/>
                  </a:cubicBezTo>
                  <a:cubicBezTo>
                    <a:pt x="1024262" y="698968"/>
                    <a:pt x="1011373" y="702108"/>
                    <a:pt x="998137" y="702108"/>
                  </a:cubicBezTo>
                  <a:cubicBezTo>
                    <a:pt x="976522" y="702108"/>
                    <a:pt x="954669" y="695801"/>
                    <a:pt x="932579" y="683186"/>
                  </a:cubicBezTo>
                  <a:cubicBezTo>
                    <a:pt x="910489" y="670571"/>
                    <a:pt x="891530" y="655783"/>
                    <a:pt x="875701" y="638823"/>
                  </a:cubicBezTo>
                  <a:cubicBezTo>
                    <a:pt x="803060" y="571932"/>
                    <a:pt x="739428" y="507944"/>
                    <a:pt x="684805" y="446859"/>
                  </a:cubicBezTo>
                  <a:cubicBezTo>
                    <a:pt x="630182" y="385773"/>
                    <a:pt x="590594" y="325290"/>
                    <a:pt x="566039" y="265410"/>
                  </a:cubicBezTo>
                  <a:cubicBezTo>
                    <a:pt x="501832" y="372811"/>
                    <a:pt x="424891" y="467278"/>
                    <a:pt x="335216" y="548811"/>
                  </a:cubicBezTo>
                  <a:cubicBezTo>
                    <a:pt x="324007" y="559002"/>
                    <a:pt x="312375" y="568853"/>
                    <a:pt x="300321" y="578362"/>
                  </a:cubicBezTo>
                  <a:lnTo>
                    <a:pt x="273712" y="597916"/>
                  </a:lnTo>
                  <a:lnTo>
                    <a:pt x="299712" y="596596"/>
                  </a:lnTo>
                  <a:cubicBezTo>
                    <a:pt x="310638" y="595446"/>
                    <a:pt x="319936" y="594871"/>
                    <a:pt x="327603" y="594871"/>
                  </a:cubicBezTo>
                  <a:cubicBezTo>
                    <a:pt x="347648" y="594871"/>
                    <a:pt x="363604" y="599111"/>
                    <a:pt x="375471" y="607591"/>
                  </a:cubicBezTo>
                  <a:cubicBezTo>
                    <a:pt x="387338" y="616071"/>
                    <a:pt x="393271" y="630279"/>
                    <a:pt x="393271" y="650215"/>
                  </a:cubicBezTo>
                  <a:lnTo>
                    <a:pt x="393271" y="942160"/>
                  </a:lnTo>
                  <a:cubicBezTo>
                    <a:pt x="433197" y="916583"/>
                    <a:pt x="479002" y="885415"/>
                    <a:pt x="530686" y="848656"/>
                  </a:cubicBezTo>
                  <a:cubicBezTo>
                    <a:pt x="582369" y="811897"/>
                    <a:pt x="643144" y="763659"/>
                    <a:pt x="713011" y="703943"/>
                  </a:cubicBezTo>
                  <a:lnTo>
                    <a:pt x="767424" y="657746"/>
                  </a:lnTo>
                  <a:cubicBezTo>
                    <a:pt x="787871" y="637609"/>
                    <a:pt x="807469" y="627541"/>
                    <a:pt x="826218" y="627541"/>
                  </a:cubicBezTo>
                  <a:cubicBezTo>
                    <a:pt x="842776" y="627541"/>
                    <a:pt x="856048" y="632534"/>
                    <a:pt x="866035" y="642520"/>
                  </a:cubicBezTo>
                  <a:cubicBezTo>
                    <a:pt x="876021" y="652506"/>
                    <a:pt x="888837" y="668599"/>
                    <a:pt x="904482" y="690799"/>
                  </a:cubicBezTo>
                  <a:cubicBezTo>
                    <a:pt x="921150" y="717252"/>
                    <a:pt x="938156" y="735289"/>
                    <a:pt x="955500" y="744910"/>
                  </a:cubicBezTo>
                  <a:cubicBezTo>
                    <a:pt x="865003" y="824909"/>
                    <a:pt x="776383" y="885000"/>
                    <a:pt x="689638" y="925182"/>
                  </a:cubicBezTo>
                  <a:cubicBezTo>
                    <a:pt x="602894" y="965364"/>
                    <a:pt x="504104" y="993442"/>
                    <a:pt x="393271" y="1009416"/>
                  </a:cubicBezTo>
                  <a:lnTo>
                    <a:pt x="393271" y="1298376"/>
                  </a:lnTo>
                  <a:cubicBezTo>
                    <a:pt x="393271" y="1320429"/>
                    <a:pt x="394877" y="1337070"/>
                    <a:pt x="398090" y="1348297"/>
                  </a:cubicBezTo>
                  <a:cubicBezTo>
                    <a:pt x="401304" y="1359525"/>
                    <a:pt x="408761" y="1365139"/>
                    <a:pt x="420464" y="1365139"/>
                  </a:cubicBezTo>
                  <a:lnTo>
                    <a:pt x="771203" y="1365139"/>
                  </a:lnTo>
                  <a:cubicBezTo>
                    <a:pt x="807660" y="1365139"/>
                    <a:pt x="825889" y="1355490"/>
                    <a:pt x="825889" y="1336193"/>
                  </a:cubicBezTo>
                  <a:lnTo>
                    <a:pt x="825889" y="1088283"/>
                  </a:lnTo>
                  <a:cubicBezTo>
                    <a:pt x="862694" y="1140423"/>
                    <a:pt x="888645" y="1174042"/>
                    <a:pt x="903743" y="1189139"/>
                  </a:cubicBezTo>
                  <a:cubicBezTo>
                    <a:pt x="918841" y="1204237"/>
                    <a:pt x="936449" y="1216314"/>
                    <a:pt x="956568" y="1225369"/>
                  </a:cubicBezTo>
                  <a:cubicBezTo>
                    <a:pt x="972085" y="1231832"/>
                    <a:pt x="984609" y="1238728"/>
                    <a:pt x="994139" y="1246058"/>
                  </a:cubicBezTo>
                  <a:cubicBezTo>
                    <a:pt x="1003669" y="1253388"/>
                    <a:pt x="1011072" y="1265953"/>
                    <a:pt x="1016348" y="1283753"/>
                  </a:cubicBezTo>
                  <a:cubicBezTo>
                    <a:pt x="1021624" y="1301552"/>
                    <a:pt x="1024262" y="1325340"/>
                    <a:pt x="1024262" y="1355116"/>
                  </a:cubicBezTo>
                  <a:cubicBezTo>
                    <a:pt x="1024262" y="1406106"/>
                    <a:pt x="1010172" y="1449857"/>
                    <a:pt x="981994" y="1486369"/>
                  </a:cubicBezTo>
                  <a:cubicBezTo>
                    <a:pt x="953815" y="1522882"/>
                    <a:pt x="905897" y="1541138"/>
                    <a:pt x="838240" y="1541138"/>
                  </a:cubicBezTo>
                  <a:lnTo>
                    <a:pt x="387246" y="1541138"/>
                  </a:lnTo>
                  <a:cubicBezTo>
                    <a:pt x="335508" y="1539860"/>
                    <a:pt x="293382" y="1523603"/>
                    <a:pt x="260867" y="1492367"/>
                  </a:cubicBezTo>
                  <a:cubicBezTo>
                    <a:pt x="228353" y="1461130"/>
                    <a:pt x="212096" y="1418821"/>
                    <a:pt x="212096" y="1365440"/>
                  </a:cubicBezTo>
                  <a:lnTo>
                    <a:pt x="212096" y="637294"/>
                  </a:lnTo>
                  <a:lnTo>
                    <a:pt x="180440" y="654733"/>
                  </a:lnTo>
                  <a:cubicBezTo>
                    <a:pt x="136679" y="677120"/>
                    <a:pt x="89119" y="696436"/>
                    <a:pt x="37760" y="712682"/>
                  </a:cubicBezTo>
                  <a:lnTo>
                    <a:pt x="0" y="723604"/>
                  </a:lnTo>
                  <a:lnTo>
                    <a:pt x="0" y="713097"/>
                  </a:lnTo>
                  <a:lnTo>
                    <a:pt x="52869" y="660436"/>
                  </a:lnTo>
                  <a:cubicBezTo>
                    <a:pt x="119988" y="591113"/>
                    <a:pt x="185259" y="516223"/>
                    <a:pt x="248681" y="435768"/>
                  </a:cubicBezTo>
                  <a:cubicBezTo>
                    <a:pt x="333244" y="328494"/>
                    <a:pt x="400592" y="220746"/>
                    <a:pt x="450723" y="112523"/>
                  </a:cubicBezTo>
                  <a:cubicBezTo>
                    <a:pt x="463320" y="85065"/>
                    <a:pt x="477094" y="59361"/>
                    <a:pt x="492046" y="35408"/>
                  </a:cubicBezTo>
                  <a:cubicBezTo>
                    <a:pt x="506213" y="11803"/>
                    <a:pt x="525902" y="0"/>
                    <a:pt x="5511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b="1" dirty="0">
                <a:solidFill>
                  <a:schemeClr val="bg1"/>
                </a:solidFill>
                <a:latin typeface="三极准柔宋" panose="00000500000000000000" pitchFamily="2" charset="-122"/>
                <a:ea typeface="三极准柔宋" panose="00000500000000000000" pitchFamily="2" charset="-122"/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39EB035-F94E-4F29-A78C-E2DDDF18CFB2}"/>
                </a:ext>
              </a:extLst>
            </p:cNvPr>
            <p:cNvGrpSpPr/>
            <p:nvPr/>
          </p:nvGrpSpPr>
          <p:grpSpPr>
            <a:xfrm>
              <a:off x="6318775" y="2751829"/>
              <a:ext cx="689872" cy="1665118"/>
              <a:chOff x="8071420" y="3622714"/>
              <a:chExt cx="588654" cy="1420811"/>
            </a:xfrm>
            <a:solidFill>
              <a:schemeClr val="bg1">
                <a:alpha val="70000"/>
              </a:schemeClr>
            </a:solidFill>
          </p:grpSpPr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3BF2643-9F40-423C-A6A2-C08EB810A61B}"/>
                  </a:ext>
                </a:extLst>
              </p:cNvPr>
              <p:cNvSpPr txBox="1"/>
              <p:nvPr/>
            </p:nvSpPr>
            <p:spPr>
              <a:xfrm>
                <a:off x="8464519" y="3742028"/>
                <a:ext cx="66603" cy="233224"/>
              </a:xfrm>
              <a:custGeom>
                <a:avLst/>
                <a:gdLst/>
                <a:ahLst/>
                <a:cxnLst/>
                <a:rect l="l" t="t" r="r" b="b"/>
                <a:pathLst>
                  <a:path w="66603" h="233224">
                    <a:moveTo>
                      <a:pt x="0" y="0"/>
                    </a:moveTo>
                    <a:lnTo>
                      <a:pt x="32400" y="36942"/>
                    </a:lnTo>
                    <a:cubicBezTo>
                      <a:pt x="55202" y="72706"/>
                      <a:pt x="66603" y="107274"/>
                      <a:pt x="66603" y="140646"/>
                    </a:cubicBezTo>
                    <a:cubicBezTo>
                      <a:pt x="66603" y="165767"/>
                      <a:pt x="60318" y="187579"/>
                      <a:pt x="47748" y="206081"/>
                    </a:cubicBezTo>
                    <a:cubicBezTo>
                      <a:pt x="41464" y="215333"/>
                      <a:pt x="34135" y="222271"/>
                      <a:pt x="25762" y="226897"/>
                    </a:cubicBezTo>
                    <a:lnTo>
                      <a:pt x="0" y="2332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41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>
                  <a:defRPr sz="16600" b="1">
                    <a:solidFill>
                      <a:schemeClr val="bg1"/>
                    </a:solidFill>
                    <a:latin typeface="三极准柔宋" panose="00000500000000000000" pitchFamily="2" charset="-122"/>
                    <a:ea typeface="三极准柔宋" panose="00000500000000000000" pitchFamily="2" charset="-122"/>
                  </a:defRPr>
                </a:lvl1pPr>
              </a:lstStyle>
              <a:p>
                <a:endParaRPr lang="zh-CN" altLang="en-US" dirty="0"/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AA263A3-2B83-47D6-8744-C5728EC1D6E9}"/>
                  </a:ext>
                </a:extLst>
              </p:cNvPr>
              <p:cNvSpPr txBox="1"/>
              <p:nvPr/>
            </p:nvSpPr>
            <p:spPr>
              <a:xfrm>
                <a:off x="8455486" y="4246639"/>
                <a:ext cx="9033" cy="490209"/>
              </a:xfrm>
              <a:custGeom>
                <a:avLst/>
                <a:gdLst/>
                <a:ahLst/>
                <a:cxnLst/>
                <a:rect l="l" t="t" r="r" b="b"/>
                <a:pathLst>
                  <a:path w="9033" h="490209">
                    <a:moveTo>
                      <a:pt x="9033" y="0"/>
                    </a:moveTo>
                    <a:lnTo>
                      <a:pt x="9033" y="483529"/>
                    </a:lnTo>
                    <a:lnTo>
                      <a:pt x="0" y="490209"/>
                    </a:lnTo>
                    <a:lnTo>
                      <a:pt x="1365" y="2218"/>
                    </a:lnTo>
                    <a:lnTo>
                      <a:pt x="9033" y="0"/>
                    </a:lnTo>
                    <a:close/>
                  </a:path>
                </a:pathLst>
              </a:custGeom>
              <a:solidFill>
                <a:schemeClr val="bg1">
                  <a:alpha val="41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>
                  <a:defRPr sz="16600" b="1">
                    <a:solidFill>
                      <a:schemeClr val="bg1"/>
                    </a:solidFill>
                    <a:latin typeface="三极准柔宋" panose="00000500000000000000" pitchFamily="2" charset="-122"/>
                    <a:ea typeface="三极准柔宋" panose="00000500000000000000" pitchFamily="2" charset="-122"/>
                  </a:defRPr>
                </a:lvl1pPr>
              </a:lstStyle>
              <a:p>
                <a:endParaRPr lang="zh-CN" altLang="en-US" dirty="0"/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14A3479-6558-49C7-9EBD-EFEC38C5FA16}"/>
                  </a:ext>
                </a:extLst>
              </p:cNvPr>
              <p:cNvSpPr txBox="1"/>
              <p:nvPr/>
            </p:nvSpPr>
            <p:spPr>
              <a:xfrm>
                <a:off x="8464518" y="4585549"/>
                <a:ext cx="195556" cy="305660"/>
              </a:xfrm>
              <a:custGeom>
                <a:avLst/>
                <a:gdLst/>
                <a:ahLst/>
                <a:cxnLst/>
                <a:rect l="l" t="t" r="r" b="b"/>
                <a:pathLst>
                  <a:path w="195556" h="305660">
                    <a:moveTo>
                      <a:pt x="195556" y="0"/>
                    </a:moveTo>
                    <a:lnTo>
                      <a:pt x="0" y="305660"/>
                    </a:lnTo>
                    <a:lnTo>
                      <a:pt x="0" y="144619"/>
                    </a:lnTo>
                    <a:lnTo>
                      <a:pt x="195556" y="0"/>
                    </a:lnTo>
                    <a:close/>
                  </a:path>
                </a:pathLst>
              </a:custGeom>
              <a:solidFill>
                <a:schemeClr val="bg1">
                  <a:alpha val="41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>
                  <a:defRPr sz="16600" b="1">
                    <a:solidFill>
                      <a:schemeClr val="bg1"/>
                    </a:solidFill>
                    <a:latin typeface="三极准柔宋" panose="00000500000000000000" pitchFamily="2" charset="-122"/>
                    <a:ea typeface="三极准柔宋" panose="00000500000000000000" pitchFamily="2" charset="-122"/>
                  </a:defRPr>
                </a:lvl1pPr>
              </a:lstStyle>
              <a:p>
                <a:endParaRPr lang="zh-CN" altLang="en-US" dirty="0"/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76705DF-22C5-4A89-87BB-DDF1861BE248}"/>
                  </a:ext>
                </a:extLst>
              </p:cNvPr>
              <p:cNvSpPr txBox="1"/>
              <p:nvPr/>
            </p:nvSpPr>
            <p:spPr>
              <a:xfrm>
                <a:off x="8174576" y="3622714"/>
                <a:ext cx="289942" cy="353149"/>
              </a:xfrm>
              <a:custGeom>
                <a:avLst/>
                <a:gdLst/>
                <a:ahLst/>
                <a:cxnLst/>
                <a:rect l="l" t="t" r="r" b="b"/>
                <a:pathLst>
                  <a:path w="289942" h="353149">
                    <a:moveTo>
                      <a:pt x="0" y="0"/>
                    </a:moveTo>
                    <a:cubicBezTo>
                      <a:pt x="91227" y="11995"/>
                      <a:pt x="162056" y="32095"/>
                      <a:pt x="212489" y="60301"/>
                    </a:cubicBezTo>
                    <a:cubicBezTo>
                      <a:pt x="237706" y="74404"/>
                      <a:pt x="259468" y="89452"/>
                      <a:pt x="277777" y="105444"/>
                    </a:cubicBezTo>
                    <a:lnTo>
                      <a:pt x="289942" y="119314"/>
                    </a:lnTo>
                    <a:lnTo>
                      <a:pt x="289942" y="352538"/>
                    </a:lnTo>
                    <a:lnTo>
                      <a:pt x="287454" y="353149"/>
                    </a:lnTo>
                    <a:cubicBezTo>
                      <a:pt x="269033" y="353149"/>
                      <a:pt x="250818" y="344811"/>
                      <a:pt x="232808" y="328134"/>
                    </a:cubicBezTo>
                    <a:cubicBezTo>
                      <a:pt x="214799" y="311457"/>
                      <a:pt x="197953" y="287445"/>
                      <a:pt x="182271" y="256099"/>
                    </a:cubicBezTo>
                    <a:lnTo>
                      <a:pt x="160637" y="221129"/>
                    </a:lnTo>
                    <a:cubicBezTo>
                      <a:pt x="134147" y="177369"/>
                      <a:pt x="110190" y="140660"/>
                      <a:pt x="88767" y="111003"/>
                    </a:cubicBezTo>
                    <a:cubicBezTo>
                      <a:pt x="67343" y="81346"/>
                      <a:pt x="37754" y="44345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41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>
                  <a:defRPr sz="16600" b="1">
                    <a:solidFill>
                      <a:schemeClr val="bg1"/>
                    </a:solidFill>
                    <a:latin typeface="三极准柔宋" panose="00000500000000000000" pitchFamily="2" charset="-122"/>
                    <a:ea typeface="三极准柔宋" panose="00000500000000000000" pitchFamily="2" charset="-122"/>
                  </a:defRPr>
                </a:lvl1pPr>
              </a:lstStyle>
              <a:p>
                <a:endParaRPr lang="zh-CN" altLang="en-US" dirty="0"/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3E24033-C907-41A1-ADBD-337EE53F82DB}"/>
                  </a:ext>
                </a:extLst>
              </p:cNvPr>
              <p:cNvSpPr txBox="1"/>
              <p:nvPr/>
            </p:nvSpPr>
            <p:spPr>
              <a:xfrm>
                <a:off x="8071420" y="4023348"/>
                <a:ext cx="393099" cy="1020177"/>
              </a:xfrm>
              <a:custGeom>
                <a:avLst/>
                <a:gdLst/>
                <a:ahLst/>
                <a:cxnLst/>
                <a:rect l="l" t="t" r="r" b="b"/>
                <a:pathLst>
                  <a:path w="393099" h="1020177">
                    <a:moveTo>
                      <a:pt x="285729" y="0"/>
                    </a:moveTo>
                    <a:cubicBezTo>
                      <a:pt x="294729" y="0"/>
                      <a:pt x="304227" y="4286"/>
                      <a:pt x="314222" y="12857"/>
                    </a:cubicBezTo>
                    <a:cubicBezTo>
                      <a:pt x="324217" y="21428"/>
                      <a:pt x="333934" y="30953"/>
                      <a:pt x="343373" y="41432"/>
                    </a:cubicBezTo>
                    <a:lnTo>
                      <a:pt x="375413" y="73472"/>
                    </a:lnTo>
                    <a:cubicBezTo>
                      <a:pt x="382332" y="80355"/>
                      <a:pt x="385791" y="88150"/>
                      <a:pt x="385791" y="96858"/>
                    </a:cubicBezTo>
                    <a:lnTo>
                      <a:pt x="385446" y="220407"/>
                    </a:lnTo>
                    <a:lnTo>
                      <a:pt x="393099" y="212784"/>
                    </a:lnTo>
                    <a:lnTo>
                      <a:pt x="393099" y="223291"/>
                    </a:lnTo>
                    <a:lnTo>
                      <a:pt x="385431" y="225509"/>
                    </a:lnTo>
                    <a:lnTo>
                      <a:pt x="384066" y="713500"/>
                    </a:lnTo>
                    <a:lnTo>
                      <a:pt x="393099" y="706820"/>
                    </a:lnTo>
                    <a:lnTo>
                      <a:pt x="393099" y="867861"/>
                    </a:lnTo>
                    <a:lnTo>
                      <a:pt x="342551" y="946869"/>
                    </a:lnTo>
                    <a:cubicBezTo>
                      <a:pt x="304670" y="995741"/>
                      <a:pt x="265099" y="1020177"/>
                      <a:pt x="223840" y="1020177"/>
                    </a:cubicBezTo>
                    <a:cubicBezTo>
                      <a:pt x="181687" y="1020177"/>
                      <a:pt x="135726" y="988503"/>
                      <a:pt x="85960" y="925154"/>
                    </a:cubicBezTo>
                    <a:lnTo>
                      <a:pt x="202891" y="831910"/>
                    </a:lnTo>
                    <a:lnTo>
                      <a:pt x="204589" y="122709"/>
                    </a:lnTo>
                    <a:lnTo>
                      <a:pt x="125120" y="122709"/>
                    </a:lnTo>
                    <a:cubicBezTo>
                      <a:pt x="109072" y="135324"/>
                      <a:pt x="91546" y="141632"/>
                      <a:pt x="72542" y="141632"/>
                    </a:cubicBezTo>
                    <a:cubicBezTo>
                      <a:pt x="38329" y="141632"/>
                      <a:pt x="14149" y="109327"/>
                      <a:pt x="0" y="44719"/>
                    </a:cubicBezTo>
                    <a:lnTo>
                      <a:pt x="218500" y="44719"/>
                    </a:lnTo>
                    <a:cubicBezTo>
                      <a:pt x="222681" y="41213"/>
                      <a:pt x="226921" y="37580"/>
                      <a:pt x="231220" y="33820"/>
                    </a:cubicBezTo>
                    <a:cubicBezTo>
                      <a:pt x="235520" y="30059"/>
                      <a:pt x="239340" y="27065"/>
                      <a:pt x="242681" y="24838"/>
                    </a:cubicBezTo>
                    <a:cubicBezTo>
                      <a:pt x="259221" y="8279"/>
                      <a:pt x="273570" y="0"/>
                      <a:pt x="285729" y="0"/>
                    </a:cubicBezTo>
                    <a:close/>
                  </a:path>
                </a:pathLst>
              </a:custGeom>
              <a:solidFill>
                <a:schemeClr val="bg1">
                  <a:alpha val="41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>
                  <a:defRPr sz="16600" b="1">
                    <a:solidFill>
                      <a:schemeClr val="bg1"/>
                    </a:solidFill>
                    <a:latin typeface="三极准柔宋" panose="00000500000000000000" pitchFamily="2" charset="-122"/>
                    <a:ea typeface="三极准柔宋" panose="00000500000000000000" pitchFamily="2" charset="-122"/>
                  </a:defRPr>
                </a:lvl1pPr>
              </a:lstStyle>
              <a:p>
                <a:endParaRPr lang="zh-CN" altLang="en-US" dirty="0"/>
              </a:p>
            </p:txBody>
          </p:sp>
        </p:grp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2E6B68B-7F67-49F2-AC98-CF22D21183EC}"/>
              </a:ext>
            </a:extLst>
          </p:cNvPr>
          <p:cNvGrpSpPr/>
          <p:nvPr/>
        </p:nvGrpSpPr>
        <p:grpSpPr>
          <a:xfrm>
            <a:off x="4681622" y="3654983"/>
            <a:ext cx="1566783" cy="1594155"/>
            <a:chOff x="4681621" y="3654981"/>
            <a:chExt cx="1566782" cy="1594155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92D16FD-03CF-46D4-B303-DD6DF2568FA8}"/>
                </a:ext>
              </a:extLst>
            </p:cNvPr>
            <p:cNvSpPr txBox="1"/>
            <p:nvPr/>
          </p:nvSpPr>
          <p:spPr>
            <a:xfrm>
              <a:off x="4738170" y="3654981"/>
              <a:ext cx="1450246" cy="796775"/>
            </a:xfrm>
            <a:custGeom>
              <a:avLst/>
              <a:gdLst/>
              <a:ahLst/>
              <a:cxnLst/>
              <a:rect l="l" t="t" r="r" b="b"/>
              <a:pathLst>
                <a:path w="1747795" h="960251">
                  <a:moveTo>
                    <a:pt x="712814" y="0"/>
                  </a:moveTo>
                  <a:cubicBezTo>
                    <a:pt x="810982" y="0"/>
                    <a:pt x="884466" y="17537"/>
                    <a:pt x="933266" y="52610"/>
                  </a:cubicBezTo>
                  <a:cubicBezTo>
                    <a:pt x="982065" y="87682"/>
                    <a:pt x="1006465" y="128780"/>
                    <a:pt x="1006465" y="175902"/>
                  </a:cubicBezTo>
                  <a:cubicBezTo>
                    <a:pt x="1006465" y="207981"/>
                    <a:pt x="997518" y="223692"/>
                    <a:pt x="979626" y="223034"/>
                  </a:cubicBezTo>
                  <a:lnTo>
                    <a:pt x="1483187" y="223034"/>
                  </a:lnTo>
                  <a:cubicBezTo>
                    <a:pt x="1496958" y="174838"/>
                    <a:pt x="1529278" y="150740"/>
                    <a:pt x="1580150" y="150740"/>
                  </a:cubicBezTo>
                  <a:cubicBezTo>
                    <a:pt x="1627052" y="150740"/>
                    <a:pt x="1682934" y="181449"/>
                    <a:pt x="1747795" y="242868"/>
                  </a:cubicBezTo>
                  <a:lnTo>
                    <a:pt x="1489667" y="550497"/>
                  </a:lnTo>
                  <a:lnTo>
                    <a:pt x="1495883" y="585165"/>
                  </a:lnTo>
                  <a:lnTo>
                    <a:pt x="1462729" y="585165"/>
                  </a:lnTo>
                  <a:lnTo>
                    <a:pt x="1424871" y="593420"/>
                  </a:lnTo>
                  <a:lnTo>
                    <a:pt x="1426911" y="585165"/>
                  </a:lnTo>
                  <a:lnTo>
                    <a:pt x="1235682" y="585165"/>
                  </a:lnTo>
                  <a:lnTo>
                    <a:pt x="1235682" y="710381"/>
                  </a:lnTo>
                  <a:lnTo>
                    <a:pt x="1304260" y="710381"/>
                  </a:lnTo>
                  <a:cubicBezTo>
                    <a:pt x="1338664" y="675955"/>
                    <a:pt x="1373496" y="658742"/>
                    <a:pt x="1408755" y="658742"/>
                  </a:cubicBezTo>
                  <a:cubicBezTo>
                    <a:pt x="1462016" y="658742"/>
                    <a:pt x="1501376" y="707179"/>
                    <a:pt x="1526833" y="804054"/>
                  </a:cubicBezTo>
                  <a:lnTo>
                    <a:pt x="1235682" y="804054"/>
                  </a:lnTo>
                  <a:lnTo>
                    <a:pt x="1235682" y="927198"/>
                  </a:lnTo>
                  <a:lnTo>
                    <a:pt x="1479766" y="927198"/>
                  </a:lnTo>
                  <a:cubicBezTo>
                    <a:pt x="1514192" y="892794"/>
                    <a:pt x="1549024" y="875592"/>
                    <a:pt x="1584261" y="875592"/>
                  </a:cubicBezTo>
                  <a:cubicBezTo>
                    <a:pt x="1624224" y="875592"/>
                    <a:pt x="1656361" y="902839"/>
                    <a:pt x="1680671" y="957331"/>
                  </a:cubicBezTo>
                  <a:lnTo>
                    <a:pt x="1681668" y="960251"/>
                  </a:lnTo>
                  <a:lnTo>
                    <a:pt x="5917" y="960251"/>
                  </a:lnTo>
                  <a:lnTo>
                    <a:pt x="0" y="927198"/>
                  </a:lnTo>
                  <a:lnTo>
                    <a:pt x="466690" y="927198"/>
                  </a:lnTo>
                  <a:lnTo>
                    <a:pt x="466690" y="804054"/>
                  </a:lnTo>
                  <a:lnTo>
                    <a:pt x="304110" y="804054"/>
                  </a:lnTo>
                  <a:cubicBezTo>
                    <a:pt x="283454" y="812321"/>
                    <a:pt x="265507" y="816454"/>
                    <a:pt x="250267" y="816454"/>
                  </a:cubicBezTo>
                  <a:cubicBezTo>
                    <a:pt x="230620" y="816454"/>
                    <a:pt x="216642" y="810742"/>
                    <a:pt x="208331" y="799318"/>
                  </a:cubicBezTo>
                  <a:cubicBezTo>
                    <a:pt x="200021" y="787894"/>
                    <a:pt x="193580" y="775680"/>
                    <a:pt x="189008" y="762677"/>
                  </a:cubicBezTo>
                  <a:cubicBezTo>
                    <a:pt x="184436" y="749674"/>
                    <a:pt x="181317" y="732242"/>
                    <a:pt x="179650" y="710381"/>
                  </a:cubicBezTo>
                  <a:lnTo>
                    <a:pt x="466690" y="710381"/>
                  </a:lnTo>
                  <a:lnTo>
                    <a:pt x="466690" y="585165"/>
                  </a:lnTo>
                  <a:lnTo>
                    <a:pt x="328877" y="585165"/>
                  </a:lnTo>
                  <a:cubicBezTo>
                    <a:pt x="308221" y="593431"/>
                    <a:pt x="290274" y="597564"/>
                    <a:pt x="275034" y="597564"/>
                  </a:cubicBezTo>
                  <a:cubicBezTo>
                    <a:pt x="255168" y="597564"/>
                    <a:pt x="241496" y="592214"/>
                    <a:pt x="234019" y="581514"/>
                  </a:cubicBezTo>
                  <a:cubicBezTo>
                    <a:pt x="226542" y="570813"/>
                    <a:pt x="220665" y="559416"/>
                    <a:pt x="216389" y="547323"/>
                  </a:cubicBezTo>
                  <a:lnTo>
                    <a:pt x="216079" y="546188"/>
                  </a:lnTo>
                  <a:lnTo>
                    <a:pt x="207752" y="556368"/>
                  </a:lnTo>
                  <a:cubicBezTo>
                    <a:pt x="200425" y="563265"/>
                    <a:pt x="190307" y="569454"/>
                    <a:pt x="177397" y="574935"/>
                  </a:cubicBezTo>
                  <a:cubicBezTo>
                    <a:pt x="151578" y="585899"/>
                    <a:pt x="126301" y="591381"/>
                    <a:pt x="101567" y="591381"/>
                  </a:cubicBezTo>
                  <a:cubicBezTo>
                    <a:pt x="74596" y="591381"/>
                    <a:pt x="51611" y="584594"/>
                    <a:pt x="32611" y="571021"/>
                  </a:cubicBezTo>
                  <a:cubicBezTo>
                    <a:pt x="13611" y="557448"/>
                    <a:pt x="4111" y="538624"/>
                    <a:pt x="4111" y="514547"/>
                  </a:cubicBezTo>
                  <a:cubicBezTo>
                    <a:pt x="4111" y="488432"/>
                    <a:pt x="17355" y="459017"/>
                    <a:pt x="43843" y="426301"/>
                  </a:cubicBezTo>
                  <a:cubicBezTo>
                    <a:pt x="63490" y="402707"/>
                    <a:pt x="78790" y="381904"/>
                    <a:pt x="89743" y="363890"/>
                  </a:cubicBezTo>
                  <a:cubicBezTo>
                    <a:pt x="100695" y="345877"/>
                    <a:pt x="110524" y="318764"/>
                    <a:pt x="119229" y="282551"/>
                  </a:cubicBezTo>
                  <a:cubicBezTo>
                    <a:pt x="127935" y="246338"/>
                    <a:pt x="135554" y="190001"/>
                    <a:pt x="142089" y="113540"/>
                  </a:cubicBezTo>
                  <a:cubicBezTo>
                    <a:pt x="197499" y="167065"/>
                    <a:pt x="229305" y="203563"/>
                    <a:pt x="237506" y="223034"/>
                  </a:cubicBezTo>
                  <a:lnTo>
                    <a:pt x="818925" y="223034"/>
                  </a:lnTo>
                  <a:lnTo>
                    <a:pt x="807326" y="213932"/>
                  </a:lnTo>
                  <a:cubicBezTo>
                    <a:pt x="803302" y="209656"/>
                    <a:pt x="799317" y="204292"/>
                    <a:pt x="795370" y="197840"/>
                  </a:cubicBezTo>
                  <a:cubicBezTo>
                    <a:pt x="783069" y="185539"/>
                    <a:pt x="772379" y="172590"/>
                    <a:pt x="763301" y="158996"/>
                  </a:cubicBezTo>
                  <a:cubicBezTo>
                    <a:pt x="742405" y="134393"/>
                    <a:pt x="720450" y="113880"/>
                    <a:pt x="697437" y="97456"/>
                  </a:cubicBezTo>
                  <a:cubicBezTo>
                    <a:pt x="674424" y="81033"/>
                    <a:pt x="631924" y="55356"/>
                    <a:pt x="569935" y="20426"/>
                  </a:cubicBezTo>
                  <a:cubicBezTo>
                    <a:pt x="623416" y="6809"/>
                    <a:pt x="671042" y="0"/>
                    <a:pt x="712814" y="0"/>
                  </a:cubicBezTo>
                  <a:close/>
                  <a:moveTo>
                    <a:pt x="267173" y="314669"/>
                  </a:moveTo>
                  <a:cubicBezTo>
                    <a:pt x="279562" y="332255"/>
                    <a:pt x="285757" y="359653"/>
                    <a:pt x="285757" y="396863"/>
                  </a:cubicBezTo>
                  <a:cubicBezTo>
                    <a:pt x="285757" y="445761"/>
                    <a:pt x="273368" y="477304"/>
                    <a:pt x="248590" y="491491"/>
                  </a:cubicBezTo>
                  <a:lnTo>
                    <a:pt x="466690" y="491491"/>
                  </a:lnTo>
                  <a:lnTo>
                    <a:pt x="466690" y="363413"/>
                  </a:lnTo>
                  <a:cubicBezTo>
                    <a:pt x="500612" y="367579"/>
                    <a:pt x="522079" y="369663"/>
                    <a:pt x="531091" y="369663"/>
                  </a:cubicBezTo>
                  <a:cubicBezTo>
                    <a:pt x="545190" y="369663"/>
                    <a:pt x="558801" y="368972"/>
                    <a:pt x="571925" y="367590"/>
                  </a:cubicBezTo>
                  <a:cubicBezTo>
                    <a:pt x="585048" y="366209"/>
                    <a:pt x="596226" y="365518"/>
                    <a:pt x="605457" y="365518"/>
                  </a:cubicBezTo>
                  <a:cubicBezTo>
                    <a:pt x="629534" y="365518"/>
                    <a:pt x="648698" y="370611"/>
                    <a:pt x="662951" y="380796"/>
                  </a:cubicBezTo>
                  <a:cubicBezTo>
                    <a:pt x="677204" y="390981"/>
                    <a:pt x="684330" y="408035"/>
                    <a:pt x="684330" y="431958"/>
                  </a:cubicBezTo>
                  <a:lnTo>
                    <a:pt x="684330" y="491491"/>
                  </a:lnTo>
                  <a:lnTo>
                    <a:pt x="1018042" y="491491"/>
                  </a:lnTo>
                  <a:lnTo>
                    <a:pt x="1018042" y="363413"/>
                  </a:lnTo>
                  <a:cubicBezTo>
                    <a:pt x="1051964" y="367579"/>
                    <a:pt x="1073442" y="369663"/>
                    <a:pt x="1082476" y="369663"/>
                  </a:cubicBezTo>
                  <a:cubicBezTo>
                    <a:pt x="1096575" y="369663"/>
                    <a:pt x="1110181" y="368972"/>
                    <a:pt x="1123294" y="367590"/>
                  </a:cubicBezTo>
                  <a:cubicBezTo>
                    <a:pt x="1136406" y="366209"/>
                    <a:pt x="1147578" y="365518"/>
                    <a:pt x="1156810" y="365518"/>
                  </a:cubicBezTo>
                  <a:cubicBezTo>
                    <a:pt x="1180886" y="365518"/>
                    <a:pt x="1200050" y="370611"/>
                    <a:pt x="1214303" y="380796"/>
                  </a:cubicBezTo>
                  <a:cubicBezTo>
                    <a:pt x="1228556" y="390981"/>
                    <a:pt x="1235682" y="408035"/>
                    <a:pt x="1235682" y="431958"/>
                  </a:cubicBezTo>
                  <a:lnTo>
                    <a:pt x="1235682" y="491491"/>
                  </a:lnTo>
                  <a:lnTo>
                    <a:pt x="1273277" y="491491"/>
                  </a:lnTo>
                  <a:cubicBezTo>
                    <a:pt x="1307681" y="457065"/>
                    <a:pt x="1342512" y="439852"/>
                    <a:pt x="1377771" y="439852"/>
                  </a:cubicBezTo>
                  <a:cubicBezTo>
                    <a:pt x="1418140" y="439852"/>
                    <a:pt x="1441295" y="459115"/>
                    <a:pt x="1447237" y="497642"/>
                  </a:cubicBezTo>
                  <a:lnTo>
                    <a:pt x="1480622" y="314669"/>
                  </a:lnTo>
                  <a:lnTo>
                    <a:pt x="267173" y="314669"/>
                  </a:lnTo>
                  <a:close/>
                  <a:moveTo>
                    <a:pt x="684330" y="585165"/>
                  </a:moveTo>
                  <a:lnTo>
                    <a:pt x="684330" y="710381"/>
                  </a:lnTo>
                  <a:lnTo>
                    <a:pt x="1018042" y="710381"/>
                  </a:lnTo>
                  <a:lnTo>
                    <a:pt x="1018042" y="585165"/>
                  </a:lnTo>
                  <a:lnTo>
                    <a:pt x="684330" y="585165"/>
                  </a:lnTo>
                  <a:close/>
                  <a:moveTo>
                    <a:pt x="684330" y="804054"/>
                  </a:moveTo>
                  <a:lnTo>
                    <a:pt x="684330" y="927198"/>
                  </a:lnTo>
                  <a:lnTo>
                    <a:pt x="1018042" y="927198"/>
                  </a:lnTo>
                  <a:lnTo>
                    <a:pt x="1018042" y="804054"/>
                  </a:lnTo>
                  <a:lnTo>
                    <a:pt x="684330" y="804054"/>
                  </a:lnTo>
                  <a:close/>
                </a:path>
              </a:pathLst>
            </a:custGeom>
            <a:solidFill>
              <a:schemeClr val="bg1">
                <a:alpha val="41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b="1" dirty="0">
                <a:solidFill>
                  <a:schemeClr val="bg1"/>
                </a:solidFill>
                <a:latin typeface="三极准柔宋" panose="00000500000000000000" pitchFamily="2" charset="-122"/>
                <a:ea typeface="三极准柔宋" panose="00000500000000000000" pitchFamily="2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496CE35-83DF-4FCF-B04D-850C7DB3ECA2}"/>
                </a:ext>
              </a:extLst>
            </p:cNvPr>
            <p:cNvSpPr txBox="1"/>
            <p:nvPr/>
          </p:nvSpPr>
          <p:spPr>
            <a:xfrm>
              <a:off x="4681621" y="4451756"/>
              <a:ext cx="1566782" cy="797380"/>
            </a:xfrm>
            <a:custGeom>
              <a:avLst/>
              <a:gdLst/>
              <a:ahLst/>
              <a:cxnLst/>
              <a:rect l="l" t="t" r="r" b="b"/>
              <a:pathLst>
                <a:path w="1888241" h="960979">
                  <a:moveTo>
                    <a:pt x="74068" y="0"/>
                  </a:moveTo>
                  <a:lnTo>
                    <a:pt x="1749819" y="0"/>
                  </a:lnTo>
                  <a:lnTo>
                    <a:pt x="1770524" y="60654"/>
                  </a:lnTo>
                  <a:lnTo>
                    <a:pt x="1163421" y="60654"/>
                  </a:lnTo>
                  <a:cubicBezTo>
                    <a:pt x="1299941" y="123322"/>
                    <a:pt x="1541547" y="225054"/>
                    <a:pt x="1888241" y="365849"/>
                  </a:cubicBezTo>
                  <a:cubicBezTo>
                    <a:pt x="1842018" y="383062"/>
                    <a:pt x="1813951" y="396071"/>
                    <a:pt x="1804040" y="404875"/>
                  </a:cubicBezTo>
                  <a:cubicBezTo>
                    <a:pt x="1794129" y="413678"/>
                    <a:pt x="1783307" y="430513"/>
                    <a:pt x="1771576" y="455379"/>
                  </a:cubicBezTo>
                  <a:lnTo>
                    <a:pt x="1755723" y="487151"/>
                  </a:lnTo>
                  <a:cubicBezTo>
                    <a:pt x="1740067" y="512565"/>
                    <a:pt x="1715958" y="525272"/>
                    <a:pt x="1683396" y="525272"/>
                  </a:cubicBezTo>
                  <a:cubicBezTo>
                    <a:pt x="1650877" y="525272"/>
                    <a:pt x="1614862" y="515032"/>
                    <a:pt x="1575348" y="494552"/>
                  </a:cubicBezTo>
                  <a:cubicBezTo>
                    <a:pt x="1545856" y="481900"/>
                    <a:pt x="1514544" y="459095"/>
                    <a:pt x="1481412" y="426139"/>
                  </a:cubicBezTo>
                  <a:lnTo>
                    <a:pt x="1481412" y="553789"/>
                  </a:lnTo>
                  <a:cubicBezTo>
                    <a:pt x="1481412" y="590210"/>
                    <a:pt x="1475667" y="616073"/>
                    <a:pt x="1464177" y="631379"/>
                  </a:cubicBezTo>
                  <a:cubicBezTo>
                    <a:pt x="1452687" y="646684"/>
                    <a:pt x="1435721" y="655542"/>
                    <a:pt x="1413278" y="657954"/>
                  </a:cubicBezTo>
                  <a:cubicBezTo>
                    <a:pt x="1404862" y="658859"/>
                    <a:pt x="1392596" y="659594"/>
                    <a:pt x="1376478" y="660159"/>
                  </a:cubicBezTo>
                  <a:lnTo>
                    <a:pt x="1366639" y="660447"/>
                  </a:lnTo>
                  <a:lnTo>
                    <a:pt x="1391810" y="669129"/>
                  </a:lnTo>
                  <a:cubicBezTo>
                    <a:pt x="1475942" y="699605"/>
                    <a:pt x="1539621" y="733234"/>
                    <a:pt x="1582848" y="770014"/>
                  </a:cubicBezTo>
                  <a:cubicBezTo>
                    <a:pt x="1632250" y="812049"/>
                    <a:pt x="1656951" y="851485"/>
                    <a:pt x="1656951" y="888323"/>
                  </a:cubicBezTo>
                  <a:cubicBezTo>
                    <a:pt x="1656951" y="910075"/>
                    <a:pt x="1648860" y="927622"/>
                    <a:pt x="1632678" y="940965"/>
                  </a:cubicBezTo>
                  <a:cubicBezTo>
                    <a:pt x="1616495" y="954308"/>
                    <a:pt x="1595544" y="960979"/>
                    <a:pt x="1569823" y="960979"/>
                  </a:cubicBezTo>
                  <a:cubicBezTo>
                    <a:pt x="1539936" y="960979"/>
                    <a:pt x="1511650" y="954313"/>
                    <a:pt x="1484964" y="940982"/>
                  </a:cubicBezTo>
                  <a:cubicBezTo>
                    <a:pt x="1454046" y="929733"/>
                    <a:pt x="1387848" y="894222"/>
                    <a:pt x="1286368" y="834448"/>
                  </a:cubicBezTo>
                  <a:cubicBezTo>
                    <a:pt x="1211662" y="790176"/>
                    <a:pt x="1147749" y="753738"/>
                    <a:pt x="1094630" y="725134"/>
                  </a:cubicBezTo>
                  <a:cubicBezTo>
                    <a:pt x="1041511" y="696530"/>
                    <a:pt x="994712" y="672591"/>
                    <a:pt x="954234" y="653317"/>
                  </a:cubicBezTo>
                  <a:cubicBezTo>
                    <a:pt x="898693" y="740566"/>
                    <a:pt x="801193" y="808836"/>
                    <a:pt x="661735" y="858129"/>
                  </a:cubicBezTo>
                  <a:cubicBezTo>
                    <a:pt x="522277" y="907422"/>
                    <a:pt x="343690" y="931103"/>
                    <a:pt x="125973" y="929174"/>
                  </a:cubicBezTo>
                  <a:cubicBezTo>
                    <a:pt x="377502" y="826400"/>
                    <a:pt x="554992" y="738313"/>
                    <a:pt x="658446" y="664911"/>
                  </a:cubicBezTo>
                  <a:cubicBezTo>
                    <a:pt x="761899" y="591509"/>
                    <a:pt x="813625" y="508344"/>
                    <a:pt x="813625" y="415416"/>
                  </a:cubicBezTo>
                  <a:lnTo>
                    <a:pt x="813625" y="326216"/>
                  </a:lnTo>
                  <a:cubicBezTo>
                    <a:pt x="847547" y="330382"/>
                    <a:pt x="869014" y="332465"/>
                    <a:pt x="878026" y="332465"/>
                  </a:cubicBezTo>
                  <a:cubicBezTo>
                    <a:pt x="892125" y="332465"/>
                    <a:pt x="905737" y="331774"/>
                    <a:pt x="918860" y="330393"/>
                  </a:cubicBezTo>
                  <a:cubicBezTo>
                    <a:pt x="931984" y="329011"/>
                    <a:pt x="943150" y="328321"/>
                    <a:pt x="952360" y="328321"/>
                  </a:cubicBezTo>
                  <a:cubicBezTo>
                    <a:pt x="976436" y="328321"/>
                    <a:pt x="995600" y="333413"/>
                    <a:pt x="1009853" y="343599"/>
                  </a:cubicBezTo>
                  <a:cubicBezTo>
                    <a:pt x="1024106" y="353784"/>
                    <a:pt x="1031232" y="370838"/>
                    <a:pt x="1031232" y="394761"/>
                  </a:cubicBezTo>
                  <a:lnTo>
                    <a:pt x="1031232" y="413377"/>
                  </a:lnTo>
                  <a:cubicBezTo>
                    <a:pt x="1031232" y="487097"/>
                    <a:pt x="1015401" y="545127"/>
                    <a:pt x="983738" y="587469"/>
                  </a:cubicBezTo>
                  <a:cubicBezTo>
                    <a:pt x="1073955" y="595007"/>
                    <a:pt x="1156063" y="606790"/>
                    <a:pt x="1230062" y="622821"/>
                  </a:cubicBezTo>
                  <a:lnTo>
                    <a:pt x="1263805" y="630690"/>
                  </a:lnTo>
                  <a:lnTo>
                    <a:pt x="1263805" y="287799"/>
                  </a:lnTo>
                  <a:cubicBezTo>
                    <a:pt x="1270317" y="287799"/>
                    <a:pt x="1272192" y="286418"/>
                    <a:pt x="1269429" y="283655"/>
                  </a:cubicBezTo>
                  <a:lnTo>
                    <a:pt x="574869" y="283655"/>
                  </a:lnTo>
                  <a:lnTo>
                    <a:pt x="574869" y="553789"/>
                  </a:lnTo>
                  <a:cubicBezTo>
                    <a:pt x="574869" y="587074"/>
                    <a:pt x="569179" y="611786"/>
                    <a:pt x="557799" y="627925"/>
                  </a:cubicBezTo>
                  <a:cubicBezTo>
                    <a:pt x="546419" y="644064"/>
                    <a:pt x="528164" y="653706"/>
                    <a:pt x="503036" y="656853"/>
                  </a:cubicBezTo>
                  <a:cubicBezTo>
                    <a:pt x="477907" y="659999"/>
                    <a:pt x="429316" y="661572"/>
                    <a:pt x="357263" y="661572"/>
                  </a:cubicBezTo>
                  <a:lnTo>
                    <a:pt x="357263" y="403444"/>
                  </a:lnTo>
                  <a:cubicBezTo>
                    <a:pt x="273478" y="454096"/>
                    <a:pt x="154391" y="487130"/>
                    <a:pt x="0" y="502544"/>
                  </a:cubicBezTo>
                  <a:cubicBezTo>
                    <a:pt x="77711" y="440994"/>
                    <a:pt x="140785" y="391718"/>
                    <a:pt x="189222" y="354716"/>
                  </a:cubicBezTo>
                  <a:cubicBezTo>
                    <a:pt x="237660" y="317713"/>
                    <a:pt x="282216" y="277521"/>
                    <a:pt x="322891" y="234137"/>
                  </a:cubicBezTo>
                  <a:cubicBezTo>
                    <a:pt x="363567" y="190754"/>
                    <a:pt x="422518" y="132926"/>
                    <a:pt x="499746" y="60654"/>
                  </a:cubicBezTo>
                  <a:lnTo>
                    <a:pt x="192577" y="60654"/>
                  </a:lnTo>
                  <a:cubicBezTo>
                    <a:pt x="171944" y="68898"/>
                    <a:pt x="154007" y="73021"/>
                    <a:pt x="138768" y="73021"/>
                  </a:cubicBezTo>
                  <a:cubicBezTo>
                    <a:pt x="119143" y="73021"/>
                    <a:pt x="105175" y="67330"/>
                    <a:pt x="96864" y="55950"/>
                  </a:cubicBezTo>
                  <a:cubicBezTo>
                    <a:pt x="88554" y="44570"/>
                    <a:pt x="82107" y="32356"/>
                    <a:pt x="77524" y="19310"/>
                  </a:cubicBezTo>
                  <a:lnTo>
                    <a:pt x="74068" y="0"/>
                  </a:lnTo>
                  <a:close/>
                  <a:moveTo>
                    <a:pt x="784023" y="60654"/>
                  </a:moveTo>
                  <a:cubicBezTo>
                    <a:pt x="726091" y="125032"/>
                    <a:pt x="676338" y="168141"/>
                    <a:pt x="634764" y="189981"/>
                  </a:cubicBezTo>
                  <a:lnTo>
                    <a:pt x="1201838" y="189981"/>
                  </a:lnTo>
                  <a:cubicBezTo>
                    <a:pt x="1144257" y="151148"/>
                    <a:pt x="1101126" y="108039"/>
                    <a:pt x="1072445" y="60654"/>
                  </a:cubicBezTo>
                  <a:lnTo>
                    <a:pt x="784023" y="606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b="1" dirty="0">
                <a:solidFill>
                  <a:schemeClr val="bg1"/>
                </a:solidFill>
                <a:latin typeface="三极准柔宋" panose="00000500000000000000" pitchFamily="2" charset="-122"/>
                <a:ea typeface="三极准柔宋" panose="00000500000000000000" pitchFamily="2" charset="-122"/>
              </a:endParaRPr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31346A1-6DE6-4B07-9A8F-136FBE196C6A}"/>
              </a:ext>
            </a:extLst>
          </p:cNvPr>
          <p:cNvSpPr txBox="1"/>
          <p:nvPr/>
        </p:nvSpPr>
        <p:spPr>
          <a:xfrm>
            <a:off x="800478" y="1416392"/>
            <a:ext cx="461665" cy="39200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三极准柔宋" panose="00000500000000000000" pitchFamily="2" charset="-122"/>
                <a:ea typeface="三极准柔宋" panose="00000500000000000000" pitchFamily="2" charset="-122"/>
              </a:rPr>
              <a:t>大学生辩论赛宣传</a:t>
            </a:r>
          </a:p>
        </p:txBody>
      </p:sp>
      <p:sp>
        <p:nvSpPr>
          <p:cNvPr id="75" name="professional-condenser-microphone-outline_273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C72FD67-57D0-4713-B46A-1777A7F3ACB4}"/>
              </a:ext>
            </a:extLst>
          </p:cNvPr>
          <p:cNvSpPr>
            <a:spLocks noChangeAspect="1"/>
          </p:cNvSpPr>
          <p:nvPr/>
        </p:nvSpPr>
        <p:spPr bwMode="auto">
          <a:xfrm>
            <a:off x="6567298" y="1351479"/>
            <a:ext cx="777943" cy="1111258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  <a:gd name="T98" fmla="*/ 325000 h 606722"/>
              <a:gd name="T99" fmla="*/ 325000 h 606722"/>
              <a:gd name="T100" fmla="*/ 325000 h 606722"/>
              <a:gd name="T101" fmla="*/ 325000 h 606722"/>
              <a:gd name="T102" fmla="*/ 325000 h 606722"/>
              <a:gd name="T103" fmla="*/ 325000 h 606722"/>
              <a:gd name="T104" fmla="*/ 325000 h 606722"/>
              <a:gd name="T105" fmla="*/ 325000 h 606722"/>
              <a:gd name="T106" fmla="*/ 325000 h 606722"/>
              <a:gd name="T107" fmla="*/ 325000 h 606722"/>
              <a:gd name="T108" fmla="*/ 325000 h 606722"/>
              <a:gd name="T109" fmla="*/ 325000 h 606722"/>
              <a:gd name="T110" fmla="*/ 325000 h 606722"/>
              <a:gd name="T111" fmla="*/ 325000 h 606722"/>
              <a:gd name="T112" fmla="*/ 325000 h 606722"/>
              <a:gd name="T113" fmla="*/ 325000 h 606722"/>
              <a:gd name="T114" fmla="*/ 325000 h 606722"/>
              <a:gd name="T115" fmla="*/ 325000 h 606722"/>
              <a:gd name="T116" fmla="*/ 325000 h 606722"/>
              <a:gd name="T117" fmla="*/ 325000 h 606722"/>
              <a:gd name="T118" fmla="*/ 325000 h 606722"/>
              <a:gd name="T119" fmla="*/ 325000 h 606722"/>
              <a:gd name="T120" fmla="*/ 325000 h 606722"/>
              <a:gd name="T121" fmla="*/ 325000 h 606722"/>
              <a:gd name="T122" fmla="*/ 325000 h 606722"/>
              <a:gd name="T123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76" h="4258">
                <a:moveTo>
                  <a:pt x="2056" y="1065"/>
                </a:moveTo>
                <a:lnTo>
                  <a:pt x="2816" y="1339"/>
                </a:lnTo>
                <a:lnTo>
                  <a:pt x="2840" y="1272"/>
                </a:lnTo>
                <a:cubicBezTo>
                  <a:pt x="2976" y="893"/>
                  <a:pt x="2779" y="473"/>
                  <a:pt x="2400" y="337"/>
                </a:cubicBezTo>
                <a:lnTo>
                  <a:pt x="1582" y="43"/>
                </a:lnTo>
                <a:cubicBezTo>
                  <a:pt x="1502" y="15"/>
                  <a:pt x="1419" y="0"/>
                  <a:pt x="1335" y="0"/>
                </a:cubicBezTo>
                <a:cubicBezTo>
                  <a:pt x="1027" y="0"/>
                  <a:pt x="751" y="194"/>
                  <a:pt x="647" y="484"/>
                </a:cubicBezTo>
                <a:lnTo>
                  <a:pt x="623" y="550"/>
                </a:lnTo>
                <a:lnTo>
                  <a:pt x="1437" y="843"/>
                </a:lnTo>
                <a:cubicBezTo>
                  <a:pt x="1457" y="850"/>
                  <a:pt x="1468" y="873"/>
                  <a:pt x="1461" y="893"/>
                </a:cubicBezTo>
                <a:cubicBezTo>
                  <a:pt x="1453" y="913"/>
                  <a:pt x="1431" y="924"/>
                  <a:pt x="1410" y="917"/>
                </a:cubicBezTo>
                <a:lnTo>
                  <a:pt x="596" y="624"/>
                </a:lnTo>
                <a:lnTo>
                  <a:pt x="467" y="985"/>
                </a:lnTo>
                <a:lnTo>
                  <a:pt x="1281" y="1278"/>
                </a:lnTo>
                <a:cubicBezTo>
                  <a:pt x="1301" y="1285"/>
                  <a:pt x="1312" y="1307"/>
                  <a:pt x="1304" y="1328"/>
                </a:cubicBezTo>
                <a:cubicBezTo>
                  <a:pt x="1297" y="1348"/>
                  <a:pt x="1274" y="1359"/>
                  <a:pt x="1254" y="1352"/>
                </a:cubicBezTo>
                <a:lnTo>
                  <a:pt x="440" y="1059"/>
                </a:lnTo>
                <a:lnTo>
                  <a:pt x="310" y="1420"/>
                </a:lnTo>
                <a:lnTo>
                  <a:pt x="1124" y="1712"/>
                </a:lnTo>
                <a:cubicBezTo>
                  <a:pt x="1145" y="1720"/>
                  <a:pt x="1156" y="1742"/>
                  <a:pt x="1148" y="1763"/>
                </a:cubicBezTo>
                <a:cubicBezTo>
                  <a:pt x="1141" y="1783"/>
                  <a:pt x="1118" y="1794"/>
                  <a:pt x="1098" y="1786"/>
                </a:cubicBezTo>
                <a:lnTo>
                  <a:pt x="284" y="1494"/>
                </a:lnTo>
                <a:lnTo>
                  <a:pt x="154" y="1855"/>
                </a:lnTo>
                <a:lnTo>
                  <a:pt x="968" y="2147"/>
                </a:lnTo>
                <a:cubicBezTo>
                  <a:pt x="978" y="2151"/>
                  <a:pt x="986" y="2158"/>
                  <a:pt x="991" y="2167"/>
                </a:cubicBezTo>
                <a:cubicBezTo>
                  <a:pt x="995" y="2177"/>
                  <a:pt x="996" y="2188"/>
                  <a:pt x="992" y="2198"/>
                </a:cubicBezTo>
                <a:cubicBezTo>
                  <a:pt x="985" y="2217"/>
                  <a:pt x="962" y="2229"/>
                  <a:pt x="942" y="2221"/>
                </a:cubicBezTo>
                <a:lnTo>
                  <a:pt x="126" y="1928"/>
                </a:lnTo>
                <a:lnTo>
                  <a:pt x="104" y="1999"/>
                </a:lnTo>
                <a:cubicBezTo>
                  <a:pt x="0" y="2341"/>
                  <a:pt x="158" y="2701"/>
                  <a:pt x="467" y="2860"/>
                </a:cubicBezTo>
                <a:lnTo>
                  <a:pt x="467" y="3447"/>
                </a:lnTo>
                <a:lnTo>
                  <a:pt x="469" y="3448"/>
                </a:lnTo>
                <a:lnTo>
                  <a:pt x="467" y="4258"/>
                </a:lnTo>
                <a:lnTo>
                  <a:pt x="973" y="4258"/>
                </a:lnTo>
                <a:lnTo>
                  <a:pt x="981" y="3639"/>
                </a:lnTo>
                <a:lnTo>
                  <a:pt x="984" y="3640"/>
                </a:lnTo>
                <a:lnTo>
                  <a:pt x="1565" y="3234"/>
                </a:lnTo>
                <a:cubicBezTo>
                  <a:pt x="1584" y="3235"/>
                  <a:pt x="1602" y="3236"/>
                  <a:pt x="1620" y="3236"/>
                </a:cubicBezTo>
                <a:cubicBezTo>
                  <a:pt x="1916" y="3236"/>
                  <a:pt x="2180" y="3059"/>
                  <a:pt x="2294" y="2786"/>
                </a:cubicBezTo>
                <a:lnTo>
                  <a:pt x="2323" y="2717"/>
                </a:lnTo>
                <a:lnTo>
                  <a:pt x="1561" y="2444"/>
                </a:lnTo>
                <a:cubicBezTo>
                  <a:pt x="1551" y="2440"/>
                  <a:pt x="1543" y="2433"/>
                  <a:pt x="1538" y="2423"/>
                </a:cubicBezTo>
                <a:cubicBezTo>
                  <a:pt x="1534" y="2414"/>
                  <a:pt x="1534" y="2403"/>
                  <a:pt x="1537" y="2393"/>
                </a:cubicBezTo>
                <a:cubicBezTo>
                  <a:pt x="1544" y="2373"/>
                  <a:pt x="1567" y="2362"/>
                  <a:pt x="1587" y="2370"/>
                </a:cubicBezTo>
                <a:lnTo>
                  <a:pt x="2347" y="2643"/>
                </a:lnTo>
                <a:lnTo>
                  <a:pt x="2477" y="2282"/>
                </a:lnTo>
                <a:lnTo>
                  <a:pt x="1717" y="2009"/>
                </a:lnTo>
                <a:cubicBezTo>
                  <a:pt x="1707" y="2005"/>
                  <a:pt x="1699" y="1998"/>
                  <a:pt x="1695" y="1988"/>
                </a:cubicBezTo>
                <a:cubicBezTo>
                  <a:pt x="1690" y="1979"/>
                  <a:pt x="1690" y="1968"/>
                  <a:pt x="1693" y="1958"/>
                </a:cubicBezTo>
                <a:cubicBezTo>
                  <a:pt x="1700" y="1939"/>
                  <a:pt x="1723" y="1927"/>
                  <a:pt x="1744" y="1935"/>
                </a:cubicBezTo>
                <a:lnTo>
                  <a:pt x="2504" y="2208"/>
                </a:lnTo>
                <a:lnTo>
                  <a:pt x="2633" y="1847"/>
                </a:lnTo>
                <a:lnTo>
                  <a:pt x="1873" y="1574"/>
                </a:lnTo>
                <a:cubicBezTo>
                  <a:pt x="1853" y="1566"/>
                  <a:pt x="1842" y="1544"/>
                  <a:pt x="1850" y="1523"/>
                </a:cubicBezTo>
                <a:cubicBezTo>
                  <a:pt x="1857" y="1504"/>
                  <a:pt x="1879" y="1493"/>
                  <a:pt x="1900" y="1500"/>
                </a:cubicBezTo>
                <a:lnTo>
                  <a:pt x="2660" y="1773"/>
                </a:lnTo>
                <a:lnTo>
                  <a:pt x="2790" y="1412"/>
                </a:lnTo>
                <a:lnTo>
                  <a:pt x="2029" y="1139"/>
                </a:lnTo>
                <a:cubicBezTo>
                  <a:pt x="2020" y="1135"/>
                  <a:pt x="2012" y="1128"/>
                  <a:pt x="2007" y="1119"/>
                </a:cubicBezTo>
                <a:cubicBezTo>
                  <a:pt x="2003" y="1109"/>
                  <a:pt x="2002" y="1098"/>
                  <a:pt x="2006" y="1089"/>
                </a:cubicBezTo>
                <a:cubicBezTo>
                  <a:pt x="2013" y="1069"/>
                  <a:pt x="2036" y="1058"/>
                  <a:pt x="2056" y="1065"/>
                </a:cubicBezTo>
                <a:close/>
                <a:moveTo>
                  <a:pt x="2575" y="1593"/>
                </a:moveTo>
                <a:lnTo>
                  <a:pt x="1948" y="1367"/>
                </a:lnTo>
                <a:cubicBezTo>
                  <a:pt x="1856" y="1334"/>
                  <a:pt x="1749" y="1385"/>
                  <a:pt x="1716" y="1476"/>
                </a:cubicBezTo>
                <a:cubicBezTo>
                  <a:pt x="1683" y="1570"/>
                  <a:pt x="1732" y="1674"/>
                  <a:pt x="1825" y="1707"/>
                </a:cubicBezTo>
                <a:lnTo>
                  <a:pt x="2452" y="1933"/>
                </a:lnTo>
                <a:lnTo>
                  <a:pt x="2418" y="2027"/>
                </a:lnTo>
                <a:lnTo>
                  <a:pt x="1791" y="1802"/>
                </a:lnTo>
                <a:cubicBezTo>
                  <a:pt x="1700" y="1769"/>
                  <a:pt x="1593" y="1820"/>
                  <a:pt x="1560" y="1911"/>
                </a:cubicBezTo>
                <a:cubicBezTo>
                  <a:pt x="1544" y="1956"/>
                  <a:pt x="1546" y="2005"/>
                  <a:pt x="1567" y="2049"/>
                </a:cubicBezTo>
                <a:cubicBezTo>
                  <a:pt x="1587" y="2093"/>
                  <a:pt x="1624" y="2126"/>
                  <a:pt x="1669" y="2142"/>
                </a:cubicBezTo>
                <a:lnTo>
                  <a:pt x="2296" y="2367"/>
                </a:lnTo>
                <a:lnTo>
                  <a:pt x="2262" y="2462"/>
                </a:lnTo>
                <a:lnTo>
                  <a:pt x="1635" y="2237"/>
                </a:lnTo>
                <a:cubicBezTo>
                  <a:pt x="1544" y="2204"/>
                  <a:pt x="1437" y="2255"/>
                  <a:pt x="1404" y="2346"/>
                </a:cubicBezTo>
                <a:cubicBezTo>
                  <a:pt x="1388" y="2391"/>
                  <a:pt x="1390" y="2440"/>
                  <a:pt x="1411" y="2484"/>
                </a:cubicBezTo>
                <a:cubicBezTo>
                  <a:pt x="1431" y="2528"/>
                  <a:pt x="1468" y="2561"/>
                  <a:pt x="1513" y="2577"/>
                </a:cubicBezTo>
                <a:lnTo>
                  <a:pt x="2131" y="2799"/>
                </a:lnTo>
                <a:cubicBezTo>
                  <a:pt x="2027" y="2981"/>
                  <a:pt x="1833" y="3095"/>
                  <a:pt x="1620" y="3095"/>
                </a:cubicBezTo>
                <a:cubicBezTo>
                  <a:pt x="1552" y="3095"/>
                  <a:pt x="1485" y="3083"/>
                  <a:pt x="1421" y="3060"/>
                </a:cubicBezTo>
                <a:lnTo>
                  <a:pt x="603" y="2766"/>
                </a:lnTo>
                <a:cubicBezTo>
                  <a:pt x="331" y="2668"/>
                  <a:pt x="174" y="2391"/>
                  <a:pt x="222" y="2113"/>
                </a:cubicBezTo>
                <a:lnTo>
                  <a:pt x="894" y="2354"/>
                </a:lnTo>
                <a:cubicBezTo>
                  <a:pt x="986" y="2388"/>
                  <a:pt x="1092" y="2337"/>
                  <a:pt x="1125" y="2246"/>
                </a:cubicBezTo>
                <a:cubicBezTo>
                  <a:pt x="1141" y="2200"/>
                  <a:pt x="1139" y="2151"/>
                  <a:pt x="1118" y="2107"/>
                </a:cubicBezTo>
                <a:cubicBezTo>
                  <a:pt x="1098" y="2064"/>
                  <a:pt x="1061" y="2031"/>
                  <a:pt x="1016" y="2014"/>
                </a:cubicBezTo>
                <a:lnTo>
                  <a:pt x="335" y="1770"/>
                </a:lnTo>
                <a:lnTo>
                  <a:pt x="369" y="1675"/>
                </a:lnTo>
                <a:lnTo>
                  <a:pt x="1050" y="1920"/>
                </a:lnTo>
                <a:cubicBezTo>
                  <a:pt x="1142" y="1953"/>
                  <a:pt x="1249" y="1902"/>
                  <a:pt x="1281" y="1811"/>
                </a:cubicBezTo>
                <a:cubicBezTo>
                  <a:pt x="1315" y="1717"/>
                  <a:pt x="1266" y="1613"/>
                  <a:pt x="1172" y="1579"/>
                </a:cubicBezTo>
                <a:lnTo>
                  <a:pt x="491" y="1335"/>
                </a:lnTo>
                <a:lnTo>
                  <a:pt x="525" y="1240"/>
                </a:lnTo>
                <a:lnTo>
                  <a:pt x="1206" y="1485"/>
                </a:lnTo>
                <a:cubicBezTo>
                  <a:pt x="1298" y="1518"/>
                  <a:pt x="1405" y="1467"/>
                  <a:pt x="1437" y="1376"/>
                </a:cubicBezTo>
                <a:cubicBezTo>
                  <a:pt x="1471" y="1282"/>
                  <a:pt x="1422" y="1178"/>
                  <a:pt x="1329" y="1145"/>
                </a:cubicBezTo>
                <a:lnTo>
                  <a:pt x="648" y="900"/>
                </a:lnTo>
                <a:lnTo>
                  <a:pt x="682" y="805"/>
                </a:lnTo>
                <a:lnTo>
                  <a:pt x="1362" y="1050"/>
                </a:lnTo>
                <a:cubicBezTo>
                  <a:pt x="1454" y="1083"/>
                  <a:pt x="1561" y="1032"/>
                  <a:pt x="1594" y="941"/>
                </a:cubicBezTo>
                <a:cubicBezTo>
                  <a:pt x="1627" y="847"/>
                  <a:pt x="1578" y="744"/>
                  <a:pt x="1485" y="710"/>
                </a:cubicBezTo>
                <a:lnTo>
                  <a:pt x="808" y="467"/>
                </a:lnTo>
                <a:cubicBezTo>
                  <a:pt x="907" y="270"/>
                  <a:pt x="1110" y="141"/>
                  <a:pt x="1335" y="141"/>
                </a:cubicBezTo>
                <a:cubicBezTo>
                  <a:pt x="1402" y="141"/>
                  <a:pt x="1469" y="153"/>
                  <a:pt x="1534" y="176"/>
                </a:cubicBezTo>
                <a:lnTo>
                  <a:pt x="2352" y="470"/>
                </a:lnTo>
                <a:cubicBezTo>
                  <a:pt x="2500" y="524"/>
                  <a:pt x="2618" y="631"/>
                  <a:pt x="2686" y="774"/>
                </a:cubicBezTo>
                <a:cubicBezTo>
                  <a:pt x="2743" y="895"/>
                  <a:pt x="2757" y="1028"/>
                  <a:pt x="2727" y="1156"/>
                </a:cubicBezTo>
                <a:lnTo>
                  <a:pt x="2104" y="932"/>
                </a:lnTo>
                <a:cubicBezTo>
                  <a:pt x="2012" y="899"/>
                  <a:pt x="1905" y="950"/>
                  <a:pt x="1873" y="1041"/>
                </a:cubicBezTo>
                <a:cubicBezTo>
                  <a:pt x="1856" y="1087"/>
                  <a:pt x="1859" y="1136"/>
                  <a:pt x="1879" y="1180"/>
                </a:cubicBezTo>
                <a:cubicBezTo>
                  <a:pt x="1900" y="1223"/>
                  <a:pt x="1936" y="1256"/>
                  <a:pt x="1982" y="1272"/>
                </a:cubicBezTo>
                <a:lnTo>
                  <a:pt x="2609" y="1498"/>
                </a:lnTo>
                <a:lnTo>
                  <a:pt x="2575" y="1593"/>
                </a:lnTo>
                <a:close/>
                <a:moveTo>
                  <a:pt x="979" y="3471"/>
                </a:moveTo>
                <a:lnTo>
                  <a:pt x="609" y="3342"/>
                </a:lnTo>
                <a:lnTo>
                  <a:pt x="609" y="2969"/>
                </a:lnTo>
                <a:lnTo>
                  <a:pt x="1375" y="3195"/>
                </a:lnTo>
                <a:lnTo>
                  <a:pt x="979" y="3471"/>
                </a:lnTo>
                <a:close/>
                <a:moveTo>
                  <a:pt x="840" y="3587"/>
                </a:moveTo>
                <a:lnTo>
                  <a:pt x="833" y="4116"/>
                </a:lnTo>
                <a:lnTo>
                  <a:pt x="609" y="4116"/>
                </a:lnTo>
                <a:lnTo>
                  <a:pt x="610" y="3501"/>
                </a:lnTo>
                <a:lnTo>
                  <a:pt x="610" y="3493"/>
                </a:lnTo>
                <a:lnTo>
                  <a:pt x="841" y="3573"/>
                </a:lnTo>
                <a:lnTo>
                  <a:pt x="840" y="35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3DA880C-FAE7-41F9-A559-40ADFE9CD0CB}"/>
              </a:ext>
            </a:extLst>
          </p:cNvPr>
          <p:cNvSpPr txBox="1"/>
          <p:nvPr/>
        </p:nvSpPr>
        <p:spPr>
          <a:xfrm>
            <a:off x="10876407" y="452120"/>
            <a:ext cx="746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三极准柔宋" panose="00000500000000000000" pitchFamily="2" charset="-122"/>
                <a:ea typeface="三极准柔宋" panose="00000500000000000000" pitchFamily="2" charset="-122"/>
              </a:rPr>
              <a:t>2020</a:t>
            </a:r>
            <a:endParaRPr lang="zh-CN" altLang="en-US" dirty="0">
              <a:solidFill>
                <a:schemeClr val="bg1"/>
              </a:solidFill>
              <a:latin typeface="三极准柔宋" panose="00000500000000000000" pitchFamily="2" charset="-122"/>
              <a:ea typeface="三极准柔宋" panose="00000500000000000000" pitchFamily="2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5463797-4101-443B-9700-EC4302CA930A}"/>
              </a:ext>
            </a:extLst>
          </p:cNvPr>
          <p:cNvSpPr txBox="1"/>
          <p:nvPr/>
        </p:nvSpPr>
        <p:spPr>
          <a:xfrm>
            <a:off x="10876407" y="5814814"/>
            <a:ext cx="746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三极准柔宋" panose="00000500000000000000" pitchFamily="2" charset="-122"/>
                <a:ea typeface="三极准柔宋" panose="00000500000000000000" pitchFamily="2" charset="-122"/>
              </a:rPr>
              <a:t>2030</a:t>
            </a:r>
            <a:endParaRPr lang="zh-CN" altLang="en-US" dirty="0">
              <a:solidFill>
                <a:schemeClr val="bg1"/>
              </a:solidFill>
              <a:latin typeface="三极准柔宋" panose="00000500000000000000" pitchFamily="2" charset="-122"/>
              <a:ea typeface="三极准柔宋" panose="00000500000000000000" pitchFamily="2" charset="-122"/>
            </a:endParaRP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A924FA0-7A70-4BC2-BDBC-65BCB708A6FF}"/>
              </a:ext>
            </a:extLst>
          </p:cNvPr>
          <p:cNvCxnSpPr/>
          <p:nvPr/>
        </p:nvCxnSpPr>
        <p:spPr>
          <a:xfrm>
            <a:off x="11226927" y="1273907"/>
            <a:ext cx="0" cy="4084320"/>
          </a:xfrm>
          <a:prstGeom prst="line">
            <a:avLst/>
          </a:prstGeom>
          <a:ln>
            <a:solidFill>
              <a:schemeClr val="bg1">
                <a:alpha val="88000"/>
              </a:schemeClr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3F85826-B91C-4CF6-9505-59C5B5E874D7}"/>
              </a:ext>
            </a:extLst>
          </p:cNvPr>
          <p:cNvGrpSpPr/>
          <p:nvPr/>
        </p:nvGrpSpPr>
        <p:grpSpPr>
          <a:xfrm>
            <a:off x="5570220" y="6050932"/>
            <a:ext cx="1051560" cy="227505"/>
            <a:chOff x="5044440" y="960120"/>
            <a:chExt cx="1051560" cy="227505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0A37A56-21EC-412E-95C8-B560DB4CAEA2}"/>
                </a:ext>
              </a:extLst>
            </p:cNvPr>
            <p:cNvSpPr/>
            <p:nvPr/>
          </p:nvSpPr>
          <p:spPr>
            <a:xfrm>
              <a:off x="5044440" y="960120"/>
              <a:ext cx="227505" cy="2275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E8C2FCB-C7ED-4351-BBA6-9DD7F582ED85}"/>
                </a:ext>
              </a:extLst>
            </p:cNvPr>
            <p:cNvSpPr/>
            <p:nvPr/>
          </p:nvSpPr>
          <p:spPr>
            <a:xfrm>
              <a:off x="5454120" y="960120"/>
              <a:ext cx="227505" cy="2275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590C8C6-C379-484A-828C-BFF001215305}"/>
                </a:ext>
              </a:extLst>
            </p:cNvPr>
            <p:cNvSpPr/>
            <p:nvPr/>
          </p:nvSpPr>
          <p:spPr>
            <a:xfrm>
              <a:off x="5868495" y="960120"/>
              <a:ext cx="227505" cy="2275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562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4="http://schemas.microsoft.com/office/drawing/2010/main"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ṣ1îḑ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E9C37DC-3833-40EA-A0DD-4765707097CD}"/>
              </a:ext>
            </a:extLst>
          </p:cNvPr>
          <p:cNvSpPr/>
          <p:nvPr/>
        </p:nvSpPr>
        <p:spPr>
          <a:xfrm>
            <a:off x="0" y="3136392"/>
            <a:ext cx="3218688" cy="372160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íŝḻïď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0F935F5-92A0-424F-BCDB-34235BC5B641}"/>
              </a:ext>
            </a:extLst>
          </p:cNvPr>
          <p:cNvSpPr/>
          <p:nvPr/>
        </p:nvSpPr>
        <p:spPr>
          <a:xfrm>
            <a:off x="6373368" y="0"/>
            <a:ext cx="5818632" cy="6858000"/>
          </a:xfrm>
          <a:custGeom>
            <a:avLst/>
            <a:gdLst>
              <a:gd name="connsiteX0" fmla="*/ 2974848 w 5818632"/>
              <a:gd name="connsiteY0" fmla="*/ 2980944 h 6858000"/>
              <a:gd name="connsiteX1" fmla="*/ 5818632 w 5818632"/>
              <a:gd name="connsiteY1" fmla="*/ 2980944 h 6858000"/>
              <a:gd name="connsiteX2" fmla="*/ 5818632 w 5818632"/>
              <a:gd name="connsiteY2" fmla="*/ 6858000 h 6858000"/>
              <a:gd name="connsiteX3" fmla="*/ 2974848 w 5818632"/>
              <a:gd name="connsiteY3" fmla="*/ 6858000 h 6858000"/>
              <a:gd name="connsiteX4" fmla="*/ 0 w 5818632"/>
              <a:gd name="connsiteY4" fmla="*/ 0 h 6858000"/>
              <a:gd name="connsiteX5" fmla="*/ 2843784 w 5818632"/>
              <a:gd name="connsiteY5" fmla="*/ 0 h 6858000"/>
              <a:gd name="connsiteX6" fmla="*/ 2843784 w 5818632"/>
              <a:gd name="connsiteY6" fmla="*/ 3877056 h 6858000"/>
              <a:gd name="connsiteX7" fmla="*/ 0 w 5818632"/>
              <a:gd name="connsiteY7" fmla="*/ 38770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18632" h="6858000">
                <a:moveTo>
                  <a:pt x="2974848" y="2980944"/>
                </a:moveTo>
                <a:lnTo>
                  <a:pt x="5818632" y="2980944"/>
                </a:lnTo>
                <a:lnTo>
                  <a:pt x="5818632" y="6858000"/>
                </a:lnTo>
                <a:lnTo>
                  <a:pt x="2974848" y="6858000"/>
                </a:lnTo>
                <a:close/>
                <a:moveTo>
                  <a:pt x="0" y="0"/>
                </a:moveTo>
                <a:lnTo>
                  <a:pt x="2843784" y="0"/>
                </a:lnTo>
                <a:lnTo>
                  <a:pt x="2843784" y="3877056"/>
                </a:lnTo>
                <a:lnTo>
                  <a:pt x="0" y="3877056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12" name="ísľíḑ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BE3E4EC-33B1-40B6-AC39-CA86A827DA27}"/>
              </a:ext>
            </a:extLst>
          </p:cNvPr>
          <p:cNvGrpSpPr/>
          <p:nvPr/>
        </p:nvGrpSpPr>
        <p:grpSpPr>
          <a:xfrm>
            <a:off x="6555471" y="4552881"/>
            <a:ext cx="2479581" cy="888630"/>
            <a:chOff x="6500702" y="4383294"/>
            <a:chExt cx="2479581" cy="888630"/>
          </a:xfrm>
        </p:grpSpPr>
        <p:sp>
          <p:nvSpPr>
            <p:cNvPr id="14" name="işḷíḋ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60BB9FB-40CC-4F55-8F8B-73984553DACD}"/>
                </a:ext>
              </a:extLst>
            </p:cNvPr>
            <p:cNvSpPr txBox="1"/>
            <p:nvPr/>
          </p:nvSpPr>
          <p:spPr bwMode="auto">
            <a:xfrm>
              <a:off x="6500702" y="4383294"/>
              <a:ext cx="211376" cy="17956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prstTxWarp prst="textPlain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3200" b="1" dirty="0">
                  <a:solidFill>
                    <a:srgbClr val="75ADBE"/>
                  </a:solidFill>
                </a:rPr>
                <a:t>“</a:t>
              </a:r>
            </a:p>
          </p:txBody>
        </p:sp>
        <p:sp>
          <p:nvSpPr>
            <p:cNvPr id="15" name="işlïḓ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60BB9FB-40CC-4F55-8F8B-73984553DACD}"/>
                </a:ext>
              </a:extLst>
            </p:cNvPr>
            <p:cNvSpPr txBox="1"/>
            <p:nvPr/>
          </p:nvSpPr>
          <p:spPr bwMode="auto">
            <a:xfrm>
              <a:off x="8768907" y="5092362"/>
              <a:ext cx="211376" cy="17956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prstTxWarp prst="textPlain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3200" b="1" dirty="0">
                  <a:solidFill>
                    <a:srgbClr val="75ADBE"/>
                  </a:solidFill>
                </a:rPr>
                <a:t>”</a:t>
              </a: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6A1BB82-2CD9-42CC-B135-2F8C797C884A}"/>
              </a:ext>
            </a:extLst>
          </p:cNvPr>
          <p:cNvCxnSpPr/>
          <p:nvPr/>
        </p:nvCxnSpPr>
        <p:spPr>
          <a:xfrm>
            <a:off x="3765416" y="2665038"/>
            <a:ext cx="457200" cy="0"/>
          </a:xfrm>
          <a:prstGeom prst="line">
            <a:avLst/>
          </a:prstGeom>
          <a:ln w="38100" cap="rnd">
            <a:solidFill>
              <a:srgbClr val="75ADBE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28D222C-81F6-4057-BBA6-450514310E54}"/>
              </a:ext>
            </a:extLst>
          </p:cNvPr>
          <p:cNvCxnSpPr/>
          <p:nvPr/>
        </p:nvCxnSpPr>
        <p:spPr>
          <a:xfrm>
            <a:off x="6373368" y="1130300"/>
            <a:ext cx="0" cy="500380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11CA45F-776B-47D0-8244-FDAB4A218A1B}"/>
              </a:ext>
            </a:extLst>
          </p:cNvPr>
          <p:cNvSpPr/>
          <p:nvPr/>
        </p:nvSpPr>
        <p:spPr>
          <a:xfrm>
            <a:off x="6754599" y="4766481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17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6485B1C-6471-4FE0-86E9-9585F3C48FC0}"/>
              </a:ext>
            </a:extLst>
          </p:cNvPr>
          <p:cNvSpPr/>
          <p:nvPr/>
        </p:nvSpPr>
        <p:spPr>
          <a:xfrm>
            <a:off x="6373367" y="5216206"/>
            <a:ext cx="2518095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18" name="ïSḷiḋ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4A40962-EAFE-4279-B685-6FB378C2AF21}"/>
              </a:ext>
            </a:extLst>
          </p:cNvPr>
          <p:cNvSpPr txBox="1"/>
          <p:nvPr/>
        </p:nvSpPr>
        <p:spPr>
          <a:xfrm>
            <a:off x="2188780" y="1410441"/>
            <a:ext cx="3553739" cy="724246"/>
          </a:xfrm>
          <a:prstGeom prst="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/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/>
              <a:t> </a:t>
            </a:r>
            <a:endParaRPr lang="en-US" altLang="zh-CN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41B471A-BE57-4B6F-B920-EADA01CEC8C0}"/>
              </a:ext>
            </a:extLst>
          </p:cNvPr>
          <p:cNvSpPr txBox="1"/>
          <p:nvPr/>
        </p:nvSpPr>
        <p:spPr>
          <a:xfrm>
            <a:off x="2617679" y="1510954"/>
            <a:ext cx="2493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三极能量黑简体" panose="00000500000000000000" pitchFamily="2" charset="-122"/>
                <a:ea typeface="三极能量黑简体" panose="00000500000000000000" pitchFamily="2" charset="-122"/>
              </a:rPr>
              <a:t>单击添加标题</a:t>
            </a:r>
          </a:p>
        </p:txBody>
      </p:sp>
      <p:sp>
        <p:nvSpPr>
          <p:cNvPr id="20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5AE13C5-5040-497F-89B4-C0D81B9EC549}"/>
              </a:ext>
            </a:extLst>
          </p:cNvPr>
          <p:cNvSpPr/>
          <p:nvPr/>
        </p:nvSpPr>
        <p:spPr>
          <a:xfrm>
            <a:off x="3598846" y="3001019"/>
            <a:ext cx="2067881" cy="2440492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点击输入本栏的具体文字，简明扼要的说明分项内容。点击输入本栏的具体文字，简明扼要的说明分项内容。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  <a:p>
            <a:pPr>
              <a:lnSpc>
                <a:spcPct val="20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21" name="professional-condenser-microphone-outline_273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55B1ED1-E033-473E-976C-7734EC46D088}"/>
              </a:ext>
            </a:extLst>
          </p:cNvPr>
          <p:cNvSpPr>
            <a:spLocks noChangeAspect="1"/>
          </p:cNvSpPr>
          <p:nvPr/>
        </p:nvSpPr>
        <p:spPr bwMode="auto">
          <a:xfrm>
            <a:off x="369698" y="345639"/>
            <a:ext cx="392063" cy="560044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  <a:gd name="T98" fmla="*/ 325000 h 606722"/>
              <a:gd name="T99" fmla="*/ 325000 h 606722"/>
              <a:gd name="T100" fmla="*/ 325000 h 606722"/>
              <a:gd name="T101" fmla="*/ 325000 h 606722"/>
              <a:gd name="T102" fmla="*/ 325000 h 606722"/>
              <a:gd name="T103" fmla="*/ 325000 h 606722"/>
              <a:gd name="T104" fmla="*/ 325000 h 606722"/>
              <a:gd name="T105" fmla="*/ 325000 h 606722"/>
              <a:gd name="T106" fmla="*/ 325000 h 606722"/>
              <a:gd name="T107" fmla="*/ 325000 h 606722"/>
              <a:gd name="T108" fmla="*/ 325000 h 606722"/>
              <a:gd name="T109" fmla="*/ 325000 h 606722"/>
              <a:gd name="T110" fmla="*/ 325000 h 606722"/>
              <a:gd name="T111" fmla="*/ 325000 h 606722"/>
              <a:gd name="T112" fmla="*/ 325000 h 606722"/>
              <a:gd name="T113" fmla="*/ 325000 h 606722"/>
              <a:gd name="T114" fmla="*/ 325000 h 606722"/>
              <a:gd name="T115" fmla="*/ 325000 h 606722"/>
              <a:gd name="T116" fmla="*/ 325000 h 606722"/>
              <a:gd name="T117" fmla="*/ 325000 h 606722"/>
              <a:gd name="T118" fmla="*/ 325000 h 606722"/>
              <a:gd name="T119" fmla="*/ 325000 h 606722"/>
              <a:gd name="T120" fmla="*/ 325000 h 606722"/>
              <a:gd name="T121" fmla="*/ 325000 h 606722"/>
              <a:gd name="T122" fmla="*/ 325000 h 606722"/>
              <a:gd name="T123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76" h="4258">
                <a:moveTo>
                  <a:pt x="2056" y="1065"/>
                </a:moveTo>
                <a:lnTo>
                  <a:pt x="2816" y="1339"/>
                </a:lnTo>
                <a:lnTo>
                  <a:pt x="2840" y="1272"/>
                </a:lnTo>
                <a:cubicBezTo>
                  <a:pt x="2976" y="893"/>
                  <a:pt x="2779" y="473"/>
                  <a:pt x="2400" y="337"/>
                </a:cubicBezTo>
                <a:lnTo>
                  <a:pt x="1582" y="43"/>
                </a:lnTo>
                <a:cubicBezTo>
                  <a:pt x="1502" y="15"/>
                  <a:pt x="1419" y="0"/>
                  <a:pt x="1335" y="0"/>
                </a:cubicBezTo>
                <a:cubicBezTo>
                  <a:pt x="1027" y="0"/>
                  <a:pt x="751" y="194"/>
                  <a:pt x="647" y="484"/>
                </a:cubicBezTo>
                <a:lnTo>
                  <a:pt x="623" y="550"/>
                </a:lnTo>
                <a:lnTo>
                  <a:pt x="1437" y="843"/>
                </a:lnTo>
                <a:cubicBezTo>
                  <a:pt x="1457" y="850"/>
                  <a:pt x="1468" y="873"/>
                  <a:pt x="1461" y="893"/>
                </a:cubicBezTo>
                <a:cubicBezTo>
                  <a:pt x="1453" y="913"/>
                  <a:pt x="1431" y="924"/>
                  <a:pt x="1410" y="917"/>
                </a:cubicBezTo>
                <a:lnTo>
                  <a:pt x="596" y="624"/>
                </a:lnTo>
                <a:lnTo>
                  <a:pt x="467" y="985"/>
                </a:lnTo>
                <a:lnTo>
                  <a:pt x="1281" y="1278"/>
                </a:lnTo>
                <a:cubicBezTo>
                  <a:pt x="1301" y="1285"/>
                  <a:pt x="1312" y="1307"/>
                  <a:pt x="1304" y="1328"/>
                </a:cubicBezTo>
                <a:cubicBezTo>
                  <a:pt x="1297" y="1348"/>
                  <a:pt x="1274" y="1359"/>
                  <a:pt x="1254" y="1352"/>
                </a:cubicBezTo>
                <a:lnTo>
                  <a:pt x="440" y="1059"/>
                </a:lnTo>
                <a:lnTo>
                  <a:pt x="310" y="1420"/>
                </a:lnTo>
                <a:lnTo>
                  <a:pt x="1124" y="1712"/>
                </a:lnTo>
                <a:cubicBezTo>
                  <a:pt x="1145" y="1720"/>
                  <a:pt x="1156" y="1742"/>
                  <a:pt x="1148" y="1763"/>
                </a:cubicBezTo>
                <a:cubicBezTo>
                  <a:pt x="1141" y="1783"/>
                  <a:pt x="1118" y="1794"/>
                  <a:pt x="1098" y="1786"/>
                </a:cubicBezTo>
                <a:lnTo>
                  <a:pt x="284" y="1494"/>
                </a:lnTo>
                <a:lnTo>
                  <a:pt x="154" y="1855"/>
                </a:lnTo>
                <a:lnTo>
                  <a:pt x="968" y="2147"/>
                </a:lnTo>
                <a:cubicBezTo>
                  <a:pt x="978" y="2151"/>
                  <a:pt x="986" y="2158"/>
                  <a:pt x="991" y="2167"/>
                </a:cubicBezTo>
                <a:cubicBezTo>
                  <a:pt x="995" y="2177"/>
                  <a:pt x="996" y="2188"/>
                  <a:pt x="992" y="2198"/>
                </a:cubicBezTo>
                <a:cubicBezTo>
                  <a:pt x="985" y="2217"/>
                  <a:pt x="962" y="2229"/>
                  <a:pt x="942" y="2221"/>
                </a:cubicBezTo>
                <a:lnTo>
                  <a:pt x="126" y="1928"/>
                </a:lnTo>
                <a:lnTo>
                  <a:pt x="104" y="1999"/>
                </a:lnTo>
                <a:cubicBezTo>
                  <a:pt x="0" y="2341"/>
                  <a:pt x="158" y="2701"/>
                  <a:pt x="467" y="2860"/>
                </a:cubicBezTo>
                <a:lnTo>
                  <a:pt x="467" y="3447"/>
                </a:lnTo>
                <a:lnTo>
                  <a:pt x="469" y="3448"/>
                </a:lnTo>
                <a:lnTo>
                  <a:pt x="467" y="4258"/>
                </a:lnTo>
                <a:lnTo>
                  <a:pt x="973" y="4258"/>
                </a:lnTo>
                <a:lnTo>
                  <a:pt x="981" y="3639"/>
                </a:lnTo>
                <a:lnTo>
                  <a:pt x="984" y="3640"/>
                </a:lnTo>
                <a:lnTo>
                  <a:pt x="1565" y="3234"/>
                </a:lnTo>
                <a:cubicBezTo>
                  <a:pt x="1584" y="3235"/>
                  <a:pt x="1602" y="3236"/>
                  <a:pt x="1620" y="3236"/>
                </a:cubicBezTo>
                <a:cubicBezTo>
                  <a:pt x="1916" y="3236"/>
                  <a:pt x="2180" y="3059"/>
                  <a:pt x="2294" y="2786"/>
                </a:cubicBezTo>
                <a:lnTo>
                  <a:pt x="2323" y="2717"/>
                </a:lnTo>
                <a:lnTo>
                  <a:pt x="1561" y="2444"/>
                </a:lnTo>
                <a:cubicBezTo>
                  <a:pt x="1551" y="2440"/>
                  <a:pt x="1543" y="2433"/>
                  <a:pt x="1538" y="2423"/>
                </a:cubicBezTo>
                <a:cubicBezTo>
                  <a:pt x="1534" y="2414"/>
                  <a:pt x="1534" y="2403"/>
                  <a:pt x="1537" y="2393"/>
                </a:cubicBezTo>
                <a:cubicBezTo>
                  <a:pt x="1544" y="2373"/>
                  <a:pt x="1567" y="2362"/>
                  <a:pt x="1587" y="2370"/>
                </a:cubicBezTo>
                <a:lnTo>
                  <a:pt x="2347" y="2643"/>
                </a:lnTo>
                <a:lnTo>
                  <a:pt x="2477" y="2282"/>
                </a:lnTo>
                <a:lnTo>
                  <a:pt x="1717" y="2009"/>
                </a:lnTo>
                <a:cubicBezTo>
                  <a:pt x="1707" y="2005"/>
                  <a:pt x="1699" y="1998"/>
                  <a:pt x="1695" y="1988"/>
                </a:cubicBezTo>
                <a:cubicBezTo>
                  <a:pt x="1690" y="1979"/>
                  <a:pt x="1690" y="1968"/>
                  <a:pt x="1693" y="1958"/>
                </a:cubicBezTo>
                <a:cubicBezTo>
                  <a:pt x="1700" y="1939"/>
                  <a:pt x="1723" y="1927"/>
                  <a:pt x="1744" y="1935"/>
                </a:cubicBezTo>
                <a:lnTo>
                  <a:pt x="2504" y="2208"/>
                </a:lnTo>
                <a:lnTo>
                  <a:pt x="2633" y="1847"/>
                </a:lnTo>
                <a:lnTo>
                  <a:pt x="1873" y="1574"/>
                </a:lnTo>
                <a:cubicBezTo>
                  <a:pt x="1853" y="1566"/>
                  <a:pt x="1842" y="1544"/>
                  <a:pt x="1850" y="1523"/>
                </a:cubicBezTo>
                <a:cubicBezTo>
                  <a:pt x="1857" y="1504"/>
                  <a:pt x="1879" y="1493"/>
                  <a:pt x="1900" y="1500"/>
                </a:cubicBezTo>
                <a:lnTo>
                  <a:pt x="2660" y="1773"/>
                </a:lnTo>
                <a:lnTo>
                  <a:pt x="2790" y="1412"/>
                </a:lnTo>
                <a:lnTo>
                  <a:pt x="2029" y="1139"/>
                </a:lnTo>
                <a:cubicBezTo>
                  <a:pt x="2020" y="1135"/>
                  <a:pt x="2012" y="1128"/>
                  <a:pt x="2007" y="1119"/>
                </a:cubicBezTo>
                <a:cubicBezTo>
                  <a:pt x="2003" y="1109"/>
                  <a:pt x="2002" y="1098"/>
                  <a:pt x="2006" y="1089"/>
                </a:cubicBezTo>
                <a:cubicBezTo>
                  <a:pt x="2013" y="1069"/>
                  <a:pt x="2036" y="1058"/>
                  <a:pt x="2056" y="1065"/>
                </a:cubicBezTo>
                <a:close/>
                <a:moveTo>
                  <a:pt x="2575" y="1593"/>
                </a:moveTo>
                <a:lnTo>
                  <a:pt x="1948" y="1367"/>
                </a:lnTo>
                <a:cubicBezTo>
                  <a:pt x="1856" y="1334"/>
                  <a:pt x="1749" y="1385"/>
                  <a:pt x="1716" y="1476"/>
                </a:cubicBezTo>
                <a:cubicBezTo>
                  <a:pt x="1683" y="1570"/>
                  <a:pt x="1732" y="1674"/>
                  <a:pt x="1825" y="1707"/>
                </a:cubicBezTo>
                <a:lnTo>
                  <a:pt x="2452" y="1933"/>
                </a:lnTo>
                <a:lnTo>
                  <a:pt x="2418" y="2027"/>
                </a:lnTo>
                <a:lnTo>
                  <a:pt x="1791" y="1802"/>
                </a:lnTo>
                <a:cubicBezTo>
                  <a:pt x="1700" y="1769"/>
                  <a:pt x="1593" y="1820"/>
                  <a:pt x="1560" y="1911"/>
                </a:cubicBezTo>
                <a:cubicBezTo>
                  <a:pt x="1544" y="1956"/>
                  <a:pt x="1546" y="2005"/>
                  <a:pt x="1567" y="2049"/>
                </a:cubicBezTo>
                <a:cubicBezTo>
                  <a:pt x="1587" y="2093"/>
                  <a:pt x="1624" y="2126"/>
                  <a:pt x="1669" y="2142"/>
                </a:cubicBezTo>
                <a:lnTo>
                  <a:pt x="2296" y="2367"/>
                </a:lnTo>
                <a:lnTo>
                  <a:pt x="2262" y="2462"/>
                </a:lnTo>
                <a:lnTo>
                  <a:pt x="1635" y="2237"/>
                </a:lnTo>
                <a:cubicBezTo>
                  <a:pt x="1544" y="2204"/>
                  <a:pt x="1437" y="2255"/>
                  <a:pt x="1404" y="2346"/>
                </a:cubicBezTo>
                <a:cubicBezTo>
                  <a:pt x="1388" y="2391"/>
                  <a:pt x="1390" y="2440"/>
                  <a:pt x="1411" y="2484"/>
                </a:cubicBezTo>
                <a:cubicBezTo>
                  <a:pt x="1431" y="2528"/>
                  <a:pt x="1468" y="2561"/>
                  <a:pt x="1513" y="2577"/>
                </a:cubicBezTo>
                <a:lnTo>
                  <a:pt x="2131" y="2799"/>
                </a:lnTo>
                <a:cubicBezTo>
                  <a:pt x="2027" y="2981"/>
                  <a:pt x="1833" y="3095"/>
                  <a:pt x="1620" y="3095"/>
                </a:cubicBezTo>
                <a:cubicBezTo>
                  <a:pt x="1552" y="3095"/>
                  <a:pt x="1485" y="3083"/>
                  <a:pt x="1421" y="3060"/>
                </a:cubicBezTo>
                <a:lnTo>
                  <a:pt x="603" y="2766"/>
                </a:lnTo>
                <a:cubicBezTo>
                  <a:pt x="331" y="2668"/>
                  <a:pt x="174" y="2391"/>
                  <a:pt x="222" y="2113"/>
                </a:cubicBezTo>
                <a:lnTo>
                  <a:pt x="894" y="2354"/>
                </a:lnTo>
                <a:cubicBezTo>
                  <a:pt x="986" y="2388"/>
                  <a:pt x="1092" y="2337"/>
                  <a:pt x="1125" y="2246"/>
                </a:cubicBezTo>
                <a:cubicBezTo>
                  <a:pt x="1141" y="2200"/>
                  <a:pt x="1139" y="2151"/>
                  <a:pt x="1118" y="2107"/>
                </a:cubicBezTo>
                <a:cubicBezTo>
                  <a:pt x="1098" y="2064"/>
                  <a:pt x="1061" y="2031"/>
                  <a:pt x="1016" y="2014"/>
                </a:cubicBezTo>
                <a:lnTo>
                  <a:pt x="335" y="1770"/>
                </a:lnTo>
                <a:lnTo>
                  <a:pt x="369" y="1675"/>
                </a:lnTo>
                <a:lnTo>
                  <a:pt x="1050" y="1920"/>
                </a:lnTo>
                <a:cubicBezTo>
                  <a:pt x="1142" y="1953"/>
                  <a:pt x="1249" y="1902"/>
                  <a:pt x="1281" y="1811"/>
                </a:cubicBezTo>
                <a:cubicBezTo>
                  <a:pt x="1315" y="1717"/>
                  <a:pt x="1266" y="1613"/>
                  <a:pt x="1172" y="1579"/>
                </a:cubicBezTo>
                <a:lnTo>
                  <a:pt x="491" y="1335"/>
                </a:lnTo>
                <a:lnTo>
                  <a:pt x="525" y="1240"/>
                </a:lnTo>
                <a:lnTo>
                  <a:pt x="1206" y="1485"/>
                </a:lnTo>
                <a:cubicBezTo>
                  <a:pt x="1298" y="1518"/>
                  <a:pt x="1405" y="1467"/>
                  <a:pt x="1437" y="1376"/>
                </a:cubicBezTo>
                <a:cubicBezTo>
                  <a:pt x="1471" y="1282"/>
                  <a:pt x="1422" y="1178"/>
                  <a:pt x="1329" y="1145"/>
                </a:cubicBezTo>
                <a:lnTo>
                  <a:pt x="648" y="900"/>
                </a:lnTo>
                <a:lnTo>
                  <a:pt x="682" y="805"/>
                </a:lnTo>
                <a:lnTo>
                  <a:pt x="1362" y="1050"/>
                </a:lnTo>
                <a:cubicBezTo>
                  <a:pt x="1454" y="1083"/>
                  <a:pt x="1561" y="1032"/>
                  <a:pt x="1594" y="941"/>
                </a:cubicBezTo>
                <a:cubicBezTo>
                  <a:pt x="1627" y="847"/>
                  <a:pt x="1578" y="744"/>
                  <a:pt x="1485" y="710"/>
                </a:cubicBezTo>
                <a:lnTo>
                  <a:pt x="808" y="467"/>
                </a:lnTo>
                <a:cubicBezTo>
                  <a:pt x="907" y="270"/>
                  <a:pt x="1110" y="141"/>
                  <a:pt x="1335" y="141"/>
                </a:cubicBezTo>
                <a:cubicBezTo>
                  <a:pt x="1402" y="141"/>
                  <a:pt x="1469" y="153"/>
                  <a:pt x="1534" y="176"/>
                </a:cubicBezTo>
                <a:lnTo>
                  <a:pt x="2352" y="470"/>
                </a:lnTo>
                <a:cubicBezTo>
                  <a:pt x="2500" y="524"/>
                  <a:pt x="2618" y="631"/>
                  <a:pt x="2686" y="774"/>
                </a:cubicBezTo>
                <a:cubicBezTo>
                  <a:pt x="2743" y="895"/>
                  <a:pt x="2757" y="1028"/>
                  <a:pt x="2727" y="1156"/>
                </a:cubicBezTo>
                <a:lnTo>
                  <a:pt x="2104" y="932"/>
                </a:lnTo>
                <a:cubicBezTo>
                  <a:pt x="2012" y="899"/>
                  <a:pt x="1905" y="950"/>
                  <a:pt x="1873" y="1041"/>
                </a:cubicBezTo>
                <a:cubicBezTo>
                  <a:pt x="1856" y="1087"/>
                  <a:pt x="1859" y="1136"/>
                  <a:pt x="1879" y="1180"/>
                </a:cubicBezTo>
                <a:cubicBezTo>
                  <a:pt x="1900" y="1223"/>
                  <a:pt x="1936" y="1256"/>
                  <a:pt x="1982" y="1272"/>
                </a:cubicBezTo>
                <a:lnTo>
                  <a:pt x="2609" y="1498"/>
                </a:lnTo>
                <a:lnTo>
                  <a:pt x="2575" y="1593"/>
                </a:lnTo>
                <a:close/>
                <a:moveTo>
                  <a:pt x="979" y="3471"/>
                </a:moveTo>
                <a:lnTo>
                  <a:pt x="609" y="3342"/>
                </a:lnTo>
                <a:lnTo>
                  <a:pt x="609" y="2969"/>
                </a:lnTo>
                <a:lnTo>
                  <a:pt x="1375" y="3195"/>
                </a:lnTo>
                <a:lnTo>
                  <a:pt x="979" y="3471"/>
                </a:lnTo>
                <a:close/>
                <a:moveTo>
                  <a:pt x="840" y="3587"/>
                </a:moveTo>
                <a:lnTo>
                  <a:pt x="833" y="4116"/>
                </a:lnTo>
                <a:lnTo>
                  <a:pt x="609" y="4116"/>
                </a:lnTo>
                <a:lnTo>
                  <a:pt x="610" y="3501"/>
                </a:lnTo>
                <a:lnTo>
                  <a:pt x="610" y="3493"/>
                </a:lnTo>
                <a:lnTo>
                  <a:pt x="841" y="3573"/>
                </a:lnTo>
                <a:lnTo>
                  <a:pt x="840" y="3587"/>
                </a:lnTo>
                <a:close/>
              </a:path>
            </a:pathLst>
          </a:custGeom>
          <a:solidFill>
            <a:srgbClr val="75ADBE"/>
          </a:solidFill>
          <a:ln>
            <a:noFill/>
          </a:ln>
        </p:spPr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68607BA-0138-4EC0-952D-8E851E1D2244}"/>
              </a:ext>
            </a:extLst>
          </p:cNvPr>
          <p:cNvSpPr txBox="1"/>
          <p:nvPr/>
        </p:nvSpPr>
        <p:spPr>
          <a:xfrm>
            <a:off x="878310" y="444020"/>
            <a:ext cx="2640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593080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4="http://schemas.microsoft.com/office/drawing/2010/main"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8" grpId="0" animBg="1"/>
      <p:bldP spid="18" grpId="1" animBg="1"/>
      <p:bldP spid="19" grpId="0"/>
      <p:bldP spid="19" grpId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ṩ1iḋ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DFE958F-186E-4429-A81A-C73930DB708C}"/>
              </a:ext>
            </a:extLst>
          </p:cNvPr>
          <p:cNvSpPr/>
          <p:nvPr/>
        </p:nvSpPr>
        <p:spPr>
          <a:xfrm>
            <a:off x="6213897" y="2358516"/>
            <a:ext cx="1920455" cy="2140968"/>
          </a:xfrm>
          <a:custGeom>
            <a:avLst/>
            <a:gdLst>
              <a:gd name="connsiteX0" fmla="*/ 115291 w 861443"/>
              <a:gd name="connsiteY0" fmla="*/ 0 h 2140968"/>
              <a:gd name="connsiteX1" fmla="*/ 861443 w 861443"/>
              <a:gd name="connsiteY1" fmla="*/ 0 h 2140968"/>
              <a:gd name="connsiteX2" fmla="*/ 861443 w 861443"/>
              <a:gd name="connsiteY2" fmla="*/ 2140968 h 2140968"/>
              <a:gd name="connsiteX3" fmla="*/ 115291 w 861443"/>
              <a:gd name="connsiteY3" fmla="*/ 2140968 h 2140968"/>
              <a:gd name="connsiteX4" fmla="*/ 0 w 861443"/>
              <a:gd name="connsiteY4" fmla="*/ 2025677 h 2140968"/>
              <a:gd name="connsiteX5" fmla="*/ 0 w 861443"/>
              <a:gd name="connsiteY5" fmla="*/ 115291 h 2140968"/>
              <a:gd name="connsiteX6" fmla="*/ 115291 w 861443"/>
              <a:gd name="connsiteY6" fmla="*/ 0 h 2140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1443" h="2140968">
                <a:moveTo>
                  <a:pt x="115291" y="0"/>
                </a:moveTo>
                <a:lnTo>
                  <a:pt x="861443" y="0"/>
                </a:lnTo>
                <a:lnTo>
                  <a:pt x="861443" y="2140968"/>
                </a:lnTo>
                <a:lnTo>
                  <a:pt x="115291" y="2140968"/>
                </a:lnTo>
                <a:cubicBezTo>
                  <a:pt x="51618" y="2140968"/>
                  <a:pt x="0" y="2089350"/>
                  <a:pt x="0" y="2025677"/>
                </a:cubicBezTo>
                <a:lnTo>
                  <a:pt x="0" y="115291"/>
                </a:lnTo>
                <a:cubicBezTo>
                  <a:pt x="0" y="51618"/>
                  <a:pt x="51618" y="0"/>
                  <a:pt x="115291" y="0"/>
                </a:cubicBezTo>
                <a:close/>
              </a:path>
            </a:pathLst>
          </a:cu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íṣḷïḓ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968BBAA-EFE2-4897-A2C1-B52D91936E00}"/>
              </a:ext>
            </a:extLst>
          </p:cNvPr>
          <p:cNvSpPr/>
          <p:nvPr/>
        </p:nvSpPr>
        <p:spPr>
          <a:xfrm>
            <a:off x="7848838" y="1130300"/>
            <a:ext cx="3670063" cy="50038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>
            <a:outerShdw blurRad="381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 defTabSz="914377"/>
            <a:endParaRPr lang="zh-CN" altLang="en-US" dirty="0"/>
          </a:p>
        </p:txBody>
      </p:sp>
      <p:sp>
        <p:nvSpPr>
          <p:cNvPr id="7" name="îšļïḍ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F682009-4BE0-405B-9347-82E974CE85F8}"/>
              </a:ext>
            </a:extLst>
          </p:cNvPr>
          <p:cNvSpPr/>
          <p:nvPr/>
        </p:nvSpPr>
        <p:spPr>
          <a:xfrm>
            <a:off x="660400" y="1614914"/>
            <a:ext cx="617848" cy="58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/>
          <a:p>
            <a:pPr algn="ctr"/>
            <a:r>
              <a:rPr lang="en-US" altLang="zh-CN" sz="2400" b="1" dirty="0">
                <a:solidFill>
                  <a:srgbClr val="75ADBE"/>
                </a:solidFill>
              </a:rPr>
              <a:t>01.</a:t>
            </a:r>
            <a:endParaRPr lang="zh-CN" altLang="en-US" sz="2400" b="1" dirty="0">
              <a:solidFill>
                <a:srgbClr val="75ADBE"/>
              </a:solidFill>
            </a:endParaRPr>
          </a:p>
        </p:txBody>
      </p:sp>
      <p:sp>
        <p:nvSpPr>
          <p:cNvPr id="25" name="íslíd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2285159-694E-412F-ACC9-4E5D2A87EB34}"/>
              </a:ext>
            </a:extLst>
          </p:cNvPr>
          <p:cNvSpPr/>
          <p:nvPr/>
        </p:nvSpPr>
        <p:spPr>
          <a:xfrm>
            <a:off x="660400" y="2476748"/>
            <a:ext cx="617848" cy="58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/>
          <a:p>
            <a:pPr algn="ctr"/>
            <a:r>
              <a:rPr lang="en-US" altLang="zh-CN" sz="2400" b="1" dirty="0">
                <a:solidFill>
                  <a:srgbClr val="75ADBE"/>
                </a:solidFill>
              </a:rPr>
              <a:t>02.</a:t>
            </a:r>
            <a:endParaRPr lang="zh-CN" altLang="en-US" sz="2400" b="1" dirty="0">
              <a:solidFill>
                <a:srgbClr val="75ADBE"/>
              </a:solidFill>
            </a:endParaRPr>
          </a:p>
        </p:txBody>
      </p:sp>
      <p:sp>
        <p:nvSpPr>
          <p:cNvPr id="23" name="îṩľiď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0D943E5-EE87-4945-8538-3586ABC301B9}"/>
              </a:ext>
            </a:extLst>
          </p:cNvPr>
          <p:cNvSpPr/>
          <p:nvPr/>
        </p:nvSpPr>
        <p:spPr>
          <a:xfrm>
            <a:off x="660400" y="3338582"/>
            <a:ext cx="617848" cy="58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/>
          <a:p>
            <a:pPr algn="ctr"/>
            <a:r>
              <a:rPr lang="en-US" altLang="zh-CN" sz="2400" b="1" dirty="0">
                <a:solidFill>
                  <a:srgbClr val="75ADBE"/>
                </a:solidFill>
              </a:rPr>
              <a:t>03.</a:t>
            </a:r>
            <a:endParaRPr lang="zh-CN" altLang="en-US" sz="2400" b="1" dirty="0">
              <a:solidFill>
                <a:srgbClr val="75ADBE"/>
              </a:solidFill>
            </a:endParaRPr>
          </a:p>
        </p:txBody>
      </p:sp>
      <p:sp>
        <p:nvSpPr>
          <p:cNvPr id="21" name="iş1î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7A77945-AEC1-4DD3-9F96-75CCF5B772C2}"/>
              </a:ext>
            </a:extLst>
          </p:cNvPr>
          <p:cNvSpPr/>
          <p:nvPr/>
        </p:nvSpPr>
        <p:spPr>
          <a:xfrm>
            <a:off x="660400" y="4200416"/>
            <a:ext cx="617848" cy="58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/>
          <a:p>
            <a:pPr algn="ctr"/>
            <a:r>
              <a:rPr lang="en-US" altLang="zh-CN" sz="2400" b="1" dirty="0">
                <a:solidFill>
                  <a:srgbClr val="75ADBE"/>
                </a:solidFill>
              </a:rPr>
              <a:t>04.</a:t>
            </a:r>
            <a:endParaRPr lang="zh-CN" altLang="en-US" sz="2400" b="1" dirty="0">
              <a:solidFill>
                <a:srgbClr val="75ADBE"/>
              </a:solidFill>
            </a:endParaRPr>
          </a:p>
        </p:txBody>
      </p:sp>
      <p:sp>
        <p:nvSpPr>
          <p:cNvPr id="19" name="işlïd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B988DFD-595F-4245-AA56-57AE349208DB}"/>
              </a:ext>
            </a:extLst>
          </p:cNvPr>
          <p:cNvSpPr/>
          <p:nvPr/>
        </p:nvSpPr>
        <p:spPr>
          <a:xfrm>
            <a:off x="660400" y="5062251"/>
            <a:ext cx="617848" cy="58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/>
          <a:p>
            <a:pPr algn="ctr"/>
            <a:r>
              <a:rPr lang="en-US" altLang="zh-CN" sz="2400" b="1" dirty="0">
                <a:solidFill>
                  <a:srgbClr val="75ADBE"/>
                </a:solidFill>
              </a:rPr>
              <a:t>05.</a:t>
            </a:r>
            <a:endParaRPr lang="zh-CN" altLang="en-US" sz="2400" b="1" dirty="0">
              <a:solidFill>
                <a:srgbClr val="75ADBE"/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B9B9924-B453-4F71-907F-657D5F72D22D}"/>
              </a:ext>
            </a:extLst>
          </p:cNvPr>
          <p:cNvCxnSpPr/>
          <p:nvPr/>
        </p:nvCxnSpPr>
        <p:spPr>
          <a:xfrm>
            <a:off x="1431986" y="2339448"/>
            <a:ext cx="454612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1DA471A-CD81-4FD6-B814-8C32ECDFC8C7}"/>
              </a:ext>
            </a:extLst>
          </p:cNvPr>
          <p:cNvCxnSpPr/>
          <p:nvPr/>
        </p:nvCxnSpPr>
        <p:spPr>
          <a:xfrm>
            <a:off x="1431986" y="3201282"/>
            <a:ext cx="454612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9B0681C-2D15-4515-ACE9-9646BDDCB4CF}"/>
              </a:ext>
            </a:extLst>
          </p:cNvPr>
          <p:cNvCxnSpPr/>
          <p:nvPr/>
        </p:nvCxnSpPr>
        <p:spPr>
          <a:xfrm>
            <a:off x="1431986" y="4063116"/>
            <a:ext cx="454612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EA992A3-024E-417E-A378-2F8EC7BCD092}"/>
              </a:ext>
            </a:extLst>
          </p:cNvPr>
          <p:cNvCxnSpPr/>
          <p:nvPr/>
        </p:nvCxnSpPr>
        <p:spPr>
          <a:xfrm>
            <a:off x="1431986" y="4924951"/>
            <a:ext cx="454612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íṥ1ïḍ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457F9BD-0F66-4887-BECB-FE5E182F7BE6}"/>
              </a:ext>
            </a:extLst>
          </p:cNvPr>
          <p:cNvSpPr/>
          <p:nvPr/>
        </p:nvSpPr>
        <p:spPr bwMode="auto">
          <a:xfrm>
            <a:off x="6905942" y="2977532"/>
            <a:ext cx="412932" cy="419100"/>
          </a:xfrm>
          <a:custGeom>
            <a:avLst/>
            <a:gdLst>
              <a:gd name="connsiteX0" fmla="*/ 322492 w 599806"/>
              <a:gd name="connsiteY0" fmla="*/ 361615 h 608768"/>
              <a:gd name="connsiteX1" fmla="*/ 258086 w 599806"/>
              <a:gd name="connsiteY1" fmla="*/ 442798 h 608768"/>
              <a:gd name="connsiteX2" fmla="*/ 339393 w 599806"/>
              <a:gd name="connsiteY2" fmla="*/ 378490 h 608768"/>
              <a:gd name="connsiteX3" fmla="*/ 329572 w 599806"/>
              <a:gd name="connsiteY3" fmla="*/ 371421 h 608768"/>
              <a:gd name="connsiteX4" fmla="*/ 322492 w 599806"/>
              <a:gd name="connsiteY4" fmla="*/ 361615 h 608768"/>
              <a:gd name="connsiteX5" fmla="*/ 349099 w 599806"/>
              <a:gd name="connsiteY5" fmla="*/ 337784 h 608768"/>
              <a:gd name="connsiteX6" fmla="*/ 349099 w 599806"/>
              <a:gd name="connsiteY6" fmla="*/ 351923 h 608768"/>
              <a:gd name="connsiteX7" fmla="*/ 363259 w 599806"/>
              <a:gd name="connsiteY7" fmla="*/ 351923 h 608768"/>
              <a:gd name="connsiteX8" fmla="*/ 457227 w 599806"/>
              <a:gd name="connsiteY8" fmla="*/ 229763 h 608768"/>
              <a:gd name="connsiteX9" fmla="*/ 467062 w 599806"/>
              <a:gd name="connsiteY9" fmla="*/ 234138 h 608768"/>
              <a:gd name="connsiteX10" fmla="*/ 468204 w 599806"/>
              <a:gd name="connsiteY10" fmla="*/ 254206 h 608768"/>
              <a:gd name="connsiteX11" fmla="*/ 393635 w 599806"/>
              <a:gd name="connsiteY11" fmla="*/ 348274 h 608768"/>
              <a:gd name="connsiteX12" fmla="*/ 382787 w 599806"/>
              <a:gd name="connsiteY12" fmla="*/ 371421 h 608768"/>
              <a:gd name="connsiteX13" fmla="*/ 359491 w 599806"/>
              <a:gd name="connsiteY13" fmla="*/ 382253 h 608768"/>
              <a:gd name="connsiteX14" fmla="*/ 265395 w 599806"/>
              <a:gd name="connsiteY14" fmla="*/ 456709 h 608768"/>
              <a:gd name="connsiteX15" fmla="*/ 245296 w 599806"/>
              <a:gd name="connsiteY15" fmla="*/ 455569 h 608768"/>
              <a:gd name="connsiteX16" fmla="*/ 244154 w 599806"/>
              <a:gd name="connsiteY16" fmla="*/ 435501 h 608768"/>
              <a:gd name="connsiteX17" fmla="*/ 318723 w 599806"/>
              <a:gd name="connsiteY17" fmla="*/ 341547 h 608768"/>
              <a:gd name="connsiteX18" fmla="*/ 329572 w 599806"/>
              <a:gd name="connsiteY18" fmla="*/ 318286 h 608768"/>
              <a:gd name="connsiteX19" fmla="*/ 352753 w 599806"/>
              <a:gd name="connsiteY19" fmla="*/ 307454 h 608768"/>
              <a:gd name="connsiteX20" fmla="*/ 446964 w 599806"/>
              <a:gd name="connsiteY20" fmla="*/ 232998 h 608768"/>
              <a:gd name="connsiteX21" fmla="*/ 457227 w 599806"/>
              <a:gd name="connsiteY21" fmla="*/ 229763 h 608768"/>
              <a:gd name="connsiteX22" fmla="*/ 136593 w 599806"/>
              <a:gd name="connsiteY22" fmla="*/ 176654 h 608768"/>
              <a:gd name="connsiteX23" fmla="*/ 127228 w 599806"/>
              <a:gd name="connsiteY23" fmla="*/ 179962 h 608768"/>
              <a:gd name="connsiteX24" fmla="*/ 124030 w 599806"/>
              <a:gd name="connsiteY24" fmla="*/ 183725 h 608768"/>
              <a:gd name="connsiteX25" fmla="*/ 124030 w 599806"/>
              <a:gd name="connsiteY25" fmla="*/ 193419 h 608768"/>
              <a:gd name="connsiteX26" fmla="*/ 122545 w 599806"/>
              <a:gd name="connsiteY26" fmla="*/ 194331 h 608768"/>
              <a:gd name="connsiteX27" fmla="*/ 121632 w 599806"/>
              <a:gd name="connsiteY27" fmla="*/ 197296 h 608768"/>
              <a:gd name="connsiteX28" fmla="*/ 123688 w 599806"/>
              <a:gd name="connsiteY28" fmla="*/ 217824 h 608768"/>
              <a:gd name="connsiteX29" fmla="*/ 126543 w 599806"/>
              <a:gd name="connsiteY29" fmla="*/ 221132 h 608768"/>
              <a:gd name="connsiteX30" fmla="*/ 127571 w 599806"/>
              <a:gd name="connsiteY30" fmla="*/ 221246 h 608768"/>
              <a:gd name="connsiteX31" fmla="*/ 130654 w 599806"/>
              <a:gd name="connsiteY31" fmla="*/ 219763 h 608768"/>
              <a:gd name="connsiteX32" fmla="*/ 141504 w 599806"/>
              <a:gd name="connsiteY32" fmla="*/ 205394 h 608768"/>
              <a:gd name="connsiteX33" fmla="*/ 142189 w 599806"/>
              <a:gd name="connsiteY33" fmla="*/ 203113 h 608768"/>
              <a:gd name="connsiteX34" fmla="*/ 142189 w 599806"/>
              <a:gd name="connsiteY34" fmla="*/ 180076 h 608768"/>
              <a:gd name="connsiteX35" fmla="*/ 140362 w 599806"/>
              <a:gd name="connsiteY35" fmla="*/ 176769 h 608768"/>
              <a:gd name="connsiteX36" fmla="*/ 136593 w 599806"/>
              <a:gd name="connsiteY36" fmla="*/ 176654 h 608768"/>
              <a:gd name="connsiteX37" fmla="*/ 87826 w 599806"/>
              <a:gd name="connsiteY37" fmla="*/ 176654 h 608768"/>
              <a:gd name="connsiteX38" fmla="*/ 83943 w 599806"/>
              <a:gd name="connsiteY38" fmla="*/ 176769 h 608768"/>
              <a:gd name="connsiteX39" fmla="*/ 82116 w 599806"/>
              <a:gd name="connsiteY39" fmla="*/ 180076 h 608768"/>
              <a:gd name="connsiteX40" fmla="*/ 82116 w 599806"/>
              <a:gd name="connsiteY40" fmla="*/ 203113 h 608768"/>
              <a:gd name="connsiteX41" fmla="*/ 82915 w 599806"/>
              <a:gd name="connsiteY41" fmla="*/ 205394 h 608768"/>
              <a:gd name="connsiteX42" fmla="*/ 93765 w 599806"/>
              <a:gd name="connsiteY42" fmla="*/ 219763 h 608768"/>
              <a:gd name="connsiteX43" fmla="*/ 96849 w 599806"/>
              <a:gd name="connsiteY43" fmla="*/ 221246 h 608768"/>
              <a:gd name="connsiteX44" fmla="*/ 97877 w 599806"/>
              <a:gd name="connsiteY44" fmla="*/ 221132 h 608768"/>
              <a:gd name="connsiteX45" fmla="*/ 100618 w 599806"/>
              <a:gd name="connsiteY45" fmla="*/ 217824 h 608768"/>
              <a:gd name="connsiteX46" fmla="*/ 102787 w 599806"/>
              <a:gd name="connsiteY46" fmla="*/ 197296 h 608768"/>
              <a:gd name="connsiteX47" fmla="*/ 101760 w 599806"/>
              <a:gd name="connsiteY47" fmla="*/ 194331 h 608768"/>
              <a:gd name="connsiteX48" fmla="*/ 100275 w 599806"/>
              <a:gd name="connsiteY48" fmla="*/ 193419 h 608768"/>
              <a:gd name="connsiteX49" fmla="*/ 100275 w 599806"/>
              <a:gd name="connsiteY49" fmla="*/ 183725 h 608768"/>
              <a:gd name="connsiteX50" fmla="*/ 97191 w 599806"/>
              <a:gd name="connsiteY50" fmla="*/ 179962 h 608768"/>
              <a:gd name="connsiteX51" fmla="*/ 87826 w 599806"/>
              <a:gd name="connsiteY51" fmla="*/ 176654 h 608768"/>
              <a:gd name="connsiteX52" fmla="*/ 356190 w 599806"/>
              <a:gd name="connsiteY52" fmla="*/ 149170 h 608768"/>
              <a:gd name="connsiteX53" fmla="*/ 342598 w 599806"/>
              <a:gd name="connsiteY53" fmla="*/ 149626 h 608768"/>
              <a:gd name="connsiteX54" fmla="*/ 356190 w 599806"/>
              <a:gd name="connsiteY54" fmla="*/ 168671 h 608768"/>
              <a:gd name="connsiteX55" fmla="*/ 369781 w 599806"/>
              <a:gd name="connsiteY55" fmla="*/ 149626 h 608768"/>
              <a:gd name="connsiteX56" fmla="*/ 356190 w 599806"/>
              <a:gd name="connsiteY56" fmla="*/ 149170 h 608768"/>
              <a:gd name="connsiteX57" fmla="*/ 356190 w 599806"/>
              <a:gd name="connsiteY57" fmla="*/ 101614 h 608768"/>
              <a:gd name="connsiteX58" fmla="*/ 599806 w 599806"/>
              <a:gd name="connsiteY58" fmla="*/ 344866 h 608768"/>
              <a:gd name="connsiteX59" fmla="*/ 356190 w 599806"/>
              <a:gd name="connsiteY59" fmla="*/ 588233 h 608768"/>
              <a:gd name="connsiteX60" fmla="*/ 220047 w 599806"/>
              <a:gd name="connsiteY60" fmla="*/ 546608 h 608768"/>
              <a:gd name="connsiteX61" fmla="*/ 220047 w 599806"/>
              <a:gd name="connsiteY61" fmla="*/ 485595 h 608768"/>
              <a:gd name="connsiteX62" fmla="*/ 321012 w 599806"/>
              <a:gd name="connsiteY62" fmla="*/ 537484 h 608768"/>
              <a:gd name="connsiteX63" fmla="*/ 348423 w 599806"/>
              <a:gd name="connsiteY63" fmla="*/ 499280 h 608768"/>
              <a:gd name="connsiteX64" fmla="*/ 356190 w 599806"/>
              <a:gd name="connsiteY64" fmla="*/ 495288 h 608768"/>
              <a:gd name="connsiteX65" fmla="*/ 363956 w 599806"/>
              <a:gd name="connsiteY65" fmla="*/ 499280 h 608768"/>
              <a:gd name="connsiteX66" fmla="*/ 391367 w 599806"/>
              <a:gd name="connsiteY66" fmla="*/ 537484 h 608768"/>
              <a:gd name="connsiteX67" fmla="*/ 548981 w 599806"/>
              <a:gd name="connsiteY67" fmla="*/ 379992 h 608768"/>
              <a:gd name="connsiteX68" fmla="*/ 510834 w 599806"/>
              <a:gd name="connsiteY68" fmla="*/ 352621 h 608768"/>
              <a:gd name="connsiteX69" fmla="*/ 506837 w 599806"/>
              <a:gd name="connsiteY69" fmla="*/ 344866 h 608768"/>
              <a:gd name="connsiteX70" fmla="*/ 510834 w 599806"/>
              <a:gd name="connsiteY70" fmla="*/ 337112 h 608768"/>
              <a:gd name="connsiteX71" fmla="*/ 548981 w 599806"/>
              <a:gd name="connsiteY71" fmla="*/ 309855 h 608768"/>
              <a:gd name="connsiteX72" fmla="*/ 391367 w 599806"/>
              <a:gd name="connsiteY72" fmla="*/ 152363 h 608768"/>
              <a:gd name="connsiteX73" fmla="*/ 363956 w 599806"/>
              <a:gd name="connsiteY73" fmla="*/ 190453 h 608768"/>
              <a:gd name="connsiteX74" fmla="*/ 356190 w 599806"/>
              <a:gd name="connsiteY74" fmla="*/ 194445 h 608768"/>
              <a:gd name="connsiteX75" fmla="*/ 348423 w 599806"/>
              <a:gd name="connsiteY75" fmla="*/ 190453 h 608768"/>
              <a:gd name="connsiteX76" fmla="*/ 321012 w 599806"/>
              <a:gd name="connsiteY76" fmla="*/ 152363 h 608768"/>
              <a:gd name="connsiteX77" fmla="*/ 250999 w 599806"/>
              <a:gd name="connsiteY77" fmla="*/ 179847 h 608768"/>
              <a:gd name="connsiteX78" fmla="*/ 212966 w 599806"/>
              <a:gd name="connsiteY78" fmla="*/ 148143 h 608768"/>
              <a:gd name="connsiteX79" fmla="*/ 356190 w 599806"/>
              <a:gd name="connsiteY79" fmla="*/ 101614 h 608768"/>
              <a:gd name="connsiteX80" fmla="*/ 93765 w 599806"/>
              <a:gd name="connsiteY80" fmla="*/ 73102 h 608768"/>
              <a:gd name="connsiteX81" fmla="*/ 67040 w 599806"/>
              <a:gd name="connsiteY81" fmla="*/ 80173 h 608768"/>
              <a:gd name="connsiteX82" fmla="*/ 64870 w 599806"/>
              <a:gd name="connsiteY82" fmla="*/ 83594 h 608768"/>
              <a:gd name="connsiteX83" fmla="*/ 64870 w 599806"/>
              <a:gd name="connsiteY83" fmla="*/ 90551 h 608768"/>
              <a:gd name="connsiteX84" fmla="*/ 63271 w 599806"/>
              <a:gd name="connsiteY84" fmla="*/ 90551 h 608768"/>
              <a:gd name="connsiteX85" fmla="*/ 59388 w 599806"/>
              <a:gd name="connsiteY85" fmla="*/ 94315 h 608768"/>
              <a:gd name="connsiteX86" fmla="*/ 59388 w 599806"/>
              <a:gd name="connsiteY86" fmla="*/ 100701 h 608768"/>
              <a:gd name="connsiteX87" fmla="*/ 61216 w 599806"/>
              <a:gd name="connsiteY87" fmla="*/ 103894 h 608768"/>
              <a:gd name="connsiteX88" fmla="*/ 64870 w 599806"/>
              <a:gd name="connsiteY88" fmla="*/ 106289 h 608768"/>
              <a:gd name="connsiteX89" fmla="*/ 65099 w 599806"/>
              <a:gd name="connsiteY89" fmla="*/ 107886 h 608768"/>
              <a:gd name="connsiteX90" fmla="*/ 78918 w 599806"/>
              <a:gd name="connsiteY90" fmla="*/ 139818 h 608768"/>
              <a:gd name="connsiteX91" fmla="*/ 101760 w 599806"/>
              <a:gd name="connsiteY91" fmla="*/ 159662 h 608768"/>
              <a:gd name="connsiteX92" fmla="*/ 122545 w 599806"/>
              <a:gd name="connsiteY92" fmla="*/ 159662 h 608768"/>
              <a:gd name="connsiteX93" fmla="*/ 145387 w 599806"/>
              <a:gd name="connsiteY93" fmla="*/ 139818 h 608768"/>
              <a:gd name="connsiteX94" fmla="*/ 159206 w 599806"/>
              <a:gd name="connsiteY94" fmla="*/ 107886 h 608768"/>
              <a:gd name="connsiteX95" fmla="*/ 159435 w 599806"/>
              <a:gd name="connsiteY95" fmla="*/ 106289 h 608768"/>
              <a:gd name="connsiteX96" fmla="*/ 163203 w 599806"/>
              <a:gd name="connsiteY96" fmla="*/ 103894 h 608768"/>
              <a:gd name="connsiteX97" fmla="*/ 164917 w 599806"/>
              <a:gd name="connsiteY97" fmla="*/ 100701 h 608768"/>
              <a:gd name="connsiteX98" fmla="*/ 164917 w 599806"/>
              <a:gd name="connsiteY98" fmla="*/ 94315 h 608768"/>
              <a:gd name="connsiteX99" fmla="*/ 161034 w 599806"/>
              <a:gd name="connsiteY99" fmla="*/ 90551 h 608768"/>
              <a:gd name="connsiteX100" fmla="*/ 158978 w 599806"/>
              <a:gd name="connsiteY100" fmla="*/ 90551 h 608768"/>
              <a:gd name="connsiteX101" fmla="*/ 157722 w 599806"/>
              <a:gd name="connsiteY101" fmla="*/ 89183 h 608768"/>
              <a:gd name="connsiteX102" fmla="*/ 154067 w 599806"/>
              <a:gd name="connsiteY102" fmla="*/ 88954 h 608768"/>
              <a:gd name="connsiteX103" fmla="*/ 138763 w 599806"/>
              <a:gd name="connsiteY103" fmla="*/ 92376 h 608768"/>
              <a:gd name="connsiteX104" fmla="*/ 115236 w 599806"/>
              <a:gd name="connsiteY104" fmla="*/ 81656 h 608768"/>
              <a:gd name="connsiteX105" fmla="*/ 93765 w 599806"/>
              <a:gd name="connsiteY105" fmla="*/ 73102 h 608768"/>
              <a:gd name="connsiteX106" fmla="*/ 102445 w 599806"/>
              <a:gd name="connsiteY106" fmla="*/ 0 h 608768"/>
              <a:gd name="connsiteX107" fmla="*/ 121974 w 599806"/>
              <a:gd name="connsiteY107" fmla="*/ 0 h 608768"/>
              <a:gd name="connsiteX108" fmla="*/ 182048 w 599806"/>
              <a:gd name="connsiteY108" fmla="*/ 60101 h 608768"/>
              <a:gd name="connsiteX109" fmla="*/ 182048 w 599806"/>
              <a:gd name="connsiteY109" fmla="*/ 78919 h 608768"/>
              <a:gd name="connsiteX110" fmla="*/ 185474 w 599806"/>
              <a:gd name="connsiteY110" fmla="*/ 89639 h 608768"/>
              <a:gd name="connsiteX111" fmla="*/ 185474 w 599806"/>
              <a:gd name="connsiteY111" fmla="*/ 103096 h 608768"/>
              <a:gd name="connsiteX112" fmla="*/ 178850 w 599806"/>
              <a:gd name="connsiteY112" fmla="*/ 117237 h 608768"/>
              <a:gd name="connsiteX113" fmla="*/ 174967 w 599806"/>
              <a:gd name="connsiteY113" fmla="*/ 127501 h 608768"/>
              <a:gd name="connsiteX114" fmla="*/ 162061 w 599806"/>
              <a:gd name="connsiteY114" fmla="*/ 151793 h 608768"/>
              <a:gd name="connsiteX115" fmla="*/ 153382 w 599806"/>
              <a:gd name="connsiteY115" fmla="*/ 162741 h 608768"/>
              <a:gd name="connsiteX116" fmla="*/ 161376 w 599806"/>
              <a:gd name="connsiteY116" fmla="*/ 168785 h 608768"/>
              <a:gd name="connsiteX117" fmla="*/ 205460 w 599806"/>
              <a:gd name="connsiteY117" fmla="*/ 177567 h 608768"/>
              <a:gd name="connsiteX118" fmla="*/ 225104 w 599806"/>
              <a:gd name="connsiteY118" fmla="*/ 201630 h 608768"/>
              <a:gd name="connsiteX119" fmla="*/ 225104 w 599806"/>
              <a:gd name="connsiteY119" fmla="*/ 360380 h 608768"/>
              <a:gd name="connsiteX120" fmla="*/ 222820 w 599806"/>
              <a:gd name="connsiteY120" fmla="*/ 370644 h 608768"/>
              <a:gd name="connsiteX121" fmla="*/ 222820 w 599806"/>
              <a:gd name="connsiteY121" fmla="*/ 387978 h 608768"/>
              <a:gd name="connsiteX122" fmla="*/ 201349 w 599806"/>
              <a:gd name="connsiteY122" fmla="*/ 409419 h 608768"/>
              <a:gd name="connsiteX123" fmla="*/ 189700 w 599806"/>
              <a:gd name="connsiteY123" fmla="*/ 405997 h 608768"/>
              <a:gd name="connsiteX124" fmla="*/ 189700 w 599806"/>
              <a:gd name="connsiteY124" fmla="*/ 570221 h 608768"/>
              <a:gd name="connsiteX125" fmla="*/ 151097 w 599806"/>
              <a:gd name="connsiteY125" fmla="*/ 608768 h 608768"/>
              <a:gd name="connsiteX126" fmla="*/ 112609 w 599806"/>
              <a:gd name="connsiteY126" fmla="*/ 570221 h 608768"/>
              <a:gd name="connsiteX127" fmla="*/ 74007 w 599806"/>
              <a:gd name="connsiteY127" fmla="*/ 608768 h 608768"/>
              <a:gd name="connsiteX128" fmla="*/ 35405 w 599806"/>
              <a:gd name="connsiteY128" fmla="*/ 570221 h 608768"/>
              <a:gd name="connsiteX129" fmla="*/ 35405 w 599806"/>
              <a:gd name="connsiteY129" fmla="*/ 405997 h 608768"/>
              <a:gd name="connsiteX130" fmla="*/ 23756 w 599806"/>
              <a:gd name="connsiteY130" fmla="*/ 409419 h 608768"/>
              <a:gd name="connsiteX131" fmla="*/ 2284 w 599806"/>
              <a:gd name="connsiteY131" fmla="*/ 387978 h 608768"/>
              <a:gd name="connsiteX132" fmla="*/ 2284 w 599806"/>
              <a:gd name="connsiteY132" fmla="*/ 370644 h 608768"/>
              <a:gd name="connsiteX133" fmla="*/ 0 w 599806"/>
              <a:gd name="connsiteY133" fmla="*/ 360380 h 608768"/>
              <a:gd name="connsiteX134" fmla="*/ 0 w 599806"/>
              <a:gd name="connsiteY134" fmla="*/ 201630 h 608768"/>
              <a:gd name="connsiteX135" fmla="*/ 19644 w 599806"/>
              <a:gd name="connsiteY135" fmla="*/ 177567 h 608768"/>
              <a:gd name="connsiteX136" fmla="*/ 62929 w 599806"/>
              <a:gd name="connsiteY136" fmla="*/ 168785 h 608768"/>
              <a:gd name="connsiteX137" fmla="*/ 70923 w 599806"/>
              <a:gd name="connsiteY137" fmla="*/ 162855 h 608768"/>
              <a:gd name="connsiteX138" fmla="*/ 62358 w 599806"/>
              <a:gd name="connsiteY138" fmla="*/ 151793 h 608768"/>
              <a:gd name="connsiteX139" fmla="*/ 49338 w 599806"/>
              <a:gd name="connsiteY139" fmla="*/ 127501 h 608768"/>
              <a:gd name="connsiteX140" fmla="*/ 45455 w 599806"/>
              <a:gd name="connsiteY140" fmla="*/ 117237 h 608768"/>
              <a:gd name="connsiteX141" fmla="*/ 38831 w 599806"/>
              <a:gd name="connsiteY141" fmla="*/ 103096 h 608768"/>
              <a:gd name="connsiteX142" fmla="*/ 38831 w 599806"/>
              <a:gd name="connsiteY142" fmla="*/ 89639 h 608768"/>
              <a:gd name="connsiteX143" fmla="*/ 42257 w 599806"/>
              <a:gd name="connsiteY143" fmla="*/ 78919 h 608768"/>
              <a:gd name="connsiteX144" fmla="*/ 42257 w 599806"/>
              <a:gd name="connsiteY144" fmla="*/ 60101 h 608768"/>
              <a:gd name="connsiteX145" fmla="*/ 102445 w 599806"/>
              <a:gd name="connsiteY145" fmla="*/ 0 h 6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599806" h="608768">
                <a:moveTo>
                  <a:pt x="322492" y="361615"/>
                </a:moveTo>
                <a:lnTo>
                  <a:pt x="258086" y="442798"/>
                </a:lnTo>
                <a:lnTo>
                  <a:pt x="339393" y="378490"/>
                </a:lnTo>
                <a:cubicBezTo>
                  <a:pt x="335853" y="376780"/>
                  <a:pt x="332541" y="374385"/>
                  <a:pt x="329572" y="371421"/>
                </a:cubicBezTo>
                <a:cubicBezTo>
                  <a:pt x="326603" y="368456"/>
                  <a:pt x="324205" y="365149"/>
                  <a:pt x="322492" y="361615"/>
                </a:cubicBezTo>
                <a:close/>
                <a:moveTo>
                  <a:pt x="349099" y="337784"/>
                </a:moveTo>
                <a:cubicBezTo>
                  <a:pt x="345217" y="341775"/>
                  <a:pt x="345217" y="348046"/>
                  <a:pt x="349099" y="351923"/>
                </a:cubicBezTo>
                <a:cubicBezTo>
                  <a:pt x="352982" y="355800"/>
                  <a:pt x="359377" y="355800"/>
                  <a:pt x="363259" y="351923"/>
                </a:cubicBezTo>
                <a:close/>
                <a:moveTo>
                  <a:pt x="457227" y="229763"/>
                </a:moveTo>
                <a:cubicBezTo>
                  <a:pt x="460810" y="229976"/>
                  <a:pt x="464321" y="231459"/>
                  <a:pt x="467062" y="234138"/>
                </a:cubicBezTo>
                <a:cubicBezTo>
                  <a:pt x="472429" y="239611"/>
                  <a:pt x="473000" y="248277"/>
                  <a:pt x="468204" y="254206"/>
                </a:cubicBezTo>
                <a:lnTo>
                  <a:pt x="393635" y="348274"/>
                </a:lnTo>
                <a:cubicBezTo>
                  <a:pt x="392836" y="356712"/>
                  <a:pt x="389296" y="365035"/>
                  <a:pt x="382787" y="371421"/>
                </a:cubicBezTo>
                <a:cubicBezTo>
                  <a:pt x="376277" y="377920"/>
                  <a:pt x="368055" y="381569"/>
                  <a:pt x="359491" y="382253"/>
                </a:cubicBezTo>
                <a:lnTo>
                  <a:pt x="265395" y="456709"/>
                </a:lnTo>
                <a:cubicBezTo>
                  <a:pt x="259342" y="461498"/>
                  <a:pt x="250664" y="461042"/>
                  <a:pt x="245296" y="455569"/>
                </a:cubicBezTo>
                <a:cubicBezTo>
                  <a:pt x="239815" y="450210"/>
                  <a:pt x="239358" y="441544"/>
                  <a:pt x="244154" y="435501"/>
                </a:cubicBezTo>
                <a:lnTo>
                  <a:pt x="318723" y="341547"/>
                </a:lnTo>
                <a:cubicBezTo>
                  <a:pt x="319523" y="332995"/>
                  <a:pt x="323063" y="324786"/>
                  <a:pt x="329572" y="318286"/>
                </a:cubicBezTo>
                <a:cubicBezTo>
                  <a:pt x="336081" y="311901"/>
                  <a:pt x="344303" y="308252"/>
                  <a:pt x="352753" y="307454"/>
                </a:cubicBezTo>
                <a:lnTo>
                  <a:pt x="446964" y="232998"/>
                </a:lnTo>
                <a:cubicBezTo>
                  <a:pt x="449990" y="230604"/>
                  <a:pt x="453644" y="229549"/>
                  <a:pt x="457227" y="229763"/>
                </a:cubicBezTo>
                <a:close/>
                <a:moveTo>
                  <a:pt x="136593" y="176654"/>
                </a:moveTo>
                <a:cubicBezTo>
                  <a:pt x="133395" y="178365"/>
                  <a:pt x="130312" y="179392"/>
                  <a:pt x="127228" y="179962"/>
                </a:cubicBezTo>
                <a:cubicBezTo>
                  <a:pt x="125401" y="180304"/>
                  <a:pt x="124030" y="181901"/>
                  <a:pt x="124030" y="183725"/>
                </a:cubicBezTo>
                <a:lnTo>
                  <a:pt x="124030" y="193419"/>
                </a:lnTo>
                <a:cubicBezTo>
                  <a:pt x="123459" y="193533"/>
                  <a:pt x="123002" y="193875"/>
                  <a:pt x="122545" y="194331"/>
                </a:cubicBezTo>
                <a:cubicBezTo>
                  <a:pt x="121860" y="195130"/>
                  <a:pt x="121518" y="196270"/>
                  <a:pt x="121632" y="197296"/>
                </a:cubicBezTo>
                <a:lnTo>
                  <a:pt x="123688" y="217824"/>
                </a:lnTo>
                <a:cubicBezTo>
                  <a:pt x="123916" y="219421"/>
                  <a:pt x="124944" y="220676"/>
                  <a:pt x="126543" y="221132"/>
                </a:cubicBezTo>
                <a:cubicBezTo>
                  <a:pt x="126885" y="221246"/>
                  <a:pt x="127228" y="221246"/>
                  <a:pt x="127571" y="221246"/>
                </a:cubicBezTo>
                <a:cubicBezTo>
                  <a:pt x="128713" y="221246"/>
                  <a:pt x="129855" y="220676"/>
                  <a:pt x="130654" y="219763"/>
                </a:cubicBezTo>
                <a:lnTo>
                  <a:pt x="141504" y="205394"/>
                </a:lnTo>
                <a:cubicBezTo>
                  <a:pt x="141961" y="204709"/>
                  <a:pt x="142189" y="203911"/>
                  <a:pt x="142189" y="203113"/>
                </a:cubicBezTo>
                <a:lnTo>
                  <a:pt x="142189" y="180076"/>
                </a:lnTo>
                <a:cubicBezTo>
                  <a:pt x="142189" y="178707"/>
                  <a:pt x="141504" y="177453"/>
                  <a:pt x="140362" y="176769"/>
                </a:cubicBezTo>
                <a:cubicBezTo>
                  <a:pt x="139220" y="176084"/>
                  <a:pt x="137735" y="175970"/>
                  <a:pt x="136593" y="176654"/>
                </a:cubicBezTo>
                <a:close/>
                <a:moveTo>
                  <a:pt x="87826" y="176654"/>
                </a:moveTo>
                <a:cubicBezTo>
                  <a:pt x="86570" y="175970"/>
                  <a:pt x="85085" y="176084"/>
                  <a:pt x="83943" y="176769"/>
                </a:cubicBezTo>
                <a:cubicBezTo>
                  <a:pt x="82801" y="177453"/>
                  <a:pt x="82116" y="178707"/>
                  <a:pt x="82116" y="180076"/>
                </a:cubicBezTo>
                <a:lnTo>
                  <a:pt x="82116" y="203113"/>
                </a:lnTo>
                <a:cubicBezTo>
                  <a:pt x="82116" y="203911"/>
                  <a:pt x="82344" y="204709"/>
                  <a:pt x="82915" y="205394"/>
                </a:cubicBezTo>
                <a:lnTo>
                  <a:pt x="93765" y="219763"/>
                </a:lnTo>
                <a:cubicBezTo>
                  <a:pt x="94450" y="220676"/>
                  <a:pt x="95592" y="221246"/>
                  <a:pt x="96849" y="221246"/>
                </a:cubicBezTo>
                <a:cubicBezTo>
                  <a:pt x="97191" y="221246"/>
                  <a:pt x="97534" y="221246"/>
                  <a:pt x="97877" y="221132"/>
                </a:cubicBezTo>
                <a:cubicBezTo>
                  <a:pt x="99361" y="220676"/>
                  <a:pt x="100503" y="219421"/>
                  <a:pt x="100618" y="217824"/>
                </a:cubicBezTo>
                <a:lnTo>
                  <a:pt x="102787" y="197296"/>
                </a:lnTo>
                <a:cubicBezTo>
                  <a:pt x="102902" y="196270"/>
                  <a:pt x="102445" y="195130"/>
                  <a:pt x="101760" y="194331"/>
                </a:cubicBezTo>
                <a:cubicBezTo>
                  <a:pt x="101417" y="193875"/>
                  <a:pt x="100846" y="193533"/>
                  <a:pt x="100275" y="193419"/>
                </a:cubicBezTo>
                <a:lnTo>
                  <a:pt x="100275" y="183725"/>
                </a:lnTo>
                <a:cubicBezTo>
                  <a:pt x="100275" y="181901"/>
                  <a:pt x="99019" y="180304"/>
                  <a:pt x="97191" y="179962"/>
                </a:cubicBezTo>
                <a:cubicBezTo>
                  <a:pt x="94108" y="179392"/>
                  <a:pt x="90910" y="178365"/>
                  <a:pt x="87826" y="176654"/>
                </a:cubicBezTo>
                <a:close/>
                <a:moveTo>
                  <a:pt x="356190" y="149170"/>
                </a:moveTo>
                <a:cubicBezTo>
                  <a:pt x="351621" y="149170"/>
                  <a:pt x="347053" y="149398"/>
                  <a:pt x="342598" y="149626"/>
                </a:cubicBezTo>
                <a:lnTo>
                  <a:pt x="356190" y="168671"/>
                </a:lnTo>
                <a:lnTo>
                  <a:pt x="369781" y="149626"/>
                </a:lnTo>
                <a:cubicBezTo>
                  <a:pt x="365327" y="149398"/>
                  <a:pt x="360758" y="149170"/>
                  <a:pt x="356190" y="149170"/>
                </a:cubicBezTo>
                <a:close/>
                <a:moveTo>
                  <a:pt x="356190" y="101614"/>
                </a:moveTo>
                <a:cubicBezTo>
                  <a:pt x="490504" y="101614"/>
                  <a:pt x="599806" y="210753"/>
                  <a:pt x="599806" y="344866"/>
                </a:cubicBezTo>
                <a:cubicBezTo>
                  <a:pt x="599806" y="479094"/>
                  <a:pt x="490504" y="588233"/>
                  <a:pt x="356190" y="588233"/>
                </a:cubicBezTo>
                <a:cubicBezTo>
                  <a:pt x="305822" y="588233"/>
                  <a:pt x="258994" y="572837"/>
                  <a:pt x="220047" y="546608"/>
                </a:cubicBezTo>
                <a:lnTo>
                  <a:pt x="220047" y="485595"/>
                </a:lnTo>
                <a:cubicBezTo>
                  <a:pt x="247344" y="511825"/>
                  <a:pt x="282179" y="530413"/>
                  <a:pt x="321012" y="537484"/>
                </a:cubicBezTo>
                <a:lnTo>
                  <a:pt x="348423" y="499280"/>
                </a:lnTo>
                <a:cubicBezTo>
                  <a:pt x="350250" y="496771"/>
                  <a:pt x="353106" y="495288"/>
                  <a:pt x="356190" y="495288"/>
                </a:cubicBezTo>
                <a:cubicBezTo>
                  <a:pt x="359273" y="495288"/>
                  <a:pt x="362129" y="496771"/>
                  <a:pt x="363956" y="499280"/>
                </a:cubicBezTo>
                <a:lnTo>
                  <a:pt x="391367" y="537484"/>
                </a:lnTo>
                <a:cubicBezTo>
                  <a:pt x="471316" y="522887"/>
                  <a:pt x="534476" y="459821"/>
                  <a:pt x="548981" y="379992"/>
                </a:cubicBezTo>
                <a:lnTo>
                  <a:pt x="510834" y="352621"/>
                </a:lnTo>
                <a:cubicBezTo>
                  <a:pt x="508321" y="350797"/>
                  <a:pt x="506837" y="347946"/>
                  <a:pt x="506837" y="344866"/>
                </a:cubicBezTo>
                <a:cubicBezTo>
                  <a:pt x="506837" y="341787"/>
                  <a:pt x="508321" y="338936"/>
                  <a:pt x="510834" y="337112"/>
                </a:cubicBezTo>
                <a:lnTo>
                  <a:pt x="548981" y="309855"/>
                </a:lnTo>
                <a:cubicBezTo>
                  <a:pt x="534476" y="229912"/>
                  <a:pt x="471316" y="166846"/>
                  <a:pt x="391367" y="152363"/>
                </a:cubicBezTo>
                <a:lnTo>
                  <a:pt x="363956" y="190453"/>
                </a:lnTo>
                <a:cubicBezTo>
                  <a:pt x="362129" y="192962"/>
                  <a:pt x="359273" y="194445"/>
                  <a:pt x="356190" y="194445"/>
                </a:cubicBezTo>
                <a:cubicBezTo>
                  <a:pt x="353106" y="194445"/>
                  <a:pt x="350250" y="192962"/>
                  <a:pt x="348423" y="190453"/>
                </a:cubicBezTo>
                <a:lnTo>
                  <a:pt x="321012" y="152363"/>
                </a:lnTo>
                <a:cubicBezTo>
                  <a:pt x="295657" y="156925"/>
                  <a:pt x="272014" y="166504"/>
                  <a:pt x="250999" y="179847"/>
                </a:cubicBezTo>
                <a:cubicBezTo>
                  <a:pt x="244146" y="164223"/>
                  <a:pt x="230327" y="152135"/>
                  <a:pt x="212966" y="148143"/>
                </a:cubicBezTo>
                <a:cubicBezTo>
                  <a:pt x="253283" y="118948"/>
                  <a:pt x="302738" y="101614"/>
                  <a:pt x="356190" y="101614"/>
                </a:cubicBezTo>
                <a:close/>
                <a:moveTo>
                  <a:pt x="93765" y="73102"/>
                </a:moveTo>
                <a:cubicBezTo>
                  <a:pt x="82801" y="73102"/>
                  <a:pt x="72294" y="77550"/>
                  <a:pt x="67040" y="80173"/>
                </a:cubicBezTo>
                <a:cubicBezTo>
                  <a:pt x="65670" y="80857"/>
                  <a:pt x="64870" y="82112"/>
                  <a:pt x="64870" y="83594"/>
                </a:cubicBezTo>
                <a:lnTo>
                  <a:pt x="64870" y="90551"/>
                </a:lnTo>
                <a:lnTo>
                  <a:pt x="63271" y="90551"/>
                </a:lnTo>
                <a:cubicBezTo>
                  <a:pt x="61102" y="90551"/>
                  <a:pt x="59388" y="92262"/>
                  <a:pt x="59388" y="94315"/>
                </a:cubicBezTo>
                <a:lnTo>
                  <a:pt x="59388" y="100701"/>
                </a:lnTo>
                <a:cubicBezTo>
                  <a:pt x="59388" y="101956"/>
                  <a:pt x="60074" y="103210"/>
                  <a:pt x="61216" y="103894"/>
                </a:cubicBezTo>
                <a:lnTo>
                  <a:pt x="64870" y="106289"/>
                </a:lnTo>
                <a:lnTo>
                  <a:pt x="65099" y="107886"/>
                </a:lnTo>
                <a:cubicBezTo>
                  <a:pt x="66355" y="117123"/>
                  <a:pt x="71494" y="129098"/>
                  <a:pt x="78918" y="139818"/>
                </a:cubicBezTo>
                <a:cubicBezTo>
                  <a:pt x="88397" y="153504"/>
                  <a:pt x="97191" y="159662"/>
                  <a:pt x="101760" y="159662"/>
                </a:cubicBezTo>
                <a:lnTo>
                  <a:pt x="122545" y="159662"/>
                </a:lnTo>
                <a:cubicBezTo>
                  <a:pt x="127114" y="159662"/>
                  <a:pt x="135908" y="153504"/>
                  <a:pt x="145387" y="139818"/>
                </a:cubicBezTo>
                <a:cubicBezTo>
                  <a:pt x="152811" y="129098"/>
                  <a:pt x="157950" y="117123"/>
                  <a:pt x="159206" y="107886"/>
                </a:cubicBezTo>
                <a:lnTo>
                  <a:pt x="159435" y="106289"/>
                </a:lnTo>
                <a:lnTo>
                  <a:pt x="163203" y="103894"/>
                </a:lnTo>
                <a:cubicBezTo>
                  <a:pt x="164231" y="103210"/>
                  <a:pt x="164917" y="101956"/>
                  <a:pt x="164917" y="100701"/>
                </a:cubicBezTo>
                <a:lnTo>
                  <a:pt x="164917" y="94315"/>
                </a:lnTo>
                <a:cubicBezTo>
                  <a:pt x="164917" y="92262"/>
                  <a:pt x="163203" y="90551"/>
                  <a:pt x="161034" y="90551"/>
                </a:cubicBezTo>
                <a:lnTo>
                  <a:pt x="158978" y="90551"/>
                </a:lnTo>
                <a:cubicBezTo>
                  <a:pt x="158635" y="89981"/>
                  <a:pt x="158178" y="89525"/>
                  <a:pt x="157722" y="89183"/>
                </a:cubicBezTo>
                <a:cubicBezTo>
                  <a:pt x="156579" y="88498"/>
                  <a:pt x="155209" y="88384"/>
                  <a:pt x="154067" y="88954"/>
                </a:cubicBezTo>
                <a:cubicBezTo>
                  <a:pt x="148927" y="91235"/>
                  <a:pt x="143788" y="92376"/>
                  <a:pt x="138763" y="92376"/>
                </a:cubicBezTo>
                <a:cubicBezTo>
                  <a:pt x="129969" y="92376"/>
                  <a:pt x="122089" y="88840"/>
                  <a:pt x="115236" y="81656"/>
                </a:cubicBezTo>
                <a:cubicBezTo>
                  <a:pt x="109640" y="75953"/>
                  <a:pt x="102445" y="73102"/>
                  <a:pt x="93765" y="73102"/>
                </a:cubicBezTo>
                <a:close/>
                <a:moveTo>
                  <a:pt x="102445" y="0"/>
                </a:moveTo>
                <a:lnTo>
                  <a:pt x="121974" y="0"/>
                </a:lnTo>
                <a:cubicBezTo>
                  <a:pt x="155095" y="0"/>
                  <a:pt x="182048" y="26914"/>
                  <a:pt x="182048" y="60101"/>
                </a:cubicBezTo>
                <a:lnTo>
                  <a:pt x="182048" y="78919"/>
                </a:lnTo>
                <a:cubicBezTo>
                  <a:pt x="184332" y="82112"/>
                  <a:pt x="185474" y="85875"/>
                  <a:pt x="185474" y="89639"/>
                </a:cubicBezTo>
                <a:lnTo>
                  <a:pt x="185474" y="103096"/>
                </a:lnTo>
                <a:cubicBezTo>
                  <a:pt x="185474" y="108570"/>
                  <a:pt x="183076" y="113816"/>
                  <a:pt x="178850" y="117237"/>
                </a:cubicBezTo>
                <a:cubicBezTo>
                  <a:pt x="177822" y="120659"/>
                  <a:pt x="176566" y="124080"/>
                  <a:pt x="174967" y="127501"/>
                </a:cubicBezTo>
                <a:cubicBezTo>
                  <a:pt x="171883" y="135599"/>
                  <a:pt x="167429" y="144038"/>
                  <a:pt x="162061" y="151793"/>
                </a:cubicBezTo>
                <a:cubicBezTo>
                  <a:pt x="159777" y="154986"/>
                  <a:pt x="156922" y="158978"/>
                  <a:pt x="153382" y="162741"/>
                </a:cubicBezTo>
                <a:cubicBezTo>
                  <a:pt x="156465" y="164224"/>
                  <a:pt x="159206" y="166276"/>
                  <a:pt x="161376" y="168785"/>
                </a:cubicBezTo>
                <a:lnTo>
                  <a:pt x="205460" y="177567"/>
                </a:lnTo>
                <a:cubicBezTo>
                  <a:pt x="216881" y="179848"/>
                  <a:pt x="225104" y="189998"/>
                  <a:pt x="225104" y="201630"/>
                </a:cubicBezTo>
                <a:lnTo>
                  <a:pt x="225104" y="360380"/>
                </a:lnTo>
                <a:cubicBezTo>
                  <a:pt x="225104" y="364029"/>
                  <a:pt x="224305" y="367450"/>
                  <a:pt x="222820" y="370644"/>
                </a:cubicBezTo>
                <a:lnTo>
                  <a:pt x="222820" y="387978"/>
                </a:lnTo>
                <a:cubicBezTo>
                  <a:pt x="222820" y="399839"/>
                  <a:pt x="213227" y="409419"/>
                  <a:pt x="201349" y="409419"/>
                </a:cubicBezTo>
                <a:cubicBezTo>
                  <a:pt x="197123" y="409419"/>
                  <a:pt x="193012" y="408164"/>
                  <a:pt x="189700" y="405997"/>
                </a:cubicBezTo>
                <a:lnTo>
                  <a:pt x="189700" y="570221"/>
                </a:lnTo>
                <a:cubicBezTo>
                  <a:pt x="189700" y="591547"/>
                  <a:pt x="172454" y="608768"/>
                  <a:pt x="151097" y="608768"/>
                </a:cubicBezTo>
                <a:cubicBezTo>
                  <a:pt x="129855" y="608768"/>
                  <a:pt x="112609" y="591547"/>
                  <a:pt x="112609" y="570221"/>
                </a:cubicBezTo>
                <a:cubicBezTo>
                  <a:pt x="112609" y="591547"/>
                  <a:pt x="95250" y="608768"/>
                  <a:pt x="74007" y="608768"/>
                </a:cubicBezTo>
                <a:cubicBezTo>
                  <a:pt x="52650" y="608768"/>
                  <a:pt x="35405" y="591547"/>
                  <a:pt x="35405" y="570221"/>
                </a:cubicBezTo>
                <a:lnTo>
                  <a:pt x="35405" y="405997"/>
                </a:lnTo>
                <a:cubicBezTo>
                  <a:pt x="32093" y="408164"/>
                  <a:pt x="27981" y="409419"/>
                  <a:pt x="23756" y="409419"/>
                </a:cubicBezTo>
                <a:cubicBezTo>
                  <a:pt x="11878" y="409419"/>
                  <a:pt x="2284" y="399839"/>
                  <a:pt x="2284" y="387978"/>
                </a:cubicBezTo>
                <a:lnTo>
                  <a:pt x="2284" y="370644"/>
                </a:lnTo>
                <a:cubicBezTo>
                  <a:pt x="800" y="367450"/>
                  <a:pt x="0" y="364029"/>
                  <a:pt x="0" y="360380"/>
                </a:cubicBezTo>
                <a:lnTo>
                  <a:pt x="0" y="201630"/>
                </a:lnTo>
                <a:cubicBezTo>
                  <a:pt x="0" y="189998"/>
                  <a:pt x="8223" y="179962"/>
                  <a:pt x="19644" y="177567"/>
                </a:cubicBezTo>
                <a:lnTo>
                  <a:pt x="62929" y="168785"/>
                </a:lnTo>
                <a:cubicBezTo>
                  <a:pt x="65213" y="166276"/>
                  <a:pt x="67954" y="164224"/>
                  <a:pt x="70923" y="162855"/>
                </a:cubicBezTo>
                <a:cubicBezTo>
                  <a:pt x="67497" y="158978"/>
                  <a:pt x="64528" y="154986"/>
                  <a:pt x="62358" y="151793"/>
                </a:cubicBezTo>
                <a:cubicBezTo>
                  <a:pt x="56876" y="144038"/>
                  <a:pt x="52422" y="135599"/>
                  <a:pt x="49338" y="127501"/>
                </a:cubicBezTo>
                <a:cubicBezTo>
                  <a:pt x="47853" y="124080"/>
                  <a:pt x="46483" y="120659"/>
                  <a:pt x="45455" y="117237"/>
                </a:cubicBezTo>
                <a:cubicBezTo>
                  <a:pt x="41229" y="113816"/>
                  <a:pt x="38831" y="108570"/>
                  <a:pt x="38831" y="103096"/>
                </a:cubicBezTo>
                <a:lnTo>
                  <a:pt x="38831" y="89639"/>
                </a:lnTo>
                <a:cubicBezTo>
                  <a:pt x="38831" y="85875"/>
                  <a:pt x="40087" y="82112"/>
                  <a:pt x="42257" y="78919"/>
                </a:cubicBezTo>
                <a:lnTo>
                  <a:pt x="42257" y="60101"/>
                </a:lnTo>
                <a:cubicBezTo>
                  <a:pt x="42257" y="26914"/>
                  <a:pt x="69210" y="0"/>
                  <a:pt x="10244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700C0F8-CBB7-4947-A475-30E38F53C2BC}"/>
              </a:ext>
            </a:extLst>
          </p:cNvPr>
          <p:cNvSpPr/>
          <p:nvPr/>
        </p:nvSpPr>
        <p:spPr>
          <a:xfrm>
            <a:off x="1431986" y="1447360"/>
            <a:ext cx="4389695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27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983B504-DA69-40C5-8E13-256E8BBA46E9}"/>
              </a:ext>
            </a:extLst>
          </p:cNvPr>
          <p:cNvSpPr/>
          <p:nvPr/>
        </p:nvSpPr>
        <p:spPr>
          <a:xfrm>
            <a:off x="1425801" y="2305079"/>
            <a:ext cx="4389695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28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22E3A04-5292-45AC-A1DB-4A2B67FC443C}"/>
              </a:ext>
            </a:extLst>
          </p:cNvPr>
          <p:cNvSpPr/>
          <p:nvPr/>
        </p:nvSpPr>
        <p:spPr>
          <a:xfrm>
            <a:off x="1419614" y="3164776"/>
            <a:ext cx="4389695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29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EFECC1A-1911-4880-85D6-954872751F10}"/>
              </a:ext>
            </a:extLst>
          </p:cNvPr>
          <p:cNvSpPr/>
          <p:nvPr/>
        </p:nvSpPr>
        <p:spPr>
          <a:xfrm>
            <a:off x="1413429" y="4036695"/>
            <a:ext cx="4389695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30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F4F4F85-C343-49EB-9D78-D4E372ED1FB2}"/>
              </a:ext>
            </a:extLst>
          </p:cNvPr>
          <p:cNvSpPr/>
          <p:nvPr/>
        </p:nvSpPr>
        <p:spPr>
          <a:xfrm>
            <a:off x="1425801" y="4969641"/>
            <a:ext cx="4389695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31" name="professional-condenser-microphone-outline_273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18037EA-1B0C-4B77-A5E6-EA99DAEAEFC3}"/>
              </a:ext>
            </a:extLst>
          </p:cNvPr>
          <p:cNvSpPr>
            <a:spLocks noChangeAspect="1"/>
          </p:cNvSpPr>
          <p:nvPr/>
        </p:nvSpPr>
        <p:spPr bwMode="auto">
          <a:xfrm>
            <a:off x="369698" y="345639"/>
            <a:ext cx="392063" cy="560044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  <a:gd name="T98" fmla="*/ 325000 h 606722"/>
              <a:gd name="T99" fmla="*/ 325000 h 606722"/>
              <a:gd name="T100" fmla="*/ 325000 h 606722"/>
              <a:gd name="T101" fmla="*/ 325000 h 606722"/>
              <a:gd name="T102" fmla="*/ 325000 h 606722"/>
              <a:gd name="T103" fmla="*/ 325000 h 606722"/>
              <a:gd name="T104" fmla="*/ 325000 h 606722"/>
              <a:gd name="T105" fmla="*/ 325000 h 606722"/>
              <a:gd name="T106" fmla="*/ 325000 h 606722"/>
              <a:gd name="T107" fmla="*/ 325000 h 606722"/>
              <a:gd name="T108" fmla="*/ 325000 h 606722"/>
              <a:gd name="T109" fmla="*/ 325000 h 606722"/>
              <a:gd name="T110" fmla="*/ 325000 h 606722"/>
              <a:gd name="T111" fmla="*/ 325000 h 606722"/>
              <a:gd name="T112" fmla="*/ 325000 h 606722"/>
              <a:gd name="T113" fmla="*/ 325000 h 606722"/>
              <a:gd name="T114" fmla="*/ 325000 h 606722"/>
              <a:gd name="T115" fmla="*/ 325000 h 606722"/>
              <a:gd name="T116" fmla="*/ 325000 h 606722"/>
              <a:gd name="T117" fmla="*/ 325000 h 606722"/>
              <a:gd name="T118" fmla="*/ 325000 h 606722"/>
              <a:gd name="T119" fmla="*/ 325000 h 606722"/>
              <a:gd name="T120" fmla="*/ 325000 h 606722"/>
              <a:gd name="T121" fmla="*/ 325000 h 606722"/>
              <a:gd name="T122" fmla="*/ 325000 h 606722"/>
              <a:gd name="T123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76" h="4258">
                <a:moveTo>
                  <a:pt x="2056" y="1065"/>
                </a:moveTo>
                <a:lnTo>
                  <a:pt x="2816" y="1339"/>
                </a:lnTo>
                <a:lnTo>
                  <a:pt x="2840" y="1272"/>
                </a:lnTo>
                <a:cubicBezTo>
                  <a:pt x="2976" y="893"/>
                  <a:pt x="2779" y="473"/>
                  <a:pt x="2400" y="337"/>
                </a:cubicBezTo>
                <a:lnTo>
                  <a:pt x="1582" y="43"/>
                </a:lnTo>
                <a:cubicBezTo>
                  <a:pt x="1502" y="15"/>
                  <a:pt x="1419" y="0"/>
                  <a:pt x="1335" y="0"/>
                </a:cubicBezTo>
                <a:cubicBezTo>
                  <a:pt x="1027" y="0"/>
                  <a:pt x="751" y="194"/>
                  <a:pt x="647" y="484"/>
                </a:cubicBezTo>
                <a:lnTo>
                  <a:pt x="623" y="550"/>
                </a:lnTo>
                <a:lnTo>
                  <a:pt x="1437" y="843"/>
                </a:lnTo>
                <a:cubicBezTo>
                  <a:pt x="1457" y="850"/>
                  <a:pt x="1468" y="873"/>
                  <a:pt x="1461" y="893"/>
                </a:cubicBezTo>
                <a:cubicBezTo>
                  <a:pt x="1453" y="913"/>
                  <a:pt x="1431" y="924"/>
                  <a:pt x="1410" y="917"/>
                </a:cubicBezTo>
                <a:lnTo>
                  <a:pt x="596" y="624"/>
                </a:lnTo>
                <a:lnTo>
                  <a:pt x="467" y="985"/>
                </a:lnTo>
                <a:lnTo>
                  <a:pt x="1281" y="1278"/>
                </a:lnTo>
                <a:cubicBezTo>
                  <a:pt x="1301" y="1285"/>
                  <a:pt x="1312" y="1307"/>
                  <a:pt x="1304" y="1328"/>
                </a:cubicBezTo>
                <a:cubicBezTo>
                  <a:pt x="1297" y="1348"/>
                  <a:pt x="1274" y="1359"/>
                  <a:pt x="1254" y="1352"/>
                </a:cubicBezTo>
                <a:lnTo>
                  <a:pt x="440" y="1059"/>
                </a:lnTo>
                <a:lnTo>
                  <a:pt x="310" y="1420"/>
                </a:lnTo>
                <a:lnTo>
                  <a:pt x="1124" y="1712"/>
                </a:lnTo>
                <a:cubicBezTo>
                  <a:pt x="1145" y="1720"/>
                  <a:pt x="1156" y="1742"/>
                  <a:pt x="1148" y="1763"/>
                </a:cubicBezTo>
                <a:cubicBezTo>
                  <a:pt x="1141" y="1783"/>
                  <a:pt x="1118" y="1794"/>
                  <a:pt x="1098" y="1786"/>
                </a:cubicBezTo>
                <a:lnTo>
                  <a:pt x="284" y="1494"/>
                </a:lnTo>
                <a:lnTo>
                  <a:pt x="154" y="1855"/>
                </a:lnTo>
                <a:lnTo>
                  <a:pt x="968" y="2147"/>
                </a:lnTo>
                <a:cubicBezTo>
                  <a:pt x="978" y="2151"/>
                  <a:pt x="986" y="2158"/>
                  <a:pt x="991" y="2167"/>
                </a:cubicBezTo>
                <a:cubicBezTo>
                  <a:pt x="995" y="2177"/>
                  <a:pt x="996" y="2188"/>
                  <a:pt x="992" y="2198"/>
                </a:cubicBezTo>
                <a:cubicBezTo>
                  <a:pt x="985" y="2217"/>
                  <a:pt x="962" y="2229"/>
                  <a:pt x="942" y="2221"/>
                </a:cubicBezTo>
                <a:lnTo>
                  <a:pt x="126" y="1928"/>
                </a:lnTo>
                <a:lnTo>
                  <a:pt x="104" y="1999"/>
                </a:lnTo>
                <a:cubicBezTo>
                  <a:pt x="0" y="2341"/>
                  <a:pt x="158" y="2701"/>
                  <a:pt x="467" y="2860"/>
                </a:cubicBezTo>
                <a:lnTo>
                  <a:pt x="467" y="3447"/>
                </a:lnTo>
                <a:lnTo>
                  <a:pt x="469" y="3448"/>
                </a:lnTo>
                <a:lnTo>
                  <a:pt x="467" y="4258"/>
                </a:lnTo>
                <a:lnTo>
                  <a:pt x="973" y="4258"/>
                </a:lnTo>
                <a:lnTo>
                  <a:pt x="981" y="3639"/>
                </a:lnTo>
                <a:lnTo>
                  <a:pt x="984" y="3640"/>
                </a:lnTo>
                <a:lnTo>
                  <a:pt x="1565" y="3234"/>
                </a:lnTo>
                <a:cubicBezTo>
                  <a:pt x="1584" y="3235"/>
                  <a:pt x="1602" y="3236"/>
                  <a:pt x="1620" y="3236"/>
                </a:cubicBezTo>
                <a:cubicBezTo>
                  <a:pt x="1916" y="3236"/>
                  <a:pt x="2180" y="3059"/>
                  <a:pt x="2294" y="2786"/>
                </a:cubicBezTo>
                <a:lnTo>
                  <a:pt x="2323" y="2717"/>
                </a:lnTo>
                <a:lnTo>
                  <a:pt x="1561" y="2444"/>
                </a:lnTo>
                <a:cubicBezTo>
                  <a:pt x="1551" y="2440"/>
                  <a:pt x="1543" y="2433"/>
                  <a:pt x="1538" y="2423"/>
                </a:cubicBezTo>
                <a:cubicBezTo>
                  <a:pt x="1534" y="2414"/>
                  <a:pt x="1534" y="2403"/>
                  <a:pt x="1537" y="2393"/>
                </a:cubicBezTo>
                <a:cubicBezTo>
                  <a:pt x="1544" y="2373"/>
                  <a:pt x="1567" y="2362"/>
                  <a:pt x="1587" y="2370"/>
                </a:cubicBezTo>
                <a:lnTo>
                  <a:pt x="2347" y="2643"/>
                </a:lnTo>
                <a:lnTo>
                  <a:pt x="2477" y="2282"/>
                </a:lnTo>
                <a:lnTo>
                  <a:pt x="1717" y="2009"/>
                </a:lnTo>
                <a:cubicBezTo>
                  <a:pt x="1707" y="2005"/>
                  <a:pt x="1699" y="1998"/>
                  <a:pt x="1695" y="1988"/>
                </a:cubicBezTo>
                <a:cubicBezTo>
                  <a:pt x="1690" y="1979"/>
                  <a:pt x="1690" y="1968"/>
                  <a:pt x="1693" y="1958"/>
                </a:cubicBezTo>
                <a:cubicBezTo>
                  <a:pt x="1700" y="1939"/>
                  <a:pt x="1723" y="1927"/>
                  <a:pt x="1744" y="1935"/>
                </a:cubicBezTo>
                <a:lnTo>
                  <a:pt x="2504" y="2208"/>
                </a:lnTo>
                <a:lnTo>
                  <a:pt x="2633" y="1847"/>
                </a:lnTo>
                <a:lnTo>
                  <a:pt x="1873" y="1574"/>
                </a:lnTo>
                <a:cubicBezTo>
                  <a:pt x="1853" y="1566"/>
                  <a:pt x="1842" y="1544"/>
                  <a:pt x="1850" y="1523"/>
                </a:cubicBezTo>
                <a:cubicBezTo>
                  <a:pt x="1857" y="1504"/>
                  <a:pt x="1879" y="1493"/>
                  <a:pt x="1900" y="1500"/>
                </a:cubicBezTo>
                <a:lnTo>
                  <a:pt x="2660" y="1773"/>
                </a:lnTo>
                <a:lnTo>
                  <a:pt x="2790" y="1412"/>
                </a:lnTo>
                <a:lnTo>
                  <a:pt x="2029" y="1139"/>
                </a:lnTo>
                <a:cubicBezTo>
                  <a:pt x="2020" y="1135"/>
                  <a:pt x="2012" y="1128"/>
                  <a:pt x="2007" y="1119"/>
                </a:cubicBezTo>
                <a:cubicBezTo>
                  <a:pt x="2003" y="1109"/>
                  <a:pt x="2002" y="1098"/>
                  <a:pt x="2006" y="1089"/>
                </a:cubicBezTo>
                <a:cubicBezTo>
                  <a:pt x="2013" y="1069"/>
                  <a:pt x="2036" y="1058"/>
                  <a:pt x="2056" y="1065"/>
                </a:cubicBezTo>
                <a:close/>
                <a:moveTo>
                  <a:pt x="2575" y="1593"/>
                </a:moveTo>
                <a:lnTo>
                  <a:pt x="1948" y="1367"/>
                </a:lnTo>
                <a:cubicBezTo>
                  <a:pt x="1856" y="1334"/>
                  <a:pt x="1749" y="1385"/>
                  <a:pt x="1716" y="1476"/>
                </a:cubicBezTo>
                <a:cubicBezTo>
                  <a:pt x="1683" y="1570"/>
                  <a:pt x="1732" y="1674"/>
                  <a:pt x="1825" y="1707"/>
                </a:cubicBezTo>
                <a:lnTo>
                  <a:pt x="2452" y="1933"/>
                </a:lnTo>
                <a:lnTo>
                  <a:pt x="2418" y="2027"/>
                </a:lnTo>
                <a:lnTo>
                  <a:pt x="1791" y="1802"/>
                </a:lnTo>
                <a:cubicBezTo>
                  <a:pt x="1700" y="1769"/>
                  <a:pt x="1593" y="1820"/>
                  <a:pt x="1560" y="1911"/>
                </a:cubicBezTo>
                <a:cubicBezTo>
                  <a:pt x="1544" y="1956"/>
                  <a:pt x="1546" y="2005"/>
                  <a:pt x="1567" y="2049"/>
                </a:cubicBezTo>
                <a:cubicBezTo>
                  <a:pt x="1587" y="2093"/>
                  <a:pt x="1624" y="2126"/>
                  <a:pt x="1669" y="2142"/>
                </a:cubicBezTo>
                <a:lnTo>
                  <a:pt x="2296" y="2367"/>
                </a:lnTo>
                <a:lnTo>
                  <a:pt x="2262" y="2462"/>
                </a:lnTo>
                <a:lnTo>
                  <a:pt x="1635" y="2237"/>
                </a:lnTo>
                <a:cubicBezTo>
                  <a:pt x="1544" y="2204"/>
                  <a:pt x="1437" y="2255"/>
                  <a:pt x="1404" y="2346"/>
                </a:cubicBezTo>
                <a:cubicBezTo>
                  <a:pt x="1388" y="2391"/>
                  <a:pt x="1390" y="2440"/>
                  <a:pt x="1411" y="2484"/>
                </a:cubicBezTo>
                <a:cubicBezTo>
                  <a:pt x="1431" y="2528"/>
                  <a:pt x="1468" y="2561"/>
                  <a:pt x="1513" y="2577"/>
                </a:cubicBezTo>
                <a:lnTo>
                  <a:pt x="2131" y="2799"/>
                </a:lnTo>
                <a:cubicBezTo>
                  <a:pt x="2027" y="2981"/>
                  <a:pt x="1833" y="3095"/>
                  <a:pt x="1620" y="3095"/>
                </a:cubicBezTo>
                <a:cubicBezTo>
                  <a:pt x="1552" y="3095"/>
                  <a:pt x="1485" y="3083"/>
                  <a:pt x="1421" y="3060"/>
                </a:cubicBezTo>
                <a:lnTo>
                  <a:pt x="603" y="2766"/>
                </a:lnTo>
                <a:cubicBezTo>
                  <a:pt x="331" y="2668"/>
                  <a:pt x="174" y="2391"/>
                  <a:pt x="222" y="2113"/>
                </a:cubicBezTo>
                <a:lnTo>
                  <a:pt x="894" y="2354"/>
                </a:lnTo>
                <a:cubicBezTo>
                  <a:pt x="986" y="2388"/>
                  <a:pt x="1092" y="2337"/>
                  <a:pt x="1125" y="2246"/>
                </a:cubicBezTo>
                <a:cubicBezTo>
                  <a:pt x="1141" y="2200"/>
                  <a:pt x="1139" y="2151"/>
                  <a:pt x="1118" y="2107"/>
                </a:cubicBezTo>
                <a:cubicBezTo>
                  <a:pt x="1098" y="2064"/>
                  <a:pt x="1061" y="2031"/>
                  <a:pt x="1016" y="2014"/>
                </a:cubicBezTo>
                <a:lnTo>
                  <a:pt x="335" y="1770"/>
                </a:lnTo>
                <a:lnTo>
                  <a:pt x="369" y="1675"/>
                </a:lnTo>
                <a:lnTo>
                  <a:pt x="1050" y="1920"/>
                </a:lnTo>
                <a:cubicBezTo>
                  <a:pt x="1142" y="1953"/>
                  <a:pt x="1249" y="1902"/>
                  <a:pt x="1281" y="1811"/>
                </a:cubicBezTo>
                <a:cubicBezTo>
                  <a:pt x="1315" y="1717"/>
                  <a:pt x="1266" y="1613"/>
                  <a:pt x="1172" y="1579"/>
                </a:cubicBezTo>
                <a:lnTo>
                  <a:pt x="491" y="1335"/>
                </a:lnTo>
                <a:lnTo>
                  <a:pt x="525" y="1240"/>
                </a:lnTo>
                <a:lnTo>
                  <a:pt x="1206" y="1485"/>
                </a:lnTo>
                <a:cubicBezTo>
                  <a:pt x="1298" y="1518"/>
                  <a:pt x="1405" y="1467"/>
                  <a:pt x="1437" y="1376"/>
                </a:cubicBezTo>
                <a:cubicBezTo>
                  <a:pt x="1471" y="1282"/>
                  <a:pt x="1422" y="1178"/>
                  <a:pt x="1329" y="1145"/>
                </a:cubicBezTo>
                <a:lnTo>
                  <a:pt x="648" y="900"/>
                </a:lnTo>
                <a:lnTo>
                  <a:pt x="682" y="805"/>
                </a:lnTo>
                <a:lnTo>
                  <a:pt x="1362" y="1050"/>
                </a:lnTo>
                <a:cubicBezTo>
                  <a:pt x="1454" y="1083"/>
                  <a:pt x="1561" y="1032"/>
                  <a:pt x="1594" y="941"/>
                </a:cubicBezTo>
                <a:cubicBezTo>
                  <a:pt x="1627" y="847"/>
                  <a:pt x="1578" y="744"/>
                  <a:pt x="1485" y="710"/>
                </a:cubicBezTo>
                <a:lnTo>
                  <a:pt x="808" y="467"/>
                </a:lnTo>
                <a:cubicBezTo>
                  <a:pt x="907" y="270"/>
                  <a:pt x="1110" y="141"/>
                  <a:pt x="1335" y="141"/>
                </a:cubicBezTo>
                <a:cubicBezTo>
                  <a:pt x="1402" y="141"/>
                  <a:pt x="1469" y="153"/>
                  <a:pt x="1534" y="176"/>
                </a:cubicBezTo>
                <a:lnTo>
                  <a:pt x="2352" y="470"/>
                </a:lnTo>
                <a:cubicBezTo>
                  <a:pt x="2500" y="524"/>
                  <a:pt x="2618" y="631"/>
                  <a:pt x="2686" y="774"/>
                </a:cubicBezTo>
                <a:cubicBezTo>
                  <a:pt x="2743" y="895"/>
                  <a:pt x="2757" y="1028"/>
                  <a:pt x="2727" y="1156"/>
                </a:cubicBezTo>
                <a:lnTo>
                  <a:pt x="2104" y="932"/>
                </a:lnTo>
                <a:cubicBezTo>
                  <a:pt x="2012" y="899"/>
                  <a:pt x="1905" y="950"/>
                  <a:pt x="1873" y="1041"/>
                </a:cubicBezTo>
                <a:cubicBezTo>
                  <a:pt x="1856" y="1087"/>
                  <a:pt x="1859" y="1136"/>
                  <a:pt x="1879" y="1180"/>
                </a:cubicBezTo>
                <a:cubicBezTo>
                  <a:pt x="1900" y="1223"/>
                  <a:pt x="1936" y="1256"/>
                  <a:pt x="1982" y="1272"/>
                </a:cubicBezTo>
                <a:lnTo>
                  <a:pt x="2609" y="1498"/>
                </a:lnTo>
                <a:lnTo>
                  <a:pt x="2575" y="1593"/>
                </a:lnTo>
                <a:close/>
                <a:moveTo>
                  <a:pt x="979" y="3471"/>
                </a:moveTo>
                <a:lnTo>
                  <a:pt x="609" y="3342"/>
                </a:lnTo>
                <a:lnTo>
                  <a:pt x="609" y="2969"/>
                </a:lnTo>
                <a:lnTo>
                  <a:pt x="1375" y="3195"/>
                </a:lnTo>
                <a:lnTo>
                  <a:pt x="979" y="3471"/>
                </a:lnTo>
                <a:close/>
                <a:moveTo>
                  <a:pt x="840" y="3587"/>
                </a:moveTo>
                <a:lnTo>
                  <a:pt x="833" y="4116"/>
                </a:lnTo>
                <a:lnTo>
                  <a:pt x="609" y="4116"/>
                </a:lnTo>
                <a:lnTo>
                  <a:pt x="610" y="3501"/>
                </a:lnTo>
                <a:lnTo>
                  <a:pt x="610" y="3493"/>
                </a:lnTo>
                <a:lnTo>
                  <a:pt x="841" y="3573"/>
                </a:lnTo>
                <a:lnTo>
                  <a:pt x="840" y="3587"/>
                </a:lnTo>
                <a:close/>
              </a:path>
            </a:pathLst>
          </a:custGeom>
          <a:solidFill>
            <a:srgbClr val="75ADBE"/>
          </a:solidFill>
          <a:ln>
            <a:noFill/>
          </a:ln>
        </p:spPr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FF58659-C889-457E-B8AD-D570CB55EA69}"/>
              </a:ext>
            </a:extLst>
          </p:cNvPr>
          <p:cNvSpPr txBox="1"/>
          <p:nvPr/>
        </p:nvSpPr>
        <p:spPr>
          <a:xfrm>
            <a:off x="878310" y="444020"/>
            <a:ext cx="2640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021692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4="http://schemas.microsoft.com/office/drawing/2010/main"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/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8676CDFC-E909-4A4D-94F3-A3D644D2C260}"/>
              </a:ext>
            </a:extLst>
          </p:cNvPr>
          <p:cNvCxnSpPr>
            <a:cxnSpLocks/>
          </p:cNvCxnSpPr>
          <p:nvPr/>
        </p:nvCxnSpPr>
        <p:spPr>
          <a:xfrm>
            <a:off x="5538788" y="4038577"/>
            <a:ext cx="0" cy="1376803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360AB1E3-FAC1-4453-A2D3-0327F707D271}"/>
              </a:ext>
            </a:extLst>
          </p:cNvPr>
          <p:cNvCxnSpPr>
            <a:cxnSpLocks/>
            <a:stCxn id="31" idx="2"/>
          </p:cNvCxnSpPr>
          <p:nvPr/>
        </p:nvCxnSpPr>
        <p:spPr>
          <a:xfrm>
            <a:off x="5538788" y="2247804"/>
            <a:ext cx="0" cy="1376803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ïş1îḍ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BB7867E7-FD99-4F18-9586-6AE50210AA38}"/>
              </a:ext>
            </a:extLst>
          </p:cNvPr>
          <p:cNvSpPr/>
          <p:nvPr/>
        </p:nvSpPr>
        <p:spPr>
          <a:xfrm flipH="1">
            <a:off x="5419310" y="2008844"/>
            <a:ext cx="238959" cy="238958"/>
          </a:xfrm>
          <a:prstGeom prst="diamond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1600"/>
          </a:p>
        </p:txBody>
      </p:sp>
      <p:sp>
        <p:nvSpPr>
          <p:cNvPr id="32" name="îṥḷiḓ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07C6D637-714E-4FF5-95B6-BFBE20F04FDF}"/>
              </a:ext>
            </a:extLst>
          </p:cNvPr>
          <p:cNvSpPr/>
          <p:nvPr/>
        </p:nvSpPr>
        <p:spPr>
          <a:xfrm flipH="1">
            <a:off x="5419310" y="3712111"/>
            <a:ext cx="238959" cy="238958"/>
          </a:xfrm>
          <a:prstGeom prst="diamond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1600"/>
          </a:p>
        </p:txBody>
      </p:sp>
      <p:sp>
        <p:nvSpPr>
          <p:cNvPr id="33" name="ïṩlid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1F709A6A-CDC0-4D25-AADB-250F27C6CB38}"/>
              </a:ext>
            </a:extLst>
          </p:cNvPr>
          <p:cNvSpPr/>
          <p:nvPr/>
        </p:nvSpPr>
        <p:spPr>
          <a:xfrm flipH="1">
            <a:off x="5419310" y="5415378"/>
            <a:ext cx="238959" cy="238958"/>
          </a:xfrm>
          <a:prstGeom prst="diamond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1600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1791BE2B-FE19-4CAC-B9B1-02F2360489A0}"/>
              </a:ext>
            </a:extLst>
          </p:cNvPr>
          <p:cNvCxnSpPr>
            <a:cxnSpLocks/>
          </p:cNvCxnSpPr>
          <p:nvPr/>
        </p:nvCxnSpPr>
        <p:spPr>
          <a:xfrm>
            <a:off x="6653213" y="4038577"/>
            <a:ext cx="0" cy="1376803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840FF532-BD76-47BF-9720-B662134DD6A6}"/>
              </a:ext>
            </a:extLst>
          </p:cNvPr>
          <p:cNvCxnSpPr>
            <a:cxnSpLocks/>
            <a:stCxn id="26" idx="2"/>
          </p:cNvCxnSpPr>
          <p:nvPr/>
        </p:nvCxnSpPr>
        <p:spPr>
          <a:xfrm>
            <a:off x="6653213" y="2247804"/>
            <a:ext cx="0" cy="1376803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íşḻiď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CCE6E189-B29C-4446-9BB4-2B4DCDCE9AF0}"/>
              </a:ext>
            </a:extLst>
          </p:cNvPr>
          <p:cNvSpPr/>
          <p:nvPr/>
        </p:nvSpPr>
        <p:spPr>
          <a:xfrm flipH="1">
            <a:off x="6533734" y="2008844"/>
            <a:ext cx="238959" cy="238958"/>
          </a:xfrm>
          <a:prstGeom prst="diamond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1600"/>
          </a:p>
        </p:txBody>
      </p:sp>
      <p:sp>
        <p:nvSpPr>
          <p:cNvPr id="27" name="ïSľîḍ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2FF97A07-2759-49BF-B261-AD2129F80A5B}"/>
              </a:ext>
            </a:extLst>
          </p:cNvPr>
          <p:cNvSpPr/>
          <p:nvPr/>
        </p:nvSpPr>
        <p:spPr>
          <a:xfrm flipH="1">
            <a:off x="6533734" y="3712111"/>
            <a:ext cx="238959" cy="238958"/>
          </a:xfrm>
          <a:prstGeom prst="diamond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1600"/>
          </a:p>
        </p:txBody>
      </p:sp>
      <p:sp>
        <p:nvSpPr>
          <p:cNvPr id="28" name="ïsḷid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0AF5675E-FAF5-4022-94D3-90D9AF6337D9}"/>
              </a:ext>
            </a:extLst>
          </p:cNvPr>
          <p:cNvSpPr/>
          <p:nvPr/>
        </p:nvSpPr>
        <p:spPr>
          <a:xfrm flipH="1">
            <a:off x="6533734" y="5415378"/>
            <a:ext cx="238959" cy="238958"/>
          </a:xfrm>
          <a:prstGeom prst="diamond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1600"/>
          </a:p>
        </p:txBody>
      </p:sp>
      <p:sp>
        <p:nvSpPr>
          <p:cNvPr id="8" name="íṧlïḑ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C8733202-B9A0-48C7-A9C1-BE0B4EF3DD9B}"/>
              </a:ext>
            </a:extLst>
          </p:cNvPr>
          <p:cNvSpPr/>
          <p:nvPr/>
        </p:nvSpPr>
        <p:spPr>
          <a:xfrm>
            <a:off x="4475340" y="1726760"/>
            <a:ext cx="728737" cy="728737"/>
          </a:xfrm>
          <a:prstGeom prst="ellipse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/>
              <a:t>15K</a:t>
            </a:r>
            <a:endParaRPr lang="en-US" sz="1600" dirty="0"/>
          </a:p>
        </p:txBody>
      </p:sp>
      <p:sp>
        <p:nvSpPr>
          <p:cNvPr id="11" name="íŝlïď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D19D59F3-8435-41A1-A9D0-A422C62B4C70}"/>
              </a:ext>
            </a:extLst>
          </p:cNvPr>
          <p:cNvSpPr/>
          <p:nvPr/>
        </p:nvSpPr>
        <p:spPr>
          <a:xfrm>
            <a:off x="4475340" y="3441258"/>
            <a:ext cx="728737" cy="728737"/>
          </a:xfrm>
          <a:prstGeom prst="ellipse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/>
              <a:t>30K</a:t>
            </a:r>
            <a:endParaRPr lang="en-US" sz="1600" dirty="0"/>
          </a:p>
        </p:txBody>
      </p:sp>
      <p:sp>
        <p:nvSpPr>
          <p:cNvPr id="14" name="išļîḑ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49AB43DB-C446-45C9-BDC2-48595837D4EF}"/>
              </a:ext>
            </a:extLst>
          </p:cNvPr>
          <p:cNvSpPr/>
          <p:nvPr/>
        </p:nvSpPr>
        <p:spPr>
          <a:xfrm>
            <a:off x="4475340" y="5155760"/>
            <a:ext cx="728737" cy="728737"/>
          </a:xfrm>
          <a:prstGeom prst="ellipse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/>
              <a:t>15K</a:t>
            </a:r>
            <a:endParaRPr lang="en-US" sz="1600" dirty="0"/>
          </a:p>
        </p:txBody>
      </p:sp>
      <p:sp>
        <p:nvSpPr>
          <p:cNvPr id="15" name="iṡľiḋ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10AAF67D-F2D8-49E2-9ECF-0D9E0B029BEB}"/>
              </a:ext>
            </a:extLst>
          </p:cNvPr>
          <p:cNvSpPr/>
          <p:nvPr/>
        </p:nvSpPr>
        <p:spPr>
          <a:xfrm>
            <a:off x="7150114" y="1726760"/>
            <a:ext cx="728737" cy="728737"/>
          </a:xfrm>
          <a:prstGeom prst="ellipse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/>
              <a:t>15K</a:t>
            </a:r>
            <a:endParaRPr lang="en-US" sz="1600" dirty="0"/>
          </a:p>
        </p:txBody>
      </p:sp>
      <p:sp>
        <p:nvSpPr>
          <p:cNvPr id="16" name="iṡlïḍ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8A3AAEBD-C65E-40D5-AE65-2A4CEEE5E316}"/>
              </a:ext>
            </a:extLst>
          </p:cNvPr>
          <p:cNvSpPr/>
          <p:nvPr/>
        </p:nvSpPr>
        <p:spPr>
          <a:xfrm>
            <a:off x="7150114" y="3441258"/>
            <a:ext cx="728737" cy="728737"/>
          </a:xfrm>
          <a:prstGeom prst="ellipse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/>
              <a:t>30K</a:t>
            </a:r>
            <a:endParaRPr lang="en-US" sz="1600" dirty="0"/>
          </a:p>
        </p:txBody>
      </p:sp>
      <p:sp>
        <p:nvSpPr>
          <p:cNvPr id="17" name="îṥḻí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8E374670-D9CF-4135-9752-72F8C914166D}"/>
              </a:ext>
            </a:extLst>
          </p:cNvPr>
          <p:cNvSpPr/>
          <p:nvPr/>
        </p:nvSpPr>
        <p:spPr>
          <a:xfrm>
            <a:off x="7150114" y="5155760"/>
            <a:ext cx="728737" cy="728737"/>
          </a:xfrm>
          <a:prstGeom prst="ellipse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/>
              <a:t>15K</a:t>
            </a:r>
            <a:endParaRPr lang="en-US" sz="1600" dirty="0"/>
          </a:p>
        </p:txBody>
      </p:sp>
      <p:sp>
        <p:nvSpPr>
          <p:cNvPr id="34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8A280807-EAB0-43CF-BEDD-550495A9A581}"/>
              </a:ext>
            </a:extLst>
          </p:cNvPr>
          <p:cNvSpPr/>
          <p:nvPr/>
        </p:nvSpPr>
        <p:spPr>
          <a:xfrm>
            <a:off x="8256273" y="2014494"/>
            <a:ext cx="288869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35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5A00B2C5-1DCB-49C4-BC8D-FAE64F3E2919}"/>
              </a:ext>
            </a:extLst>
          </p:cNvPr>
          <p:cNvSpPr/>
          <p:nvPr/>
        </p:nvSpPr>
        <p:spPr>
          <a:xfrm>
            <a:off x="8071043" y="1636648"/>
            <a:ext cx="1781236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36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A3D18C36-43EA-4B5E-A0A3-43CA8090D9E6}"/>
              </a:ext>
            </a:extLst>
          </p:cNvPr>
          <p:cNvSpPr/>
          <p:nvPr/>
        </p:nvSpPr>
        <p:spPr>
          <a:xfrm>
            <a:off x="8256273" y="3652191"/>
            <a:ext cx="288869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37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6EAAB06E-733C-47CA-96F3-4E2F76BDB915}"/>
              </a:ext>
            </a:extLst>
          </p:cNvPr>
          <p:cNvSpPr/>
          <p:nvPr/>
        </p:nvSpPr>
        <p:spPr>
          <a:xfrm>
            <a:off x="8071043" y="3274343"/>
            <a:ext cx="1781236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38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BE927960-56B6-4A80-A325-12724F787916}"/>
              </a:ext>
            </a:extLst>
          </p:cNvPr>
          <p:cNvSpPr/>
          <p:nvPr/>
        </p:nvSpPr>
        <p:spPr>
          <a:xfrm>
            <a:off x="8256273" y="5289888"/>
            <a:ext cx="288869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39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60ED73F4-64E7-492B-9746-D2F77BB8D69D}"/>
              </a:ext>
            </a:extLst>
          </p:cNvPr>
          <p:cNvSpPr/>
          <p:nvPr/>
        </p:nvSpPr>
        <p:spPr>
          <a:xfrm>
            <a:off x="8071043" y="4912042"/>
            <a:ext cx="1781236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40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51965B5A-E6C6-4FF5-B26A-D767D8B32A4B}"/>
              </a:ext>
            </a:extLst>
          </p:cNvPr>
          <p:cNvSpPr/>
          <p:nvPr/>
        </p:nvSpPr>
        <p:spPr>
          <a:xfrm>
            <a:off x="1031380" y="2014494"/>
            <a:ext cx="288869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200000"/>
              </a:lnSpc>
            </a:pPr>
            <a:r>
              <a:rPr lang="zh-CN" altLang="en-US" sz="11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41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A6B5E8DA-4F40-46E6-8DBA-83ACB79B1C2B}"/>
              </a:ext>
            </a:extLst>
          </p:cNvPr>
          <p:cNvSpPr/>
          <p:nvPr/>
        </p:nvSpPr>
        <p:spPr>
          <a:xfrm>
            <a:off x="2138841" y="1672011"/>
            <a:ext cx="1781236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42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A8CB2EB0-FFC3-4EC4-826A-4023AF597C37}"/>
              </a:ext>
            </a:extLst>
          </p:cNvPr>
          <p:cNvSpPr/>
          <p:nvPr/>
        </p:nvSpPr>
        <p:spPr>
          <a:xfrm>
            <a:off x="1031380" y="3652191"/>
            <a:ext cx="288869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200000"/>
              </a:lnSpc>
            </a:pPr>
            <a:r>
              <a:rPr lang="zh-CN" altLang="en-US" sz="11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43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CEA024D4-E4A6-4EF6-A695-0CA0335500BD}"/>
              </a:ext>
            </a:extLst>
          </p:cNvPr>
          <p:cNvSpPr/>
          <p:nvPr/>
        </p:nvSpPr>
        <p:spPr>
          <a:xfrm>
            <a:off x="2121011" y="3301349"/>
            <a:ext cx="1781236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44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6978AB15-5516-44DB-9E74-6B4ACB1279D7}"/>
              </a:ext>
            </a:extLst>
          </p:cNvPr>
          <p:cNvSpPr/>
          <p:nvPr/>
        </p:nvSpPr>
        <p:spPr>
          <a:xfrm>
            <a:off x="1031380" y="5289888"/>
            <a:ext cx="288869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200000"/>
              </a:lnSpc>
            </a:pPr>
            <a:r>
              <a:rPr lang="zh-CN" altLang="en-US" sz="11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45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71E5BE22-764B-40FB-BF21-9857F361F455}"/>
              </a:ext>
            </a:extLst>
          </p:cNvPr>
          <p:cNvSpPr/>
          <p:nvPr/>
        </p:nvSpPr>
        <p:spPr>
          <a:xfrm>
            <a:off x="2121011" y="4903620"/>
            <a:ext cx="1781236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46" name="professional-condenser-microphone-outline_273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46138D7E-64CA-4F20-AEDB-C2B5AC5DD688}"/>
              </a:ext>
            </a:extLst>
          </p:cNvPr>
          <p:cNvSpPr>
            <a:spLocks noChangeAspect="1"/>
          </p:cNvSpPr>
          <p:nvPr/>
        </p:nvSpPr>
        <p:spPr bwMode="auto">
          <a:xfrm>
            <a:off x="369698" y="345639"/>
            <a:ext cx="392063" cy="560044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  <a:gd name="T98" fmla="*/ 325000 h 606722"/>
              <a:gd name="T99" fmla="*/ 325000 h 606722"/>
              <a:gd name="T100" fmla="*/ 325000 h 606722"/>
              <a:gd name="T101" fmla="*/ 325000 h 606722"/>
              <a:gd name="T102" fmla="*/ 325000 h 606722"/>
              <a:gd name="T103" fmla="*/ 325000 h 606722"/>
              <a:gd name="T104" fmla="*/ 325000 h 606722"/>
              <a:gd name="T105" fmla="*/ 325000 h 606722"/>
              <a:gd name="T106" fmla="*/ 325000 h 606722"/>
              <a:gd name="T107" fmla="*/ 325000 h 606722"/>
              <a:gd name="T108" fmla="*/ 325000 h 606722"/>
              <a:gd name="T109" fmla="*/ 325000 h 606722"/>
              <a:gd name="T110" fmla="*/ 325000 h 606722"/>
              <a:gd name="T111" fmla="*/ 325000 h 606722"/>
              <a:gd name="T112" fmla="*/ 325000 h 606722"/>
              <a:gd name="T113" fmla="*/ 325000 h 606722"/>
              <a:gd name="T114" fmla="*/ 325000 h 606722"/>
              <a:gd name="T115" fmla="*/ 325000 h 606722"/>
              <a:gd name="T116" fmla="*/ 325000 h 606722"/>
              <a:gd name="T117" fmla="*/ 325000 h 606722"/>
              <a:gd name="T118" fmla="*/ 325000 h 606722"/>
              <a:gd name="T119" fmla="*/ 325000 h 606722"/>
              <a:gd name="T120" fmla="*/ 325000 h 606722"/>
              <a:gd name="T121" fmla="*/ 325000 h 606722"/>
              <a:gd name="T122" fmla="*/ 325000 h 606722"/>
              <a:gd name="T123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76" h="4258">
                <a:moveTo>
                  <a:pt x="2056" y="1065"/>
                </a:moveTo>
                <a:lnTo>
                  <a:pt x="2816" y="1339"/>
                </a:lnTo>
                <a:lnTo>
                  <a:pt x="2840" y="1272"/>
                </a:lnTo>
                <a:cubicBezTo>
                  <a:pt x="2976" y="893"/>
                  <a:pt x="2779" y="473"/>
                  <a:pt x="2400" y="337"/>
                </a:cubicBezTo>
                <a:lnTo>
                  <a:pt x="1582" y="43"/>
                </a:lnTo>
                <a:cubicBezTo>
                  <a:pt x="1502" y="15"/>
                  <a:pt x="1419" y="0"/>
                  <a:pt x="1335" y="0"/>
                </a:cubicBezTo>
                <a:cubicBezTo>
                  <a:pt x="1027" y="0"/>
                  <a:pt x="751" y="194"/>
                  <a:pt x="647" y="484"/>
                </a:cubicBezTo>
                <a:lnTo>
                  <a:pt x="623" y="550"/>
                </a:lnTo>
                <a:lnTo>
                  <a:pt x="1437" y="843"/>
                </a:lnTo>
                <a:cubicBezTo>
                  <a:pt x="1457" y="850"/>
                  <a:pt x="1468" y="873"/>
                  <a:pt x="1461" y="893"/>
                </a:cubicBezTo>
                <a:cubicBezTo>
                  <a:pt x="1453" y="913"/>
                  <a:pt x="1431" y="924"/>
                  <a:pt x="1410" y="917"/>
                </a:cubicBezTo>
                <a:lnTo>
                  <a:pt x="596" y="624"/>
                </a:lnTo>
                <a:lnTo>
                  <a:pt x="467" y="985"/>
                </a:lnTo>
                <a:lnTo>
                  <a:pt x="1281" y="1278"/>
                </a:lnTo>
                <a:cubicBezTo>
                  <a:pt x="1301" y="1285"/>
                  <a:pt x="1312" y="1307"/>
                  <a:pt x="1304" y="1328"/>
                </a:cubicBezTo>
                <a:cubicBezTo>
                  <a:pt x="1297" y="1348"/>
                  <a:pt x="1274" y="1359"/>
                  <a:pt x="1254" y="1352"/>
                </a:cubicBezTo>
                <a:lnTo>
                  <a:pt x="440" y="1059"/>
                </a:lnTo>
                <a:lnTo>
                  <a:pt x="310" y="1420"/>
                </a:lnTo>
                <a:lnTo>
                  <a:pt x="1124" y="1712"/>
                </a:lnTo>
                <a:cubicBezTo>
                  <a:pt x="1145" y="1720"/>
                  <a:pt x="1156" y="1742"/>
                  <a:pt x="1148" y="1763"/>
                </a:cubicBezTo>
                <a:cubicBezTo>
                  <a:pt x="1141" y="1783"/>
                  <a:pt x="1118" y="1794"/>
                  <a:pt x="1098" y="1786"/>
                </a:cubicBezTo>
                <a:lnTo>
                  <a:pt x="284" y="1494"/>
                </a:lnTo>
                <a:lnTo>
                  <a:pt x="154" y="1855"/>
                </a:lnTo>
                <a:lnTo>
                  <a:pt x="968" y="2147"/>
                </a:lnTo>
                <a:cubicBezTo>
                  <a:pt x="978" y="2151"/>
                  <a:pt x="986" y="2158"/>
                  <a:pt x="991" y="2167"/>
                </a:cubicBezTo>
                <a:cubicBezTo>
                  <a:pt x="995" y="2177"/>
                  <a:pt x="996" y="2188"/>
                  <a:pt x="992" y="2198"/>
                </a:cubicBezTo>
                <a:cubicBezTo>
                  <a:pt x="985" y="2217"/>
                  <a:pt x="962" y="2229"/>
                  <a:pt x="942" y="2221"/>
                </a:cubicBezTo>
                <a:lnTo>
                  <a:pt x="126" y="1928"/>
                </a:lnTo>
                <a:lnTo>
                  <a:pt x="104" y="1999"/>
                </a:lnTo>
                <a:cubicBezTo>
                  <a:pt x="0" y="2341"/>
                  <a:pt x="158" y="2701"/>
                  <a:pt x="467" y="2860"/>
                </a:cubicBezTo>
                <a:lnTo>
                  <a:pt x="467" y="3447"/>
                </a:lnTo>
                <a:lnTo>
                  <a:pt x="469" y="3448"/>
                </a:lnTo>
                <a:lnTo>
                  <a:pt x="467" y="4258"/>
                </a:lnTo>
                <a:lnTo>
                  <a:pt x="973" y="4258"/>
                </a:lnTo>
                <a:lnTo>
                  <a:pt x="981" y="3639"/>
                </a:lnTo>
                <a:lnTo>
                  <a:pt x="984" y="3640"/>
                </a:lnTo>
                <a:lnTo>
                  <a:pt x="1565" y="3234"/>
                </a:lnTo>
                <a:cubicBezTo>
                  <a:pt x="1584" y="3235"/>
                  <a:pt x="1602" y="3236"/>
                  <a:pt x="1620" y="3236"/>
                </a:cubicBezTo>
                <a:cubicBezTo>
                  <a:pt x="1916" y="3236"/>
                  <a:pt x="2180" y="3059"/>
                  <a:pt x="2294" y="2786"/>
                </a:cubicBezTo>
                <a:lnTo>
                  <a:pt x="2323" y="2717"/>
                </a:lnTo>
                <a:lnTo>
                  <a:pt x="1561" y="2444"/>
                </a:lnTo>
                <a:cubicBezTo>
                  <a:pt x="1551" y="2440"/>
                  <a:pt x="1543" y="2433"/>
                  <a:pt x="1538" y="2423"/>
                </a:cubicBezTo>
                <a:cubicBezTo>
                  <a:pt x="1534" y="2414"/>
                  <a:pt x="1534" y="2403"/>
                  <a:pt x="1537" y="2393"/>
                </a:cubicBezTo>
                <a:cubicBezTo>
                  <a:pt x="1544" y="2373"/>
                  <a:pt x="1567" y="2362"/>
                  <a:pt x="1587" y="2370"/>
                </a:cubicBezTo>
                <a:lnTo>
                  <a:pt x="2347" y="2643"/>
                </a:lnTo>
                <a:lnTo>
                  <a:pt x="2477" y="2282"/>
                </a:lnTo>
                <a:lnTo>
                  <a:pt x="1717" y="2009"/>
                </a:lnTo>
                <a:cubicBezTo>
                  <a:pt x="1707" y="2005"/>
                  <a:pt x="1699" y="1998"/>
                  <a:pt x="1695" y="1988"/>
                </a:cubicBezTo>
                <a:cubicBezTo>
                  <a:pt x="1690" y="1979"/>
                  <a:pt x="1690" y="1968"/>
                  <a:pt x="1693" y="1958"/>
                </a:cubicBezTo>
                <a:cubicBezTo>
                  <a:pt x="1700" y="1939"/>
                  <a:pt x="1723" y="1927"/>
                  <a:pt x="1744" y="1935"/>
                </a:cubicBezTo>
                <a:lnTo>
                  <a:pt x="2504" y="2208"/>
                </a:lnTo>
                <a:lnTo>
                  <a:pt x="2633" y="1847"/>
                </a:lnTo>
                <a:lnTo>
                  <a:pt x="1873" y="1574"/>
                </a:lnTo>
                <a:cubicBezTo>
                  <a:pt x="1853" y="1566"/>
                  <a:pt x="1842" y="1544"/>
                  <a:pt x="1850" y="1523"/>
                </a:cubicBezTo>
                <a:cubicBezTo>
                  <a:pt x="1857" y="1504"/>
                  <a:pt x="1879" y="1493"/>
                  <a:pt x="1900" y="1500"/>
                </a:cubicBezTo>
                <a:lnTo>
                  <a:pt x="2660" y="1773"/>
                </a:lnTo>
                <a:lnTo>
                  <a:pt x="2790" y="1412"/>
                </a:lnTo>
                <a:lnTo>
                  <a:pt x="2029" y="1139"/>
                </a:lnTo>
                <a:cubicBezTo>
                  <a:pt x="2020" y="1135"/>
                  <a:pt x="2012" y="1128"/>
                  <a:pt x="2007" y="1119"/>
                </a:cubicBezTo>
                <a:cubicBezTo>
                  <a:pt x="2003" y="1109"/>
                  <a:pt x="2002" y="1098"/>
                  <a:pt x="2006" y="1089"/>
                </a:cubicBezTo>
                <a:cubicBezTo>
                  <a:pt x="2013" y="1069"/>
                  <a:pt x="2036" y="1058"/>
                  <a:pt x="2056" y="1065"/>
                </a:cubicBezTo>
                <a:close/>
                <a:moveTo>
                  <a:pt x="2575" y="1593"/>
                </a:moveTo>
                <a:lnTo>
                  <a:pt x="1948" y="1367"/>
                </a:lnTo>
                <a:cubicBezTo>
                  <a:pt x="1856" y="1334"/>
                  <a:pt x="1749" y="1385"/>
                  <a:pt x="1716" y="1476"/>
                </a:cubicBezTo>
                <a:cubicBezTo>
                  <a:pt x="1683" y="1570"/>
                  <a:pt x="1732" y="1674"/>
                  <a:pt x="1825" y="1707"/>
                </a:cubicBezTo>
                <a:lnTo>
                  <a:pt x="2452" y="1933"/>
                </a:lnTo>
                <a:lnTo>
                  <a:pt x="2418" y="2027"/>
                </a:lnTo>
                <a:lnTo>
                  <a:pt x="1791" y="1802"/>
                </a:lnTo>
                <a:cubicBezTo>
                  <a:pt x="1700" y="1769"/>
                  <a:pt x="1593" y="1820"/>
                  <a:pt x="1560" y="1911"/>
                </a:cubicBezTo>
                <a:cubicBezTo>
                  <a:pt x="1544" y="1956"/>
                  <a:pt x="1546" y="2005"/>
                  <a:pt x="1567" y="2049"/>
                </a:cubicBezTo>
                <a:cubicBezTo>
                  <a:pt x="1587" y="2093"/>
                  <a:pt x="1624" y="2126"/>
                  <a:pt x="1669" y="2142"/>
                </a:cubicBezTo>
                <a:lnTo>
                  <a:pt x="2296" y="2367"/>
                </a:lnTo>
                <a:lnTo>
                  <a:pt x="2262" y="2462"/>
                </a:lnTo>
                <a:lnTo>
                  <a:pt x="1635" y="2237"/>
                </a:lnTo>
                <a:cubicBezTo>
                  <a:pt x="1544" y="2204"/>
                  <a:pt x="1437" y="2255"/>
                  <a:pt x="1404" y="2346"/>
                </a:cubicBezTo>
                <a:cubicBezTo>
                  <a:pt x="1388" y="2391"/>
                  <a:pt x="1390" y="2440"/>
                  <a:pt x="1411" y="2484"/>
                </a:cubicBezTo>
                <a:cubicBezTo>
                  <a:pt x="1431" y="2528"/>
                  <a:pt x="1468" y="2561"/>
                  <a:pt x="1513" y="2577"/>
                </a:cubicBezTo>
                <a:lnTo>
                  <a:pt x="2131" y="2799"/>
                </a:lnTo>
                <a:cubicBezTo>
                  <a:pt x="2027" y="2981"/>
                  <a:pt x="1833" y="3095"/>
                  <a:pt x="1620" y="3095"/>
                </a:cubicBezTo>
                <a:cubicBezTo>
                  <a:pt x="1552" y="3095"/>
                  <a:pt x="1485" y="3083"/>
                  <a:pt x="1421" y="3060"/>
                </a:cubicBezTo>
                <a:lnTo>
                  <a:pt x="603" y="2766"/>
                </a:lnTo>
                <a:cubicBezTo>
                  <a:pt x="331" y="2668"/>
                  <a:pt x="174" y="2391"/>
                  <a:pt x="222" y="2113"/>
                </a:cubicBezTo>
                <a:lnTo>
                  <a:pt x="894" y="2354"/>
                </a:lnTo>
                <a:cubicBezTo>
                  <a:pt x="986" y="2388"/>
                  <a:pt x="1092" y="2337"/>
                  <a:pt x="1125" y="2246"/>
                </a:cubicBezTo>
                <a:cubicBezTo>
                  <a:pt x="1141" y="2200"/>
                  <a:pt x="1139" y="2151"/>
                  <a:pt x="1118" y="2107"/>
                </a:cubicBezTo>
                <a:cubicBezTo>
                  <a:pt x="1098" y="2064"/>
                  <a:pt x="1061" y="2031"/>
                  <a:pt x="1016" y="2014"/>
                </a:cubicBezTo>
                <a:lnTo>
                  <a:pt x="335" y="1770"/>
                </a:lnTo>
                <a:lnTo>
                  <a:pt x="369" y="1675"/>
                </a:lnTo>
                <a:lnTo>
                  <a:pt x="1050" y="1920"/>
                </a:lnTo>
                <a:cubicBezTo>
                  <a:pt x="1142" y="1953"/>
                  <a:pt x="1249" y="1902"/>
                  <a:pt x="1281" y="1811"/>
                </a:cubicBezTo>
                <a:cubicBezTo>
                  <a:pt x="1315" y="1717"/>
                  <a:pt x="1266" y="1613"/>
                  <a:pt x="1172" y="1579"/>
                </a:cubicBezTo>
                <a:lnTo>
                  <a:pt x="491" y="1335"/>
                </a:lnTo>
                <a:lnTo>
                  <a:pt x="525" y="1240"/>
                </a:lnTo>
                <a:lnTo>
                  <a:pt x="1206" y="1485"/>
                </a:lnTo>
                <a:cubicBezTo>
                  <a:pt x="1298" y="1518"/>
                  <a:pt x="1405" y="1467"/>
                  <a:pt x="1437" y="1376"/>
                </a:cubicBezTo>
                <a:cubicBezTo>
                  <a:pt x="1471" y="1282"/>
                  <a:pt x="1422" y="1178"/>
                  <a:pt x="1329" y="1145"/>
                </a:cubicBezTo>
                <a:lnTo>
                  <a:pt x="648" y="900"/>
                </a:lnTo>
                <a:lnTo>
                  <a:pt x="682" y="805"/>
                </a:lnTo>
                <a:lnTo>
                  <a:pt x="1362" y="1050"/>
                </a:lnTo>
                <a:cubicBezTo>
                  <a:pt x="1454" y="1083"/>
                  <a:pt x="1561" y="1032"/>
                  <a:pt x="1594" y="941"/>
                </a:cubicBezTo>
                <a:cubicBezTo>
                  <a:pt x="1627" y="847"/>
                  <a:pt x="1578" y="744"/>
                  <a:pt x="1485" y="710"/>
                </a:cubicBezTo>
                <a:lnTo>
                  <a:pt x="808" y="467"/>
                </a:lnTo>
                <a:cubicBezTo>
                  <a:pt x="907" y="270"/>
                  <a:pt x="1110" y="141"/>
                  <a:pt x="1335" y="141"/>
                </a:cubicBezTo>
                <a:cubicBezTo>
                  <a:pt x="1402" y="141"/>
                  <a:pt x="1469" y="153"/>
                  <a:pt x="1534" y="176"/>
                </a:cubicBezTo>
                <a:lnTo>
                  <a:pt x="2352" y="470"/>
                </a:lnTo>
                <a:cubicBezTo>
                  <a:pt x="2500" y="524"/>
                  <a:pt x="2618" y="631"/>
                  <a:pt x="2686" y="774"/>
                </a:cubicBezTo>
                <a:cubicBezTo>
                  <a:pt x="2743" y="895"/>
                  <a:pt x="2757" y="1028"/>
                  <a:pt x="2727" y="1156"/>
                </a:cubicBezTo>
                <a:lnTo>
                  <a:pt x="2104" y="932"/>
                </a:lnTo>
                <a:cubicBezTo>
                  <a:pt x="2012" y="899"/>
                  <a:pt x="1905" y="950"/>
                  <a:pt x="1873" y="1041"/>
                </a:cubicBezTo>
                <a:cubicBezTo>
                  <a:pt x="1856" y="1087"/>
                  <a:pt x="1859" y="1136"/>
                  <a:pt x="1879" y="1180"/>
                </a:cubicBezTo>
                <a:cubicBezTo>
                  <a:pt x="1900" y="1223"/>
                  <a:pt x="1936" y="1256"/>
                  <a:pt x="1982" y="1272"/>
                </a:cubicBezTo>
                <a:lnTo>
                  <a:pt x="2609" y="1498"/>
                </a:lnTo>
                <a:lnTo>
                  <a:pt x="2575" y="1593"/>
                </a:lnTo>
                <a:close/>
                <a:moveTo>
                  <a:pt x="979" y="3471"/>
                </a:moveTo>
                <a:lnTo>
                  <a:pt x="609" y="3342"/>
                </a:lnTo>
                <a:lnTo>
                  <a:pt x="609" y="2969"/>
                </a:lnTo>
                <a:lnTo>
                  <a:pt x="1375" y="3195"/>
                </a:lnTo>
                <a:lnTo>
                  <a:pt x="979" y="3471"/>
                </a:lnTo>
                <a:close/>
                <a:moveTo>
                  <a:pt x="840" y="3587"/>
                </a:moveTo>
                <a:lnTo>
                  <a:pt x="833" y="4116"/>
                </a:lnTo>
                <a:lnTo>
                  <a:pt x="609" y="4116"/>
                </a:lnTo>
                <a:lnTo>
                  <a:pt x="610" y="3501"/>
                </a:lnTo>
                <a:lnTo>
                  <a:pt x="610" y="3493"/>
                </a:lnTo>
                <a:lnTo>
                  <a:pt x="841" y="3573"/>
                </a:lnTo>
                <a:lnTo>
                  <a:pt x="840" y="3587"/>
                </a:lnTo>
                <a:close/>
              </a:path>
            </a:pathLst>
          </a:custGeom>
          <a:solidFill>
            <a:srgbClr val="75ADBE"/>
          </a:solidFill>
          <a:ln>
            <a:noFill/>
          </a:ln>
        </p:spPr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2CB8F53A-C4D8-44E8-9575-ECFD61D80E25}"/>
              </a:ext>
            </a:extLst>
          </p:cNvPr>
          <p:cNvSpPr txBox="1"/>
          <p:nvPr/>
        </p:nvSpPr>
        <p:spPr>
          <a:xfrm>
            <a:off x="878310" y="444020"/>
            <a:ext cx="2640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8151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26" grpId="0" animBg="1"/>
      <p:bldP spid="27" grpId="0" animBg="1"/>
      <p:bldP spid="28" grpId="0" animBg="1"/>
      <p:bldP spid="8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43F7838-0EEC-4905-B125-868AF882BD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1" y="-2666999"/>
            <a:ext cx="6858000" cy="1219200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9DB482D-0BEA-4EAE-B1E5-1FFB0B2191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24965" y="-1712443"/>
            <a:ext cx="6846876" cy="10271763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AAEC195-64A8-47C6-B9A2-3FD6641C8608}"/>
              </a:ext>
            </a:extLst>
          </p:cNvPr>
          <p:cNvGrpSpPr/>
          <p:nvPr/>
        </p:nvGrpSpPr>
        <p:grpSpPr>
          <a:xfrm>
            <a:off x="3578860" y="911860"/>
            <a:ext cx="5034280" cy="5034280"/>
            <a:chOff x="2428240" y="2113280"/>
            <a:chExt cx="2387600" cy="23876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ADE6DBE-80D2-406D-BCB5-49BC1A7B1C78}"/>
                </a:ext>
              </a:extLst>
            </p:cNvPr>
            <p:cNvSpPr/>
            <p:nvPr/>
          </p:nvSpPr>
          <p:spPr>
            <a:xfrm>
              <a:off x="3017520" y="2702560"/>
              <a:ext cx="1209040" cy="1209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337C7AC-04B1-4654-944A-632E5DA61C4B}"/>
                </a:ext>
              </a:extLst>
            </p:cNvPr>
            <p:cNvSpPr/>
            <p:nvPr/>
          </p:nvSpPr>
          <p:spPr>
            <a:xfrm>
              <a:off x="2692400" y="2377440"/>
              <a:ext cx="1859280" cy="185928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AE9288F-7E79-42CA-9934-681466A207F2}"/>
                </a:ext>
              </a:extLst>
            </p:cNvPr>
            <p:cNvSpPr/>
            <p:nvPr/>
          </p:nvSpPr>
          <p:spPr>
            <a:xfrm>
              <a:off x="2428240" y="2113280"/>
              <a:ext cx="2387600" cy="23876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C1C81A8-4BA8-497B-9565-2BB1FEA64494}"/>
              </a:ext>
            </a:extLst>
          </p:cNvPr>
          <p:cNvSpPr/>
          <p:nvPr/>
        </p:nvSpPr>
        <p:spPr>
          <a:xfrm>
            <a:off x="4405711" y="2154363"/>
            <a:ext cx="274320" cy="2743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BA2CB62-2F1D-4656-B0D7-D8AD6CA3EE67}"/>
              </a:ext>
            </a:extLst>
          </p:cNvPr>
          <p:cNvSpPr/>
          <p:nvPr/>
        </p:nvSpPr>
        <p:spPr>
          <a:xfrm>
            <a:off x="7575631" y="5251996"/>
            <a:ext cx="274320" cy="2743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E36E684-68C5-4971-80CC-4E65004E3394}"/>
              </a:ext>
            </a:extLst>
          </p:cNvPr>
          <p:cNvSpPr txBox="1"/>
          <p:nvPr/>
        </p:nvSpPr>
        <p:spPr>
          <a:xfrm>
            <a:off x="5365550" y="2362846"/>
            <a:ext cx="14653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0">
                <a:solidFill>
                  <a:srgbClr val="75AD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三极智量黑简体" panose="00000500000000000000" pitchFamily="2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FCE1E8A-6A66-4113-8930-E40A4C9818D5}"/>
              </a:ext>
            </a:extLst>
          </p:cNvPr>
          <p:cNvSpPr/>
          <p:nvPr/>
        </p:nvSpPr>
        <p:spPr>
          <a:xfrm>
            <a:off x="5181306" y="358155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dirty="0">
                <a:solidFill>
                  <a:srgbClr val="75AD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三极能量黑简体" panose="00000500000000000000" pitchFamily="2" charset="-122"/>
                <a:ea typeface="三极能量黑简体" panose="00000500000000000000" pitchFamily="2" charset="-122"/>
              </a:rPr>
              <a:t>辩论队伍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2E4CE13-18F2-4C1C-AEC7-2DCD8152FC3C}"/>
              </a:ext>
            </a:extLst>
          </p:cNvPr>
          <p:cNvSpPr txBox="1"/>
          <p:nvPr/>
        </p:nvSpPr>
        <p:spPr>
          <a:xfrm>
            <a:off x="800478" y="1416392"/>
            <a:ext cx="461665" cy="39200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三极准柔宋" panose="00000500000000000000" pitchFamily="2" charset="-122"/>
                <a:ea typeface="三极准柔宋" panose="00000500000000000000" pitchFamily="2" charset="-122"/>
              </a:rPr>
              <a:t>大学生辩论赛宣传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35CF9F5-2EEE-4BA1-AEB2-B9919194D4B0}"/>
              </a:ext>
            </a:extLst>
          </p:cNvPr>
          <p:cNvSpPr txBox="1"/>
          <p:nvPr/>
        </p:nvSpPr>
        <p:spPr>
          <a:xfrm>
            <a:off x="10876407" y="452120"/>
            <a:ext cx="746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三极准柔宋" panose="00000500000000000000" pitchFamily="2" charset="-122"/>
                <a:ea typeface="三极准柔宋" panose="00000500000000000000" pitchFamily="2" charset="-122"/>
              </a:rPr>
              <a:t>2020</a:t>
            </a:r>
            <a:endParaRPr lang="zh-CN" altLang="en-US" dirty="0">
              <a:solidFill>
                <a:schemeClr val="bg1"/>
              </a:solidFill>
              <a:latin typeface="三极准柔宋" panose="00000500000000000000" pitchFamily="2" charset="-122"/>
              <a:ea typeface="三极准柔宋" panose="000005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DF7A475-F3AA-4281-BFD2-54494900A67B}"/>
              </a:ext>
            </a:extLst>
          </p:cNvPr>
          <p:cNvSpPr txBox="1"/>
          <p:nvPr/>
        </p:nvSpPr>
        <p:spPr>
          <a:xfrm>
            <a:off x="10876407" y="5814814"/>
            <a:ext cx="746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三极准柔宋" panose="00000500000000000000" pitchFamily="2" charset="-122"/>
                <a:ea typeface="三极准柔宋" panose="00000500000000000000" pitchFamily="2" charset="-122"/>
              </a:rPr>
              <a:t>2030</a:t>
            </a:r>
            <a:endParaRPr lang="zh-CN" altLang="en-US" dirty="0">
              <a:solidFill>
                <a:schemeClr val="bg1"/>
              </a:solidFill>
              <a:latin typeface="三极准柔宋" panose="00000500000000000000" pitchFamily="2" charset="-122"/>
              <a:ea typeface="三极准柔宋" panose="00000500000000000000" pitchFamily="2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1BEAF91-1734-46EC-8266-0C74E7A00EBD}"/>
              </a:ext>
            </a:extLst>
          </p:cNvPr>
          <p:cNvCxnSpPr/>
          <p:nvPr/>
        </p:nvCxnSpPr>
        <p:spPr>
          <a:xfrm>
            <a:off x="11226927" y="1273907"/>
            <a:ext cx="0" cy="4084320"/>
          </a:xfrm>
          <a:prstGeom prst="line">
            <a:avLst/>
          </a:prstGeom>
          <a:ln>
            <a:solidFill>
              <a:schemeClr val="bg1">
                <a:alpha val="88000"/>
              </a:schemeClr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238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4="http://schemas.microsoft.com/office/drawing/2010/main"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ïṡľíḍ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EEB9E39C-DDDB-40DB-8C66-82A7C86DA311}"/>
              </a:ext>
            </a:extLst>
          </p:cNvPr>
          <p:cNvSpPr/>
          <p:nvPr/>
        </p:nvSpPr>
        <p:spPr>
          <a:xfrm>
            <a:off x="673099" y="3640077"/>
            <a:ext cx="342387" cy="342386"/>
          </a:xfrm>
          <a:prstGeom prst="flowChartConnector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ïṩļíḍ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6F9A3085-0C7F-4F27-B8A2-F7B8CB61B811}"/>
              </a:ext>
            </a:extLst>
          </p:cNvPr>
          <p:cNvSpPr/>
          <p:nvPr/>
        </p:nvSpPr>
        <p:spPr bwMode="auto">
          <a:xfrm flipH="1">
            <a:off x="777140" y="3706495"/>
            <a:ext cx="134304" cy="209550"/>
          </a:xfrm>
          <a:custGeom>
            <a:avLst/>
            <a:gdLst>
              <a:gd name="T0" fmla="*/ 138 w 2351"/>
              <a:gd name="T1" fmla="*/ 643 h 3663"/>
              <a:gd name="T2" fmla="*/ 138 w 2351"/>
              <a:gd name="T3" fmla="*/ 643 h 3663"/>
              <a:gd name="T4" fmla="*/ 1337 w 2351"/>
              <a:gd name="T5" fmla="*/ 1837 h 3663"/>
              <a:gd name="T6" fmla="*/ 138 w 2351"/>
              <a:gd name="T7" fmla="*/ 3020 h 3663"/>
              <a:gd name="T8" fmla="*/ 138 w 2351"/>
              <a:gd name="T9" fmla="*/ 3526 h 3663"/>
              <a:gd name="T10" fmla="*/ 645 w 2351"/>
              <a:gd name="T11" fmla="*/ 3526 h 3663"/>
              <a:gd name="T12" fmla="*/ 2351 w 2351"/>
              <a:gd name="T13" fmla="*/ 1837 h 3663"/>
              <a:gd name="T14" fmla="*/ 645 w 2351"/>
              <a:gd name="T15" fmla="*/ 138 h 3663"/>
              <a:gd name="T16" fmla="*/ 138 w 2351"/>
              <a:gd name="T17" fmla="*/ 138 h 3663"/>
              <a:gd name="T18" fmla="*/ 35 w 2351"/>
              <a:gd name="T19" fmla="*/ 391 h 3663"/>
              <a:gd name="T20" fmla="*/ 138 w 2351"/>
              <a:gd name="T21" fmla="*/ 643 h 3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51" h="3663">
                <a:moveTo>
                  <a:pt x="138" y="643"/>
                </a:moveTo>
                <a:lnTo>
                  <a:pt x="138" y="643"/>
                </a:lnTo>
                <a:cubicBezTo>
                  <a:pt x="1337" y="1837"/>
                  <a:pt x="1337" y="1837"/>
                  <a:pt x="1337" y="1837"/>
                </a:cubicBezTo>
                <a:cubicBezTo>
                  <a:pt x="138" y="3020"/>
                  <a:pt x="138" y="3020"/>
                  <a:pt x="138" y="3020"/>
                </a:cubicBezTo>
                <a:cubicBezTo>
                  <a:pt x="0" y="3158"/>
                  <a:pt x="0" y="3388"/>
                  <a:pt x="138" y="3526"/>
                </a:cubicBezTo>
                <a:cubicBezTo>
                  <a:pt x="277" y="3663"/>
                  <a:pt x="507" y="3663"/>
                  <a:pt x="645" y="3526"/>
                </a:cubicBezTo>
                <a:cubicBezTo>
                  <a:pt x="2351" y="1837"/>
                  <a:pt x="2351" y="1837"/>
                  <a:pt x="2351" y="1837"/>
                </a:cubicBezTo>
                <a:cubicBezTo>
                  <a:pt x="645" y="138"/>
                  <a:pt x="645" y="138"/>
                  <a:pt x="645" y="138"/>
                </a:cubicBezTo>
                <a:cubicBezTo>
                  <a:pt x="507" y="0"/>
                  <a:pt x="277" y="0"/>
                  <a:pt x="138" y="138"/>
                </a:cubicBezTo>
                <a:cubicBezTo>
                  <a:pt x="69" y="207"/>
                  <a:pt x="35" y="299"/>
                  <a:pt x="35" y="391"/>
                </a:cubicBezTo>
                <a:cubicBezTo>
                  <a:pt x="35" y="482"/>
                  <a:pt x="69" y="574"/>
                  <a:pt x="138" y="643"/>
                </a:cubicBezTo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47500" lnSpcReduction="20000"/>
          </a:bodyPr>
          <a:lstStyle/>
          <a:p>
            <a:endParaRPr lang="zh-CN" altLang="en-US"/>
          </a:p>
        </p:txBody>
      </p:sp>
      <p:sp>
        <p:nvSpPr>
          <p:cNvPr id="26" name="iŝlïď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2AE3E147-A1E9-4EB2-AF84-D4E9619146BF}"/>
              </a:ext>
            </a:extLst>
          </p:cNvPr>
          <p:cNvSpPr/>
          <p:nvPr/>
        </p:nvSpPr>
        <p:spPr>
          <a:xfrm>
            <a:off x="11176513" y="3640077"/>
            <a:ext cx="342387" cy="342386"/>
          </a:xfrm>
          <a:prstGeom prst="flowChartConnector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ïSḻïď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A89D939C-7DEE-4038-B840-418B11A3681F}"/>
              </a:ext>
            </a:extLst>
          </p:cNvPr>
          <p:cNvSpPr/>
          <p:nvPr/>
        </p:nvSpPr>
        <p:spPr bwMode="auto">
          <a:xfrm>
            <a:off x="11280555" y="3706495"/>
            <a:ext cx="134304" cy="209550"/>
          </a:xfrm>
          <a:custGeom>
            <a:avLst/>
            <a:gdLst>
              <a:gd name="T0" fmla="*/ 138 w 2351"/>
              <a:gd name="T1" fmla="*/ 643 h 3663"/>
              <a:gd name="T2" fmla="*/ 138 w 2351"/>
              <a:gd name="T3" fmla="*/ 643 h 3663"/>
              <a:gd name="T4" fmla="*/ 1337 w 2351"/>
              <a:gd name="T5" fmla="*/ 1837 h 3663"/>
              <a:gd name="T6" fmla="*/ 138 w 2351"/>
              <a:gd name="T7" fmla="*/ 3020 h 3663"/>
              <a:gd name="T8" fmla="*/ 138 w 2351"/>
              <a:gd name="T9" fmla="*/ 3526 h 3663"/>
              <a:gd name="T10" fmla="*/ 645 w 2351"/>
              <a:gd name="T11" fmla="*/ 3526 h 3663"/>
              <a:gd name="T12" fmla="*/ 2351 w 2351"/>
              <a:gd name="T13" fmla="*/ 1837 h 3663"/>
              <a:gd name="T14" fmla="*/ 645 w 2351"/>
              <a:gd name="T15" fmla="*/ 138 h 3663"/>
              <a:gd name="T16" fmla="*/ 138 w 2351"/>
              <a:gd name="T17" fmla="*/ 138 h 3663"/>
              <a:gd name="T18" fmla="*/ 35 w 2351"/>
              <a:gd name="T19" fmla="*/ 391 h 3663"/>
              <a:gd name="T20" fmla="*/ 138 w 2351"/>
              <a:gd name="T21" fmla="*/ 643 h 3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51" h="3663">
                <a:moveTo>
                  <a:pt x="138" y="643"/>
                </a:moveTo>
                <a:lnTo>
                  <a:pt x="138" y="643"/>
                </a:lnTo>
                <a:cubicBezTo>
                  <a:pt x="1337" y="1837"/>
                  <a:pt x="1337" y="1837"/>
                  <a:pt x="1337" y="1837"/>
                </a:cubicBezTo>
                <a:cubicBezTo>
                  <a:pt x="138" y="3020"/>
                  <a:pt x="138" y="3020"/>
                  <a:pt x="138" y="3020"/>
                </a:cubicBezTo>
                <a:cubicBezTo>
                  <a:pt x="0" y="3158"/>
                  <a:pt x="0" y="3388"/>
                  <a:pt x="138" y="3526"/>
                </a:cubicBezTo>
                <a:cubicBezTo>
                  <a:pt x="277" y="3663"/>
                  <a:pt x="507" y="3663"/>
                  <a:pt x="645" y="3526"/>
                </a:cubicBezTo>
                <a:cubicBezTo>
                  <a:pt x="2351" y="1837"/>
                  <a:pt x="2351" y="1837"/>
                  <a:pt x="2351" y="1837"/>
                </a:cubicBezTo>
                <a:cubicBezTo>
                  <a:pt x="645" y="138"/>
                  <a:pt x="645" y="138"/>
                  <a:pt x="645" y="138"/>
                </a:cubicBezTo>
                <a:cubicBezTo>
                  <a:pt x="507" y="0"/>
                  <a:pt x="277" y="0"/>
                  <a:pt x="138" y="138"/>
                </a:cubicBezTo>
                <a:cubicBezTo>
                  <a:pt x="69" y="207"/>
                  <a:pt x="35" y="299"/>
                  <a:pt x="35" y="391"/>
                </a:cubicBezTo>
                <a:cubicBezTo>
                  <a:pt x="35" y="482"/>
                  <a:pt x="69" y="574"/>
                  <a:pt x="138" y="643"/>
                </a:cubicBezTo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47500" lnSpcReduction="20000"/>
          </a:bodyPr>
          <a:lstStyle/>
          <a:p>
            <a:endParaRPr lang="zh-CN" altLang="en-US"/>
          </a:p>
        </p:txBody>
      </p:sp>
      <p:sp>
        <p:nvSpPr>
          <p:cNvPr id="19" name="îśļíḋ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AFBD2D5F-8636-4681-9FBE-02130218EB35}"/>
              </a:ext>
            </a:extLst>
          </p:cNvPr>
          <p:cNvSpPr/>
          <p:nvPr/>
        </p:nvSpPr>
        <p:spPr>
          <a:xfrm>
            <a:off x="4578590" y="1839595"/>
            <a:ext cx="3034821" cy="3943350"/>
          </a:xfrm>
          <a:prstGeom prst="roundRect">
            <a:avLst>
              <a:gd name="adj" fmla="val 3877"/>
            </a:avLst>
          </a:prstGeom>
          <a:solidFill>
            <a:schemeClr val="bg1"/>
          </a:solidFill>
          <a:ln w="3175">
            <a:noFill/>
            <a:prstDash val="solid"/>
            <a:round/>
            <a:headEnd/>
            <a:tailEnd/>
          </a:ln>
          <a:effectLst>
            <a:outerShdw blurRad="127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endParaRPr lang="zh-CN" altLang="en-US"/>
          </a:p>
        </p:txBody>
      </p:sp>
      <p:sp>
        <p:nvSpPr>
          <p:cNvPr id="20" name="îṡlïḓ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C5132863-E433-46E0-A1A6-80C16A7E0AA6}"/>
              </a:ext>
            </a:extLst>
          </p:cNvPr>
          <p:cNvSpPr/>
          <p:nvPr/>
        </p:nvSpPr>
        <p:spPr>
          <a:xfrm>
            <a:off x="5835942" y="2693454"/>
            <a:ext cx="520116" cy="540000"/>
          </a:xfrm>
          <a:custGeom>
            <a:avLst/>
            <a:gdLst>
              <a:gd name="connsiteX0" fmla="*/ 332623 w 583294"/>
              <a:gd name="connsiteY0" fmla="*/ 296967 h 605593"/>
              <a:gd name="connsiteX1" fmla="*/ 316983 w 583294"/>
              <a:gd name="connsiteY1" fmla="*/ 302537 h 605593"/>
              <a:gd name="connsiteX2" fmla="*/ 311624 w 583294"/>
              <a:gd name="connsiteY2" fmla="*/ 308872 h 605593"/>
              <a:gd name="connsiteX3" fmla="*/ 311624 w 583294"/>
              <a:gd name="connsiteY3" fmla="*/ 325036 h 605593"/>
              <a:gd name="connsiteX4" fmla="*/ 309108 w 583294"/>
              <a:gd name="connsiteY4" fmla="*/ 326784 h 605593"/>
              <a:gd name="connsiteX5" fmla="*/ 307467 w 583294"/>
              <a:gd name="connsiteY5" fmla="*/ 331698 h 605593"/>
              <a:gd name="connsiteX6" fmla="*/ 311077 w 583294"/>
              <a:gd name="connsiteY6" fmla="*/ 366102 h 605593"/>
              <a:gd name="connsiteX7" fmla="*/ 315780 w 583294"/>
              <a:gd name="connsiteY7" fmla="*/ 371673 h 605593"/>
              <a:gd name="connsiteX8" fmla="*/ 317530 w 583294"/>
              <a:gd name="connsiteY8" fmla="*/ 371891 h 605593"/>
              <a:gd name="connsiteX9" fmla="*/ 322670 w 583294"/>
              <a:gd name="connsiteY9" fmla="*/ 369379 h 605593"/>
              <a:gd name="connsiteX10" fmla="*/ 340826 w 583294"/>
              <a:gd name="connsiteY10" fmla="*/ 345242 h 605593"/>
              <a:gd name="connsiteX11" fmla="*/ 342139 w 583294"/>
              <a:gd name="connsiteY11" fmla="*/ 341310 h 605593"/>
              <a:gd name="connsiteX12" fmla="*/ 342139 w 583294"/>
              <a:gd name="connsiteY12" fmla="*/ 302646 h 605593"/>
              <a:gd name="connsiteX13" fmla="*/ 339076 w 583294"/>
              <a:gd name="connsiteY13" fmla="*/ 297076 h 605593"/>
              <a:gd name="connsiteX14" fmla="*/ 332623 w 583294"/>
              <a:gd name="connsiteY14" fmla="*/ 296967 h 605593"/>
              <a:gd name="connsiteX15" fmla="*/ 250702 w 583294"/>
              <a:gd name="connsiteY15" fmla="*/ 296967 h 605593"/>
              <a:gd name="connsiteX16" fmla="*/ 244249 w 583294"/>
              <a:gd name="connsiteY16" fmla="*/ 297076 h 605593"/>
              <a:gd name="connsiteX17" fmla="*/ 241187 w 583294"/>
              <a:gd name="connsiteY17" fmla="*/ 302646 h 605593"/>
              <a:gd name="connsiteX18" fmla="*/ 241077 w 583294"/>
              <a:gd name="connsiteY18" fmla="*/ 341310 h 605593"/>
              <a:gd name="connsiteX19" fmla="*/ 242390 w 583294"/>
              <a:gd name="connsiteY19" fmla="*/ 345242 h 605593"/>
              <a:gd name="connsiteX20" fmla="*/ 260655 w 583294"/>
              <a:gd name="connsiteY20" fmla="*/ 369379 h 605593"/>
              <a:gd name="connsiteX21" fmla="*/ 265796 w 583294"/>
              <a:gd name="connsiteY21" fmla="*/ 371891 h 605593"/>
              <a:gd name="connsiteX22" fmla="*/ 267546 w 583294"/>
              <a:gd name="connsiteY22" fmla="*/ 371673 h 605593"/>
              <a:gd name="connsiteX23" fmla="*/ 272249 w 583294"/>
              <a:gd name="connsiteY23" fmla="*/ 366102 h 605593"/>
              <a:gd name="connsiteX24" fmla="*/ 275858 w 583294"/>
              <a:gd name="connsiteY24" fmla="*/ 331698 h 605593"/>
              <a:gd name="connsiteX25" fmla="*/ 274218 w 583294"/>
              <a:gd name="connsiteY25" fmla="*/ 326674 h 605593"/>
              <a:gd name="connsiteX26" fmla="*/ 271702 w 583294"/>
              <a:gd name="connsiteY26" fmla="*/ 325036 h 605593"/>
              <a:gd name="connsiteX27" fmla="*/ 271702 w 583294"/>
              <a:gd name="connsiteY27" fmla="*/ 308872 h 605593"/>
              <a:gd name="connsiteX28" fmla="*/ 266343 w 583294"/>
              <a:gd name="connsiteY28" fmla="*/ 302537 h 605593"/>
              <a:gd name="connsiteX29" fmla="*/ 250702 w 583294"/>
              <a:gd name="connsiteY29" fmla="*/ 296967 h 605593"/>
              <a:gd name="connsiteX30" fmla="*/ 30625 w 583294"/>
              <a:gd name="connsiteY30" fmla="*/ 270619 h 605593"/>
              <a:gd name="connsiteX31" fmla="*/ 94718 w 583294"/>
              <a:gd name="connsiteY31" fmla="*/ 270619 h 605593"/>
              <a:gd name="connsiteX32" fmla="*/ 125343 w 583294"/>
              <a:gd name="connsiteY32" fmla="*/ 301200 h 605593"/>
              <a:gd name="connsiteX33" fmla="*/ 293999 w 583294"/>
              <a:gd name="connsiteY33" fmla="*/ 469616 h 605593"/>
              <a:gd name="connsiteX34" fmla="*/ 462654 w 583294"/>
              <a:gd name="connsiteY34" fmla="*/ 301200 h 605593"/>
              <a:gd name="connsiteX35" fmla="*/ 493279 w 583294"/>
              <a:gd name="connsiteY35" fmla="*/ 270619 h 605593"/>
              <a:gd name="connsiteX36" fmla="*/ 552669 w 583294"/>
              <a:gd name="connsiteY36" fmla="*/ 270619 h 605593"/>
              <a:gd name="connsiteX37" fmla="*/ 583294 w 583294"/>
              <a:gd name="connsiteY37" fmla="*/ 301200 h 605593"/>
              <a:gd name="connsiteX38" fmla="*/ 552669 w 583294"/>
              <a:gd name="connsiteY38" fmla="*/ 331782 h 605593"/>
              <a:gd name="connsiteX39" fmla="*/ 521935 w 583294"/>
              <a:gd name="connsiteY39" fmla="*/ 331782 h 605593"/>
              <a:gd name="connsiteX40" fmla="*/ 478513 w 583294"/>
              <a:gd name="connsiteY40" fmla="*/ 438052 h 605593"/>
              <a:gd name="connsiteX41" fmla="*/ 504982 w 583294"/>
              <a:gd name="connsiteY41" fmla="*/ 464592 h 605593"/>
              <a:gd name="connsiteX42" fmla="*/ 504982 w 583294"/>
              <a:gd name="connsiteY42" fmla="*/ 507842 h 605593"/>
              <a:gd name="connsiteX43" fmla="*/ 483326 w 583294"/>
              <a:gd name="connsiteY43" fmla="*/ 516798 h 605593"/>
              <a:gd name="connsiteX44" fmla="*/ 461670 w 583294"/>
              <a:gd name="connsiteY44" fmla="*/ 507842 h 605593"/>
              <a:gd name="connsiteX45" fmla="*/ 435638 w 583294"/>
              <a:gd name="connsiteY45" fmla="*/ 481957 h 605593"/>
              <a:gd name="connsiteX46" fmla="*/ 322327 w 583294"/>
              <a:gd name="connsiteY46" fmla="*/ 529140 h 605593"/>
              <a:gd name="connsiteX47" fmla="*/ 322327 w 583294"/>
              <a:gd name="connsiteY47" fmla="*/ 575012 h 605593"/>
              <a:gd name="connsiteX48" fmla="*/ 291592 w 583294"/>
              <a:gd name="connsiteY48" fmla="*/ 605593 h 605593"/>
              <a:gd name="connsiteX49" fmla="*/ 260967 w 583294"/>
              <a:gd name="connsiteY49" fmla="*/ 575012 h 605593"/>
              <a:gd name="connsiteX50" fmla="*/ 260967 w 583294"/>
              <a:gd name="connsiteY50" fmla="*/ 528485 h 605593"/>
              <a:gd name="connsiteX51" fmla="*/ 149624 w 583294"/>
              <a:gd name="connsiteY51" fmla="*/ 479882 h 605593"/>
              <a:gd name="connsiteX52" fmla="*/ 121624 w 583294"/>
              <a:gd name="connsiteY52" fmla="*/ 507842 h 605593"/>
              <a:gd name="connsiteX53" fmla="*/ 99968 w 583294"/>
              <a:gd name="connsiteY53" fmla="*/ 516798 h 605593"/>
              <a:gd name="connsiteX54" fmla="*/ 78312 w 583294"/>
              <a:gd name="connsiteY54" fmla="*/ 507842 h 605593"/>
              <a:gd name="connsiteX55" fmla="*/ 78312 w 583294"/>
              <a:gd name="connsiteY55" fmla="*/ 464592 h 605593"/>
              <a:gd name="connsiteX56" fmla="*/ 107515 w 583294"/>
              <a:gd name="connsiteY56" fmla="*/ 435430 h 605593"/>
              <a:gd name="connsiteX57" fmla="*/ 66062 w 583294"/>
              <a:gd name="connsiteY57" fmla="*/ 331782 h 605593"/>
              <a:gd name="connsiteX58" fmla="*/ 30625 w 583294"/>
              <a:gd name="connsiteY58" fmla="*/ 331782 h 605593"/>
              <a:gd name="connsiteX59" fmla="*/ 0 w 583294"/>
              <a:gd name="connsiteY59" fmla="*/ 301200 h 605593"/>
              <a:gd name="connsiteX60" fmla="*/ 30625 w 583294"/>
              <a:gd name="connsiteY60" fmla="*/ 270619 h 605593"/>
              <a:gd name="connsiteX61" fmla="*/ 260655 w 583294"/>
              <a:gd name="connsiteY61" fmla="*/ 122871 h 605593"/>
              <a:gd name="connsiteX62" fmla="*/ 215703 w 583294"/>
              <a:gd name="connsiteY62" fmla="*/ 134776 h 605593"/>
              <a:gd name="connsiteX63" fmla="*/ 212093 w 583294"/>
              <a:gd name="connsiteY63" fmla="*/ 140565 h 605593"/>
              <a:gd name="connsiteX64" fmla="*/ 212093 w 583294"/>
              <a:gd name="connsiteY64" fmla="*/ 152142 h 605593"/>
              <a:gd name="connsiteX65" fmla="*/ 209468 w 583294"/>
              <a:gd name="connsiteY65" fmla="*/ 152142 h 605593"/>
              <a:gd name="connsiteX66" fmla="*/ 203015 w 583294"/>
              <a:gd name="connsiteY66" fmla="*/ 158586 h 605593"/>
              <a:gd name="connsiteX67" fmla="*/ 203015 w 583294"/>
              <a:gd name="connsiteY67" fmla="*/ 169289 h 605593"/>
              <a:gd name="connsiteX68" fmla="*/ 205969 w 583294"/>
              <a:gd name="connsiteY68" fmla="*/ 174641 h 605593"/>
              <a:gd name="connsiteX69" fmla="*/ 212203 w 583294"/>
              <a:gd name="connsiteY69" fmla="*/ 178791 h 605593"/>
              <a:gd name="connsiteX70" fmla="*/ 212640 w 583294"/>
              <a:gd name="connsiteY70" fmla="*/ 181413 h 605593"/>
              <a:gd name="connsiteX71" fmla="*/ 235828 w 583294"/>
              <a:gd name="connsiteY71" fmla="*/ 235039 h 605593"/>
              <a:gd name="connsiteX72" fmla="*/ 274218 w 583294"/>
              <a:gd name="connsiteY72" fmla="*/ 268242 h 605593"/>
              <a:gd name="connsiteX73" fmla="*/ 309108 w 583294"/>
              <a:gd name="connsiteY73" fmla="*/ 268242 h 605593"/>
              <a:gd name="connsiteX74" fmla="*/ 347498 w 583294"/>
              <a:gd name="connsiteY74" fmla="*/ 235039 h 605593"/>
              <a:gd name="connsiteX75" fmla="*/ 370685 w 583294"/>
              <a:gd name="connsiteY75" fmla="*/ 181413 h 605593"/>
              <a:gd name="connsiteX76" fmla="*/ 371123 w 583294"/>
              <a:gd name="connsiteY76" fmla="*/ 178791 h 605593"/>
              <a:gd name="connsiteX77" fmla="*/ 377357 w 583294"/>
              <a:gd name="connsiteY77" fmla="*/ 174641 h 605593"/>
              <a:gd name="connsiteX78" fmla="*/ 380310 w 583294"/>
              <a:gd name="connsiteY78" fmla="*/ 169289 h 605593"/>
              <a:gd name="connsiteX79" fmla="*/ 380310 w 583294"/>
              <a:gd name="connsiteY79" fmla="*/ 158586 h 605593"/>
              <a:gd name="connsiteX80" fmla="*/ 373857 w 583294"/>
              <a:gd name="connsiteY80" fmla="*/ 152142 h 605593"/>
              <a:gd name="connsiteX81" fmla="*/ 370248 w 583294"/>
              <a:gd name="connsiteY81" fmla="*/ 152142 h 605593"/>
              <a:gd name="connsiteX82" fmla="*/ 368279 w 583294"/>
              <a:gd name="connsiteY82" fmla="*/ 149958 h 605593"/>
              <a:gd name="connsiteX83" fmla="*/ 362045 w 583294"/>
              <a:gd name="connsiteY83" fmla="*/ 149521 h 605593"/>
              <a:gd name="connsiteX84" fmla="*/ 336451 w 583294"/>
              <a:gd name="connsiteY84" fmla="*/ 155309 h 605593"/>
              <a:gd name="connsiteX85" fmla="*/ 296749 w 583294"/>
              <a:gd name="connsiteY85" fmla="*/ 137288 h 605593"/>
              <a:gd name="connsiteX86" fmla="*/ 260655 w 583294"/>
              <a:gd name="connsiteY86" fmla="*/ 122871 h 605593"/>
              <a:gd name="connsiteX87" fmla="*/ 275311 w 583294"/>
              <a:gd name="connsiteY87" fmla="*/ 0 h 605593"/>
              <a:gd name="connsiteX88" fmla="*/ 308014 w 583294"/>
              <a:gd name="connsiteY88" fmla="*/ 0 h 605593"/>
              <a:gd name="connsiteX89" fmla="*/ 409185 w 583294"/>
              <a:gd name="connsiteY89" fmla="*/ 101027 h 605593"/>
              <a:gd name="connsiteX90" fmla="*/ 409185 w 583294"/>
              <a:gd name="connsiteY90" fmla="*/ 132701 h 605593"/>
              <a:gd name="connsiteX91" fmla="*/ 414982 w 583294"/>
              <a:gd name="connsiteY91" fmla="*/ 150722 h 605593"/>
              <a:gd name="connsiteX92" fmla="*/ 414982 w 583294"/>
              <a:gd name="connsiteY92" fmla="*/ 173331 h 605593"/>
              <a:gd name="connsiteX93" fmla="*/ 403826 w 583294"/>
              <a:gd name="connsiteY93" fmla="*/ 197140 h 605593"/>
              <a:gd name="connsiteX94" fmla="*/ 397263 w 583294"/>
              <a:gd name="connsiteY94" fmla="*/ 214288 h 605593"/>
              <a:gd name="connsiteX95" fmla="*/ 375498 w 583294"/>
              <a:gd name="connsiteY95" fmla="*/ 255136 h 605593"/>
              <a:gd name="connsiteX96" fmla="*/ 360732 w 583294"/>
              <a:gd name="connsiteY96" fmla="*/ 273922 h 605593"/>
              <a:gd name="connsiteX97" fmla="*/ 371670 w 583294"/>
              <a:gd name="connsiteY97" fmla="*/ 287574 h 605593"/>
              <a:gd name="connsiteX98" fmla="*/ 432919 w 583294"/>
              <a:gd name="connsiteY98" fmla="*/ 306141 h 605593"/>
              <a:gd name="connsiteX99" fmla="*/ 294014 w 583294"/>
              <a:gd name="connsiteY99" fmla="*/ 433272 h 605593"/>
              <a:gd name="connsiteX100" fmla="*/ 154891 w 583294"/>
              <a:gd name="connsiteY100" fmla="*/ 304721 h 605593"/>
              <a:gd name="connsiteX101" fmla="*/ 211656 w 583294"/>
              <a:gd name="connsiteY101" fmla="*/ 287574 h 605593"/>
              <a:gd name="connsiteX102" fmla="*/ 222593 w 583294"/>
              <a:gd name="connsiteY102" fmla="*/ 273922 h 605593"/>
              <a:gd name="connsiteX103" fmla="*/ 207828 w 583294"/>
              <a:gd name="connsiteY103" fmla="*/ 255136 h 605593"/>
              <a:gd name="connsiteX104" fmla="*/ 186063 w 583294"/>
              <a:gd name="connsiteY104" fmla="*/ 214288 h 605593"/>
              <a:gd name="connsiteX105" fmla="*/ 179500 w 583294"/>
              <a:gd name="connsiteY105" fmla="*/ 197140 h 605593"/>
              <a:gd name="connsiteX106" fmla="*/ 168344 w 583294"/>
              <a:gd name="connsiteY106" fmla="*/ 173331 h 605593"/>
              <a:gd name="connsiteX107" fmla="*/ 168344 w 583294"/>
              <a:gd name="connsiteY107" fmla="*/ 150722 h 605593"/>
              <a:gd name="connsiteX108" fmla="*/ 174141 w 583294"/>
              <a:gd name="connsiteY108" fmla="*/ 132701 h 605593"/>
              <a:gd name="connsiteX109" fmla="*/ 174141 w 583294"/>
              <a:gd name="connsiteY109" fmla="*/ 101027 h 605593"/>
              <a:gd name="connsiteX110" fmla="*/ 275311 w 583294"/>
              <a:gd name="connsiteY110" fmla="*/ 0 h 605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583294" h="605593">
                <a:moveTo>
                  <a:pt x="332623" y="296967"/>
                </a:moveTo>
                <a:cubicBezTo>
                  <a:pt x="327373" y="299697"/>
                  <a:pt x="322123" y="301663"/>
                  <a:pt x="316983" y="302537"/>
                </a:cubicBezTo>
                <a:cubicBezTo>
                  <a:pt x="313811" y="303083"/>
                  <a:pt x="311624" y="305814"/>
                  <a:pt x="311624" y="308872"/>
                </a:cubicBezTo>
                <a:lnTo>
                  <a:pt x="311624" y="325036"/>
                </a:lnTo>
                <a:cubicBezTo>
                  <a:pt x="310639" y="325364"/>
                  <a:pt x="309874" y="326019"/>
                  <a:pt x="309108" y="326784"/>
                </a:cubicBezTo>
                <a:cubicBezTo>
                  <a:pt x="307905" y="328094"/>
                  <a:pt x="307358" y="329951"/>
                  <a:pt x="307467" y="331698"/>
                </a:cubicBezTo>
                <a:lnTo>
                  <a:pt x="311077" y="366102"/>
                </a:lnTo>
                <a:cubicBezTo>
                  <a:pt x="311295" y="368724"/>
                  <a:pt x="313155" y="371017"/>
                  <a:pt x="315780" y="371673"/>
                </a:cubicBezTo>
                <a:cubicBezTo>
                  <a:pt x="316327" y="371891"/>
                  <a:pt x="316983" y="371891"/>
                  <a:pt x="317530" y="371891"/>
                </a:cubicBezTo>
                <a:cubicBezTo>
                  <a:pt x="319498" y="371891"/>
                  <a:pt x="321467" y="371017"/>
                  <a:pt x="322670" y="369379"/>
                </a:cubicBezTo>
                <a:lnTo>
                  <a:pt x="340826" y="345242"/>
                </a:lnTo>
                <a:cubicBezTo>
                  <a:pt x="341701" y="344149"/>
                  <a:pt x="342139" y="342730"/>
                  <a:pt x="342139" y="341310"/>
                </a:cubicBezTo>
                <a:lnTo>
                  <a:pt x="342139" y="302646"/>
                </a:lnTo>
                <a:cubicBezTo>
                  <a:pt x="342139" y="300353"/>
                  <a:pt x="340936" y="298277"/>
                  <a:pt x="339076" y="297076"/>
                </a:cubicBezTo>
                <a:cubicBezTo>
                  <a:pt x="337108" y="295984"/>
                  <a:pt x="334701" y="295875"/>
                  <a:pt x="332623" y="296967"/>
                </a:cubicBezTo>
                <a:close/>
                <a:moveTo>
                  <a:pt x="250702" y="296967"/>
                </a:moveTo>
                <a:cubicBezTo>
                  <a:pt x="248624" y="295875"/>
                  <a:pt x="246218" y="295984"/>
                  <a:pt x="244249" y="297076"/>
                </a:cubicBezTo>
                <a:cubicBezTo>
                  <a:pt x="242281" y="298277"/>
                  <a:pt x="241187" y="300353"/>
                  <a:pt x="241187" y="302646"/>
                </a:cubicBezTo>
                <a:lnTo>
                  <a:pt x="241077" y="341310"/>
                </a:lnTo>
                <a:cubicBezTo>
                  <a:pt x="241077" y="342730"/>
                  <a:pt x="241624" y="344149"/>
                  <a:pt x="242390" y="345242"/>
                </a:cubicBezTo>
                <a:lnTo>
                  <a:pt x="260655" y="369379"/>
                </a:lnTo>
                <a:cubicBezTo>
                  <a:pt x="261859" y="371017"/>
                  <a:pt x="263827" y="371891"/>
                  <a:pt x="265796" y="371891"/>
                </a:cubicBezTo>
                <a:cubicBezTo>
                  <a:pt x="266343" y="371891"/>
                  <a:pt x="266999" y="371891"/>
                  <a:pt x="267546" y="371673"/>
                </a:cubicBezTo>
                <a:cubicBezTo>
                  <a:pt x="270171" y="371017"/>
                  <a:pt x="272030" y="368833"/>
                  <a:pt x="272249" y="366102"/>
                </a:cubicBezTo>
                <a:lnTo>
                  <a:pt x="275858" y="331698"/>
                </a:lnTo>
                <a:cubicBezTo>
                  <a:pt x="275968" y="329951"/>
                  <a:pt x="275421" y="328094"/>
                  <a:pt x="274218" y="326674"/>
                </a:cubicBezTo>
                <a:cubicBezTo>
                  <a:pt x="273452" y="326019"/>
                  <a:pt x="272687" y="325364"/>
                  <a:pt x="271702" y="325036"/>
                </a:cubicBezTo>
                <a:lnTo>
                  <a:pt x="271702" y="308872"/>
                </a:lnTo>
                <a:cubicBezTo>
                  <a:pt x="271702" y="305814"/>
                  <a:pt x="269515" y="303083"/>
                  <a:pt x="266343" y="302537"/>
                </a:cubicBezTo>
                <a:cubicBezTo>
                  <a:pt x="261202" y="301663"/>
                  <a:pt x="255952" y="299697"/>
                  <a:pt x="250702" y="296967"/>
                </a:cubicBezTo>
                <a:close/>
                <a:moveTo>
                  <a:pt x="30625" y="270619"/>
                </a:moveTo>
                <a:lnTo>
                  <a:pt x="94718" y="270619"/>
                </a:lnTo>
                <a:cubicBezTo>
                  <a:pt x="111562" y="270619"/>
                  <a:pt x="125343" y="284271"/>
                  <a:pt x="125343" y="301200"/>
                </a:cubicBezTo>
                <a:cubicBezTo>
                  <a:pt x="125343" y="394036"/>
                  <a:pt x="201030" y="469616"/>
                  <a:pt x="293999" y="469616"/>
                </a:cubicBezTo>
                <a:cubicBezTo>
                  <a:pt x="386967" y="469616"/>
                  <a:pt x="462654" y="394036"/>
                  <a:pt x="462654" y="301200"/>
                </a:cubicBezTo>
                <a:cubicBezTo>
                  <a:pt x="462654" y="284271"/>
                  <a:pt x="476326" y="270619"/>
                  <a:pt x="493279" y="270619"/>
                </a:cubicBezTo>
                <a:lnTo>
                  <a:pt x="552669" y="270619"/>
                </a:lnTo>
                <a:cubicBezTo>
                  <a:pt x="569622" y="270619"/>
                  <a:pt x="583294" y="284271"/>
                  <a:pt x="583294" y="301200"/>
                </a:cubicBezTo>
                <a:cubicBezTo>
                  <a:pt x="583294" y="318129"/>
                  <a:pt x="569622" y="331782"/>
                  <a:pt x="552669" y="331782"/>
                </a:cubicBezTo>
                <a:lnTo>
                  <a:pt x="521935" y="331782"/>
                </a:lnTo>
                <a:cubicBezTo>
                  <a:pt x="516576" y="371319"/>
                  <a:pt x="501263" y="407579"/>
                  <a:pt x="478513" y="438052"/>
                </a:cubicBezTo>
                <a:lnTo>
                  <a:pt x="504982" y="464592"/>
                </a:lnTo>
                <a:cubicBezTo>
                  <a:pt x="516904" y="476497"/>
                  <a:pt x="516904" y="495937"/>
                  <a:pt x="504982" y="507842"/>
                </a:cubicBezTo>
                <a:cubicBezTo>
                  <a:pt x="498966" y="513849"/>
                  <a:pt x="491091" y="516798"/>
                  <a:pt x="483326" y="516798"/>
                </a:cubicBezTo>
                <a:cubicBezTo>
                  <a:pt x="475451" y="516798"/>
                  <a:pt x="467576" y="513849"/>
                  <a:pt x="461670" y="507842"/>
                </a:cubicBezTo>
                <a:lnTo>
                  <a:pt x="435638" y="481957"/>
                </a:lnTo>
                <a:cubicBezTo>
                  <a:pt x="403592" y="507078"/>
                  <a:pt x="364764" y="523897"/>
                  <a:pt x="322327" y="529140"/>
                </a:cubicBezTo>
                <a:lnTo>
                  <a:pt x="322327" y="575012"/>
                </a:lnTo>
                <a:cubicBezTo>
                  <a:pt x="322327" y="591832"/>
                  <a:pt x="308545" y="605593"/>
                  <a:pt x="291592" y="605593"/>
                </a:cubicBezTo>
                <a:cubicBezTo>
                  <a:pt x="274749" y="605593"/>
                  <a:pt x="260967" y="591832"/>
                  <a:pt x="260967" y="575012"/>
                </a:cubicBezTo>
                <a:lnTo>
                  <a:pt x="260967" y="528485"/>
                </a:lnTo>
                <a:cubicBezTo>
                  <a:pt x="219186" y="522478"/>
                  <a:pt x="181015" y="505221"/>
                  <a:pt x="149624" y="479882"/>
                </a:cubicBezTo>
                <a:lnTo>
                  <a:pt x="121624" y="507842"/>
                </a:lnTo>
                <a:cubicBezTo>
                  <a:pt x="115718" y="513849"/>
                  <a:pt x="107843" y="516798"/>
                  <a:pt x="99968" y="516798"/>
                </a:cubicBezTo>
                <a:cubicBezTo>
                  <a:pt x="92093" y="516798"/>
                  <a:pt x="84328" y="513849"/>
                  <a:pt x="78312" y="507842"/>
                </a:cubicBezTo>
                <a:cubicBezTo>
                  <a:pt x="66281" y="495937"/>
                  <a:pt x="66281" y="476497"/>
                  <a:pt x="78312" y="464592"/>
                </a:cubicBezTo>
                <a:lnTo>
                  <a:pt x="107515" y="435430"/>
                </a:lnTo>
                <a:cubicBezTo>
                  <a:pt x="85859" y="405504"/>
                  <a:pt x="71203" y="370117"/>
                  <a:pt x="66062" y="331782"/>
                </a:cubicBezTo>
                <a:lnTo>
                  <a:pt x="30625" y="331782"/>
                </a:lnTo>
                <a:cubicBezTo>
                  <a:pt x="13672" y="331782"/>
                  <a:pt x="0" y="318129"/>
                  <a:pt x="0" y="301200"/>
                </a:cubicBezTo>
                <a:cubicBezTo>
                  <a:pt x="0" y="284271"/>
                  <a:pt x="13672" y="270619"/>
                  <a:pt x="30625" y="270619"/>
                </a:cubicBezTo>
                <a:close/>
                <a:moveTo>
                  <a:pt x="260655" y="122871"/>
                </a:moveTo>
                <a:cubicBezTo>
                  <a:pt x="242390" y="122871"/>
                  <a:pt x="224671" y="130298"/>
                  <a:pt x="215703" y="134776"/>
                </a:cubicBezTo>
                <a:cubicBezTo>
                  <a:pt x="213515" y="135868"/>
                  <a:pt x="212093" y="138162"/>
                  <a:pt x="212093" y="140565"/>
                </a:cubicBezTo>
                <a:lnTo>
                  <a:pt x="212093" y="152142"/>
                </a:lnTo>
                <a:lnTo>
                  <a:pt x="209468" y="152142"/>
                </a:lnTo>
                <a:cubicBezTo>
                  <a:pt x="205859" y="152142"/>
                  <a:pt x="203015" y="154982"/>
                  <a:pt x="203015" y="158586"/>
                </a:cubicBezTo>
                <a:lnTo>
                  <a:pt x="203015" y="169289"/>
                </a:lnTo>
                <a:cubicBezTo>
                  <a:pt x="203015" y="171474"/>
                  <a:pt x="204109" y="173440"/>
                  <a:pt x="205969" y="174641"/>
                </a:cubicBezTo>
                <a:lnTo>
                  <a:pt x="212203" y="178791"/>
                </a:lnTo>
                <a:lnTo>
                  <a:pt x="212640" y="181413"/>
                </a:lnTo>
                <a:cubicBezTo>
                  <a:pt x="214609" y="196922"/>
                  <a:pt x="223359" y="216909"/>
                  <a:pt x="235828" y="235039"/>
                </a:cubicBezTo>
                <a:cubicBezTo>
                  <a:pt x="251687" y="257975"/>
                  <a:pt x="266562" y="268242"/>
                  <a:pt x="274218" y="268242"/>
                </a:cubicBezTo>
                <a:lnTo>
                  <a:pt x="309108" y="268242"/>
                </a:lnTo>
                <a:cubicBezTo>
                  <a:pt x="316764" y="268242"/>
                  <a:pt x="331639" y="257975"/>
                  <a:pt x="347498" y="235039"/>
                </a:cubicBezTo>
                <a:cubicBezTo>
                  <a:pt x="359967" y="216909"/>
                  <a:pt x="368717" y="196922"/>
                  <a:pt x="370685" y="181413"/>
                </a:cubicBezTo>
                <a:lnTo>
                  <a:pt x="371123" y="178791"/>
                </a:lnTo>
                <a:lnTo>
                  <a:pt x="377357" y="174641"/>
                </a:lnTo>
                <a:cubicBezTo>
                  <a:pt x="379217" y="173440"/>
                  <a:pt x="380310" y="171474"/>
                  <a:pt x="380310" y="169289"/>
                </a:cubicBezTo>
                <a:lnTo>
                  <a:pt x="380310" y="158586"/>
                </a:lnTo>
                <a:cubicBezTo>
                  <a:pt x="380310" y="154982"/>
                  <a:pt x="377357" y="152142"/>
                  <a:pt x="373857" y="152142"/>
                </a:cubicBezTo>
                <a:lnTo>
                  <a:pt x="370248" y="152142"/>
                </a:lnTo>
                <a:cubicBezTo>
                  <a:pt x="369810" y="151268"/>
                  <a:pt x="369045" y="150504"/>
                  <a:pt x="368279" y="149958"/>
                </a:cubicBezTo>
                <a:cubicBezTo>
                  <a:pt x="366420" y="148756"/>
                  <a:pt x="364014" y="148538"/>
                  <a:pt x="362045" y="149521"/>
                </a:cubicBezTo>
                <a:cubicBezTo>
                  <a:pt x="353404" y="153343"/>
                  <a:pt x="344764" y="155309"/>
                  <a:pt x="336451" y="155309"/>
                </a:cubicBezTo>
                <a:cubicBezTo>
                  <a:pt x="321686" y="155309"/>
                  <a:pt x="308342" y="149302"/>
                  <a:pt x="296749" y="137288"/>
                </a:cubicBezTo>
                <a:cubicBezTo>
                  <a:pt x="287452" y="127786"/>
                  <a:pt x="275311" y="122871"/>
                  <a:pt x="260655" y="122871"/>
                </a:cubicBezTo>
                <a:close/>
                <a:moveTo>
                  <a:pt x="275311" y="0"/>
                </a:moveTo>
                <a:lnTo>
                  <a:pt x="308014" y="0"/>
                </a:lnTo>
                <a:cubicBezTo>
                  <a:pt x="363795" y="0"/>
                  <a:pt x="409185" y="45326"/>
                  <a:pt x="409185" y="101027"/>
                </a:cubicBezTo>
                <a:lnTo>
                  <a:pt x="409185" y="132701"/>
                </a:lnTo>
                <a:cubicBezTo>
                  <a:pt x="412904" y="137944"/>
                  <a:pt x="414982" y="144278"/>
                  <a:pt x="414982" y="150722"/>
                </a:cubicBezTo>
                <a:lnTo>
                  <a:pt x="414982" y="173331"/>
                </a:lnTo>
                <a:cubicBezTo>
                  <a:pt x="414982" y="182505"/>
                  <a:pt x="410826" y="191352"/>
                  <a:pt x="403826" y="197140"/>
                </a:cubicBezTo>
                <a:cubicBezTo>
                  <a:pt x="402076" y="202820"/>
                  <a:pt x="399888" y="208608"/>
                  <a:pt x="397263" y="214288"/>
                </a:cubicBezTo>
                <a:cubicBezTo>
                  <a:pt x="392013" y="227940"/>
                  <a:pt x="384576" y="242029"/>
                  <a:pt x="375498" y="255136"/>
                </a:cubicBezTo>
                <a:cubicBezTo>
                  <a:pt x="371670" y="260706"/>
                  <a:pt x="366639" y="267368"/>
                  <a:pt x="360732" y="273922"/>
                </a:cubicBezTo>
                <a:cubicBezTo>
                  <a:pt x="366092" y="277853"/>
                  <a:pt x="370029" y="282331"/>
                  <a:pt x="371670" y="287574"/>
                </a:cubicBezTo>
                <a:lnTo>
                  <a:pt x="432919" y="306141"/>
                </a:lnTo>
                <a:cubicBezTo>
                  <a:pt x="426685" y="377243"/>
                  <a:pt x="366748" y="433272"/>
                  <a:pt x="294014" y="433272"/>
                </a:cubicBezTo>
                <a:cubicBezTo>
                  <a:pt x="220734" y="433272"/>
                  <a:pt x="160469" y="376478"/>
                  <a:pt x="154891" y="304721"/>
                </a:cubicBezTo>
                <a:lnTo>
                  <a:pt x="211656" y="287574"/>
                </a:lnTo>
                <a:cubicBezTo>
                  <a:pt x="213297" y="282331"/>
                  <a:pt x="217234" y="277853"/>
                  <a:pt x="222593" y="273922"/>
                </a:cubicBezTo>
                <a:cubicBezTo>
                  <a:pt x="216687" y="267368"/>
                  <a:pt x="211656" y="260706"/>
                  <a:pt x="207828" y="255136"/>
                </a:cubicBezTo>
                <a:cubicBezTo>
                  <a:pt x="198750" y="242029"/>
                  <a:pt x="191312" y="227940"/>
                  <a:pt x="186063" y="214288"/>
                </a:cubicBezTo>
                <a:cubicBezTo>
                  <a:pt x="183438" y="208608"/>
                  <a:pt x="181250" y="202820"/>
                  <a:pt x="179500" y="197140"/>
                </a:cubicBezTo>
                <a:cubicBezTo>
                  <a:pt x="172500" y="191242"/>
                  <a:pt x="168344" y="182505"/>
                  <a:pt x="168344" y="173331"/>
                </a:cubicBezTo>
                <a:lnTo>
                  <a:pt x="168344" y="150722"/>
                </a:lnTo>
                <a:cubicBezTo>
                  <a:pt x="168344" y="144278"/>
                  <a:pt x="170422" y="137944"/>
                  <a:pt x="174141" y="132701"/>
                </a:cubicBezTo>
                <a:lnTo>
                  <a:pt x="174141" y="101027"/>
                </a:lnTo>
                <a:cubicBezTo>
                  <a:pt x="174141" y="45326"/>
                  <a:pt x="219531" y="0"/>
                  <a:pt x="275311" y="0"/>
                </a:cubicBezTo>
                <a:close/>
              </a:path>
            </a:pathLst>
          </a:cu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i$ļîd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E1E2266D-B170-4C6A-AD24-5A48A4CAFEBE}"/>
              </a:ext>
            </a:extLst>
          </p:cNvPr>
          <p:cNvSpPr/>
          <p:nvPr/>
        </p:nvSpPr>
        <p:spPr>
          <a:xfrm>
            <a:off x="4578590" y="1839595"/>
            <a:ext cx="3034821" cy="715478"/>
          </a:xfrm>
          <a:prstGeom prst="round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/>
              <a:t>￥</a:t>
            </a:r>
            <a:r>
              <a:rPr lang="en-US" altLang="zh-CN" dirty="0"/>
              <a:t>1901</a:t>
            </a:r>
          </a:p>
        </p:txBody>
      </p:sp>
      <p:sp>
        <p:nvSpPr>
          <p:cNvPr id="7" name="íṩlîḓ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71B94567-82E4-4B78-970A-93D0F339914A}"/>
              </a:ext>
            </a:extLst>
          </p:cNvPr>
          <p:cNvSpPr/>
          <p:nvPr/>
        </p:nvSpPr>
        <p:spPr>
          <a:xfrm>
            <a:off x="1897799" y="2118854"/>
            <a:ext cx="2604984" cy="3384832"/>
          </a:xfrm>
          <a:prstGeom prst="roundRect">
            <a:avLst>
              <a:gd name="adj" fmla="val 3877"/>
            </a:avLst>
          </a:prstGeom>
          <a:solidFill>
            <a:schemeClr val="bg1"/>
          </a:solidFill>
          <a:ln w="3175">
            <a:noFill/>
            <a:prstDash val="solid"/>
            <a:round/>
            <a:headEnd/>
            <a:tailEnd/>
          </a:ln>
          <a:effectLst>
            <a:outerShdw blurRad="127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spcBef>
                <a:spcPct val="0"/>
              </a:spcBef>
            </a:pPr>
            <a:endParaRPr lang="zh-CN" altLang="en-US"/>
          </a:p>
        </p:txBody>
      </p:sp>
      <p:sp>
        <p:nvSpPr>
          <p:cNvPr id="8" name="íṡ1iḑ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67E248BE-7C24-4546-AC8B-0153A07F0DA8}"/>
              </a:ext>
            </a:extLst>
          </p:cNvPr>
          <p:cNvSpPr/>
          <p:nvPr/>
        </p:nvSpPr>
        <p:spPr>
          <a:xfrm>
            <a:off x="1897799" y="2118856"/>
            <a:ext cx="2604984" cy="614141"/>
          </a:xfrm>
          <a:prstGeom prst="round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￥</a:t>
            </a:r>
            <a:r>
              <a:rPr lang="en-US" altLang="zh-CN" dirty="0"/>
              <a:t>890</a:t>
            </a:r>
          </a:p>
        </p:txBody>
      </p:sp>
      <p:sp>
        <p:nvSpPr>
          <p:cNvPr id="9" name="ï$ḻïḋ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085C2920-47AF-4E5E-8CD5-410FE73C6336}"/>
              </a:ext>
            </a:extLst>
          </p:cNvPr>
          <p:cNvSpPr/>
          <p:nvPr/>
        </p:nvSpPr>
        <p:spPr>
          <a:xfrm>
            <a:off x="2968533" y="3105454"/>
            <a:ext cx="463517" cy="376819"/>
          </a:xfrm>
          <a:custGeom>
            <a:avLst/>
            <a:gdLst>
              <a:gd name="connsiteX0" fmla="*/ 390482 w 564166"/>
              <a:gd name="connsiteY0" fmla="*/ 307997 h 458643"/>
              <a:gd name="connsiteX1" fmla="*/ 403395 w 564166"/>
              <a:gd name="connsiteY1" fmla="*/ 307997 h 458643"/>
              <a:gd name="connsiteX2" fmla="*/ 439265 w 564166"/>
              <a:gd name="connsiteY2" fmla="*/ 353908 h 458643"/>
              <a:gd name="connsiteX3" fmla="*/ 434961 w 564166"/>
              <a:gd name="connsiteY3" fmla="*/ 361082 h 458643"/>
              <a:gd name="connsiteX4" fmla="*/ 419178 w 564166"/>
              <a:gd name="connsiteY4" fmla="*/ 361082 h 458643"/>
              <a:gd name="connsiteX5" fmla="*/ 492353 w 564166"/>
              <a:gd name="connsiteY5" fmla="*/ 419905 h 458643"/>
              <a:gd name="connsiteX6" fmla="*/ 512440 w 564166"/>
              <a:gd name="connsiteY6" fmla="*/ 438557 h 458643"/>
              <a:gd name="connsiteX7" fmla="*/ 492353 w 564166"/>
              <a:gd name="connsiteY7" fmla="*/ 458643 h 458643"/>
              <a:gd name="connsiteX8" fmla="*/ 379004 w 564166"/>
              <a:gd name="connsiteY8" fmla="*/ 361082 h 458643"/>
              <a:gd name="connsiteX9" fmla="*/ 358916 w 564166"/>
              <a:gd name="connsiteY9" fmla="*/ 361082 h 458643"/>
              <a:gd name="connsiteX10" fmla="*/ 354612 w 564166"/>
              <a:gd name="connsiteY10" fmla="*/ 353908 h 458643"/>
              <a:gd name="connsiteX11" fmla="*/ 277051 w 564166"/>
              <a:gd name="connsiteY11" fmla="*/ 307997 h 458643"/>
              <a:gd name="connsiteX12" fmla="*/ 288553 w 564166"/>
              <a:gd name="connsiteY12" fmla="*/ 307997 h 458643"/>
              <a:gd name="connsiteX13" fmla="*/ 324497 w 564166"/>
              <a:gd name="connsiteY13" fmla="*/ 353908 h 458643"/>
              <a:gd name="connsiteX14" fmla="*/ 320183 w 564166"/>
              <a:gd name="connsiteY14" fmla="*/ 361082 h 458643"/>
              <a:gd name="connsiteX15" fmla="*/ 301493 w 564166"/>
              <a:gd name="connsiteY15" fmla="*/ 361082 h 458643"/>
              <a:gd name="connsiteX16" fmla="*/ 301493 w 564166"/>
              <a:gd name="connsiteY16" fmla="*/ 438557 h 458643"/>
              <a:gd name="connsiteX17" fmla="*/ 282802 w 564166"/>
              <a:gd name="connsiteY17" fmla="*/ 458643 h 458643"/>
              <a:gd name="connsiteX18" fmla="*/ 262673 w 564166"/>
              <a:gd name="connsiteY18" fmla="*/ 438557 h 458643"/>
              <a:gd name="connsiteX19" fmla="*/ 262673 w 564166"/>
              <a:gd name="connsiteY19" fmla="*/ 361082 h 458643"/>
              <a:gd name="connsiteX20" fmla="*/ 243982 w 564166"/>
              <a:gd name="connsiteY20" fmla="*/ 361082 h 458643"/>
              <a:gd name="connsiteX21" fmla="*/ 239669 w 564166"/>
              <a:gd name="connsiteY21" fmla="*/ 353908 h 458643"/>
              <a:gd name="connsiteX22" fmla="*/ 162189 w 564166"/>
              <a:gd name="connsiteY22" fmla="*/ 307997 h 458643"/>
              <a:gd name="connsiteX23" fmla="*/ 173671 w 564166"/>
              <a:gd name="connsiteY23" fmla="*/ 307997 h 458643"/>
              <a:gd name="connsiteX24" fmla="*/ 209554 w 564166"/>
              <a:gd name="connsiteY24" fmla="*/ 353908 h 458643"/>
              <a:gd name="connsiteX25" fmla="*/ 205248 w 564166"/>
              <a:gd name="connsiteY25" fmla="*/ 361082 h 458643"/>
              <a:gd name="connsiteX26" fmla="*/ 185154 w 564166"/>
              <a:gd name="connsiteY26" fmla="*/ 361082 h 458643"/>
              <a:gd name="connsiteX27" fmla="*/ 71765 w 564166"/>
              <a:gd name="connsiteY27" fmla="*/ 458643 h 458643"/>
              <a:gd name="connsiteX28" fmla="*/ 53106 w 564166"/>
              <a:gd name="connsiteY28" fmla="*/ 438557 h 458643"/>
              <a:gd name="connsiteX29" fmla="*/ 71765 w 564166"/>
              <a:gd name="connsiteY29" fmla="*/ 419905 h 458643"/>
              <a:gd name="connsiteX30" fmla="*/ 146401 w 564166"/>
              <a:gd name="connsiteY30" fmla="*/ 361082 h 458643"/>
              <a:gd name="connsiteX31" fmla="*/ 129177 w 564166"/>
              <a:gd name="connsiteY31" fmla="*/ 361082 h 458643"/>
              <a:gd name="connsiteX32" fmla="*/ 124871 w 564166"/>
              <a:gd name="connsiteY32" fmla="*/ 353908 h 458643"/>
              <a:gd name="connsiteX33" fmla="*/ 340222 w 564166"/>
              <a:gd name="connsiteY33" fmla="*/ 0 h 458643"/>
              <a:gd name="connsiteX34" fmla="*/ 453630 w 564166"/>
              <a:gd name="connsiteY34" fmla="*/ 118973 h 458643"/>
              <a:gd name="connsiteX35" fmla="*/ 525407 w 564166"/>
              <a:gd name="connsiteY35" fmla="*/ 179176 h 458643"/>
              <a:gd name="connsiteX36" fmla="*/ 564166 w 564166"/>
              <a:gd name="connsiteY36" fmla="*/ 232212 h 458643"/>
              <a:gd name="connsiteX37" fmla="*/ 518229 w 564166"/>
              <a:gd name="connsiteY37" fmla="*/ 286681 h 458643"/>
              <a:gd name="connsiteX38" fmla="*/ 45937 w 564166"/>
              <a:gd name="connsiteY38" fmla="*/ 286681 h 458643"/>
              <a:gd name="connsiteX39" fmla="*/ 0 w 564166"/>
              <a:gd name="connsiteY39" fmla="*/ 232212 h 458643"/>
              <a:gd name="connsiteX40" fmla="*/ 45937 w 564166"/>
              <a:gd name="connsiteY40" fmla="*/ 179176 h 458643"/>
              <a:gd name="connsiteX41" fmla="*/ 111972 w 564166"/>
              <a:gd name="connsiteY41" fmla="*/ 103205 h 458643"/>
              <a:gd name="connsiteX42" fmla="*/ 134941 w 564166"/>
              <a:gd name="connsiteY42" fmla="*/ 107505 h 458643"/>
              <a:gd name="connsiteX43" fmla="*/ 209589 w 564166"/>
              <a:gd name="connsiteY43" fmla="*/ 22934 h 458643"/>
              <a:gd name="connsiteX44" fmla="*/ 256961 w 564166"/>
              <a:gd name="connsiteY44" fmla="*/ 43002 h 458643"/>
              <a:gd name="connsiteX45" fmla="*/ 340222 w 564166"/>
              <a:gd name="connsiteY45" fmla="*/ 0 h 45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64166" h="458643">
                <a:moveTo>
                  <a:pt x="390482" y="307997"/>
                </a:moveTo>
                <a:cubicBezTo>
                  <a:pt x="394786" y="303693"/>
                  <a:pt x="399091" y="303693"/>
                  <a:pt x="403395" y="307997"/>
                </a:cubicBezTo>
                <a:lnTo>
                  <a:pt x="439265" y="353908"/>
                </a:lnTo>
                <a:cubicBezTo>
                  <a:pt x="442135" y="358212"/>
                  <a:pt x="440700" y="361082"/>
                  <a:pt x="434961" y="361082"/>
                </a:cubicBezTo>
                <a:lnTo>
                  <a:pt x="419178" y="361082"/>
                </a:lnTo>
                <a:cubicBezTo>
                  <a:pt x="426352" y="394081"/>
                  <a:pt x="456483" y="419905"/>
                  <a:pt x="492353" y="419905"/>
                </a:cubicBezTo>
                <a:cubicBezTo>
                  <a:pt x="503831" y="419905"/>
                  <a:pt x="512440" y="428514"/>
                  <a:pt x="512440" y="438557"/>
                </a:cubicBezTo>
                <a:cubicBezTo>
                  <a:pt x="512440" y="450035"/>
                  <a:pt x="503831" y="458643"/>
                  <a:pt x="492353" y="458643"/>
                </a:cubicBezTo>
                <a:cubicBezTo>
                  <a:pt x="434961" y="458643"/>
                  <a:pt x="387612" y="415601"/>
                  <a:pt x="379004" y="361082"/>
                </a:cubicBezTo>
                <a:lnTo>
                  <a:pt x="358916" y="361082"/>
                </a:lnTo>
                <a:cubicBezTo>
                  <a:pt x="353177" y="361082"/>
                  <a:pt x="351742" y="358212"/>
                  <a:pt x="354612" y="353908"/>
                </a:cubicBezTo>
                <a:close/>
                <a:moveTo>
                  <a:pt x="277051" y="307997"/>
                </a:moveTo>
                <a:cubicBezTo>
                  <a:pt x="279926" y="303693"/>
                  <a:pt x="285677" y="303693"/>
                  <a:pt x="288553" y="307997"/>
                </a:cubicBezTo>
                <a:lnTo>
                  <a:pt x="324497" y="353908"/>
                </a:lnTo>
                <a:cubicBezTo>
                  <a:pt x="327372" y="358212"/>
                  <a:pt x="325934" y="361082"/>
                  <a:pt x="320183" y="361082"/>
                </a:cubicBezTo>
                <a:lnTo>
                  <a:pt x="301493" y="361082"/>
                </a:lnTo>
                <a:lnTo>
                  <a:pt x="301493" y="438557"/>
                </a:lnTo>
                <a:cubicBezTo>
                  <a:pt x="301493" y="450035"/>
                  <a:pt x="292866" y="458643"/>
                  <a:pt x="282802" y="458643"/>
                </a:cubicBezTo>
                <a:cubicBezTo>
                  <a:pt x="271300" y="458643"/>
                  <a:pt x="262673" y="450035"/>
                  <a:pt x="262673" y="438557"/>
                </a:cubicBezTo>
                <a:lnTo>
                  <a:pt x="262673" y="361082"/>
                </a:lnTo>
                <a:lnTo>
                  <a:pt x="243982" y="361082"/>
                </a:lnTo>
                <a:cubicBezTo>
                  <a:pt x="238231" y="361082"/>
                  <a:pt x="236793" y="358212"/>
                  <a:pt x="239669" y="353908"/>
                </a:cubicBezTo>
                <a:close/>
                <a:moveTo>
                  <a:pt x="162189" y="307997"/>
                </a:moveTo>
                <a:cubicBezTo>
                  <a:pt x="165059" y="303693"/>
                  <a:pt x="169365" y="303693"/>
                  <a:pt x="173671" y="307997"/>
                </a:cubicBezTo>
                <a:lnTo>
                  <a:pt x="209554" y="353908"/>
                </a:lnTo>
                <a:cubicBezTo>
                  <a:pt x="212424" y="358212"/>
                  <a:pt x="210989" y="361082"/>
                  <a:pt x="205248" y="361082"/>
                </a:cubicBezTo>
                <a:lnTo>
                  <a:pt x="185154" y="361082"/>
                </a:lnTo>
                <a:cubicBezTo>
                  <a:pt x="176542" y="415601"/>
                  <a:pt x="129177" y="458643"/>
                  <a:pt x="71765" y="458643"/>
                </a:cubicBezTo>
                <a:cubicBezTo>
                  <a:pt x="61718" y="458643"/>
                  <a:pt x="53106" y="450035"/>
                  <a:pt x="53106" y="438557"/>
                </a:cubicBezTo>
                <a:cubicBezTo>
                  <a:pt x="53106" y="428514"/>
                  <a:pt x="61718" y="419905"/>
                  <a:pt x="71765" y="419905"/>
                </a:cubicBezTo>
                <a:cubicBezTo>
                  <a:pt x="107648" y="419905"/>
                  <a:pt x="137789" y="394081"/>
                  <a:pt x="146401" y="361082"/>
                </a:cubicBezTo>
                <a:lnTo>
                  <a:pt x="129177" y="361082"/>
                </a:lnTo>
                <a:cubicBezTo>
                  <a:pt x="123436" y="361082"/>
                  <a:pt x="122001" y="358212"/>
                  <a:pt x="124871" y="353908"/>
                </a:cubicBezTo>
                <a:close/>
                <a:moveTo>
                  <a:pt x="340222" y="0"/>
                </a:moveTo>
                <a:cubicBezTo>
                  <a:pt x="399079" y="0"/>
                  <a:pt x="447888" y="51603"/>
                  <a:pt x="453630" y="118973"/>
                </a:cubicBezTo>
                <a:cubicBezTo>
                  <a:pt x="488083" y="118973"/>
                  <a:pt x="515358" y="144774"/>
                  <a:pt x="525407" y="179176"/>
                </a:cubicBezTo>
                <a:cubicBezTo>
                  <a:pt x="546940" y="183476"/>
                  <a:pt x="564166" y="204977"/>
                  <a:pt x="564166" y="232212"/>
                </a:cubicBezTo>
                <a:cubicBezTo>
                  <a:pt x="564166" y="262313"/>
                  <a:pt x="544069" y="286681"/>
                  <a:pt x="518229" y="286681"/>
                </a:cubicBezTo>
                <a:lnTo>
                  <a:pt x="45937" y="286681"/>
                </a:lnTo>
                <a:cubicBezTo>
                  <a:pt x="20097" y="286681"/>
                  <a:pt x="0" y="262313"/>
                  <a:pt x="0" y="232212"/>
                </a:cubicBezTo>
                <a:cubicBezTo>
                  <a:pt x="0" y="202110"/>
                  <a:pt x="20097" y="179176"/>
                  <a:pt x="45937" y="179176"/>
                </a:cubicBezTo>
                <a:cubicBezTo>
                  <a:pt x="45937" y="136173"/>
                  <a:pt x="76084" y="103205"/>
                  <a:pt x="111972" y="103205"/>
                </a:cubicBezTo>
                <a:cubicBezTo>
                  <a:pt x="119150" y="103205"/>
                  <a:pt x="127763" y="104639"/>
                  <a:pt x="134941" y="107505"/>
                </a:cubicBezTo>
                <a:cubicBezTo>
                  <a:pt x="134941" y="60203"/>
                  <a:pt x="169394" y="22934"/>
                  <a:pt x="209589" y="22934"/>
                </a:cubicBezTo>
                <a:cubicBezTo>
                  <a:pt x="228251" y="22934"/>
                  <a:pt x="244042" y="30102"/>
                  <a:pt x="256961" y="43002"/>
                </a:cubicBezTo>
                <a:cubicBezTo>
                  <a:pt x="278494" y="15767"/>
                  <a:pt x="307205" y="0"/>
                  <a:pt x="340222" y="0"/>
                </a:cubicBezTo>
                <a:close/>
              </a:path>
            </a:pathLst>
          </a:cu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îṥľíḋ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C5290691-8E97-46F8-8513-22FD5DF1CF0E}"/>
              </a:ext>
            </a:extLst>
          </p:cNvPr>
          <p:cNvSpPr/>
          <p:nvPr/>
        </p:nvSpPr>
        <p:spPr>
          <a:xfrm>
            <a:off x="7689215" y="2118854"/>
            <a:ext cx="2604984" cy="3384832"/>
          </a:xfrm>
          <a:prstGeom prst="roundRect">
            <a:avLst>
              <a:gd name="adj" fmla="val 3877"/>
            </a:avLst>
          </a:prstGeom>
          <a:solidFill>
            <a:schemeClr val="bg1"/>
          </a:solidFill>
          <a:ln w="3175">
            <a:noFill/>
            <a:prstDash val="solid"/>
            <a:round/>
            <a:headEnd/>
            <a:tailEnd/>
          </a:ln>
          <a:effectLst>
            <a:outerShdw blurRad="127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spcBef>
                <a:spcPct val="0"/>
              </a:spcBef>
            </a:pPr>
            <a:endParaRPr lang="zh-CN" altLang="en-US"/>
          </a:p>
        </p:txBody>
      </p:sp>
      <p:sp>
        <p:nvSpPr>
          <p:cNvPr id="12" name="ïsľîḍ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A283127E-3498-4687-B7CC-61D516234B15}"/>
              </a:ext>
            </a:extLst>
          </p:cNvPr>
          <p:cNvSpPr/>
          <p:nvPr/>
        </p:nvSpPr>
        <p:spPr>
          <a:xfrm>
            <a:off x="7689215" y="2118856"/>
            <a:ext cx="2604984" cy="614141"/>
          </a:xfrm>
          <a:prstGeom prst="round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￥</a:t>
            </a:r>
            <a:r>
              <a:rPr lang="en-US" altLang="zh-CN" dirty="0"/>
              <a:t>789</a:t>
            </a:r>
          </a:p>
        </p:txBody>
      </p:sp>
      <p:sp>
        <p:nvSpPr>
          <p:cNvPr id="13" name="iŝ1ïḍ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9FDC36F5-D064-43AB-8D4D-B15DA9BE42EE}"/>
              </a:ext>
            </a:extLst>
          </p:cNvPr>
          <p:cNvSpPr/>
          <p:nvPr/>
        </p:nvSpPr>
        <p:spPr>
          <a:xfrm>
            <a:off x="8759950" y="3074264"/>
            <a:ext cx="463517" cy="408009"/>
          </a:xfrm>
          <a:custGeom>
            <a:avLst/>
            <a:gdLst>
              <a:gd name="connsiteX0" fmla="*/ 18335 w 604256"/>
              <a:gd name="connsiteY0" fmla="*/ 334272 h 531895"/>
              <a:gd name="connsiteX1" fmla="*/ 37988 w 604256"/>
              <a:gd name="connsiteY1" fmla="*/ 336249 h 531895"/>
              <a:gd name="connsiteX2" fmla="*/ 302130 w 604256"/>
              <a:gd name="connsiteY2" fmla="*/ 476833 h 531895"/>
              <a:gd name="connsiteX3" fmla="*/ 566126 w 604256"/>
              <a:gd name="connsiteY3" fmla="*/ 336249 h 531895"/>
              <a:gd name="connsiteX4" fmla="*/ 601178 w 604256"/>
              <a:gd name="connsiteY4" fmla="*/ 346793 h 531895"/>
              <a:gd name="connsiteX5" fmla="*/ 590619 w 604256"/>
              <a:gd name="connsiteY5" fmla="*/ 381793 h 531895"/>
              <a:gd name="connsiteX6" fmla="*/ 314303 w 604256"/>
              <a:gd name="connsiteY6" fmla="*/ 528820 h 531895"/>
              <a:gd name="connsiteX7" fmla="*/ 302130 w 604256"/>
              <a:gd name="connsiteY7" fmla="*/ 531895 h 531895"/>
              <a:gd name="connsiteX8" fmla="*/ 289957 w 604256"/>
              <a:gd name="connsiteY8" fmla="*/ 528820 h 531895"/>
              <a:gd name="connsiteX9" fmla="*/ 13641 w 604256"/>
              <a:gd name="connsiteY9" fmla="*/ 381793 h 531895"/>
              <a:gd name="connsiteX10" fmla="*/ 3082 w 604256"/>
              <a:gd name="connsiteY10" fmla="*/ 346793 h 531895"/>
              <a:gd name="connsiteX11" fmla="*/ 18335 w 604256"/>
              <a:gd name="connsiteY11" fmla="*/ 334272 h 531895"/>
              <a:gd name="connsiteX12" fmla="*/ 18335 w 604256"/>
              <a:gd name="connsiteY12" fmla="*/ 233364 h 531895"/>
              <a:gd name="connsiteX13" fmla="*/ 37988 w 604256"/>
              <a:gd name="connsiteY13" fmla="*/ 235341 h 531895"/>
              <a:gd name="connsiteX14" fmla="*/ 302130 w 604256"/>
              <a:gd name="connsiteY14" fmla="*/ 375925 h 531895"/>
              <a:gd name="connsiteX15" fmla="*/ 566126 w 604256"/>
              <a:gd name="connsiteY15" fmla="*/ 235341 h 531895"/>
              <a:gd name="connsiteX16" fmla="*/ 601178 w 604256"/>
              <a:gd name="connsiteY16" fmla="*/ 245885 h 531895"/>
              <a:gd name="connsiteX17" fmla="*/ 590619 w 604256"/>
              <a:gd name="connsiteY17" fmla="*/ 280885 h 531895"/>
              <a:gd name="connsiteX18" fmla="*/ 314303 w 604256"/>
              <a:gd name="connsiteY18" fmla="*/ 428058 h 531895"/>
              <a:gd name="connsiteX19" fmla="*/ 302130 w 604256"/>
              <a:gd name="connsiteY19" fmla="*/ 430987 h 531895"/>
              <a:gd name="connsiteX20" fmla="*/ 289957 w 604256"/>
              <a:gd name="connsiteY20" fmla="*/ 428058 h 531895"/>
              <a:gd name="connsiteX21" fmla="*/ 13641 w 604256"/>
              <a:gd name="connsiteY21" fmla="*/ 280885 h 531895"/>
              <a:gd name="connsiteX22" fmla="*/ 3082 w 604256"/>
              <a:gd name="connsiteY22" fmla="*/ 245885 h 531895"/>
              <a:gd name="connsiteX23" fmla="*/ 18335 w 604256"/>
              <a:gd name="connsiteY23" fmla="*/ 233364 h 531895"/>
              <a:gd name="connsiteX24" fmla="*/ 291571 w 604256"/>
              <a:gd name="connsiteY24" fmla="*/ 2196 h 531895"/>
              <a:gd name="connsiteX25" fmla="*/ 312689 w 604256"/>
              <a:gd name="connsiteY25" fmla="*/ 2196 h 531895"/>
              <a:gd name="connsiteX26" fmla="*/ 588846 w 604256"/>
              <a:gd name="connsiteY26" fmla="*/ 125214 h 531895"/>
              <a:gd name="connsiteX27" fmla="*/ 604245 w 604256"/>
              <a:gd name="connsiteY27" fmla="*/ 147914 h 531895"/>
              <a:gd name="connsiteX28" fmla="*/ 590605 w 604256"/>
              <a:gd name="connsiteY28" fmla="*/ 171639 h 531895"/>
              <a:gd name="connsiteX29" fmla="*/ 314303 w 604256"/>
              <a:gd name="connsiteY29" fmla="*/ 318676 h 531895"/>
              <a:gd name="connsiteX30" fmla="*/ 302130 w 604256"/>
              <a:gd name="connsiteY30" fmla="*/ 321751 h 531895"/>
              <a:gd name="connsiteX31" fmla="*/ 289957 w 604256"/>
              <a:gd name="connsiteY31" fmla="*/ 318676 h 531895"/>
              <a:gd name="connsiteX32" fmla="*/ 13654 w 604256"/>
              <a:gd name="connsiteY32" fmla="*/ 171639 h 531895"/>
              <a:gd name="connsiteX33" fmla="*/ 15 w 604256"/>
              <a:gd name="connsiteY33" fmla="*/ 147914 h 531895"/>
              <a:gd name="connsiteX34" fmla="*/ 15414 w 604256"/>
              <a:gd name="connsiteY34" fmla="*/ 125214 h 53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4256" h="531895">
                <a:moveTo>
                  <a:pt x="18335" y="334272"/>
                </a:moveTo>
                <a:cubicBezTo>
                  <a:pt x="24642" y="332369"/>
                  <a:pt x="31682" y="332881"/>
                  <a:pt x="37988" y="336249"/>
                </a:cubicBezTo>
                <a:lnTo>
                  <a:pt x="302130" y="476833"/>
                </a:lnTo>
                <a:lnTo>
                  <a:pt x="566126" y="336249"/>
                </a:lnTo>
                <a:cubicBezTo>
                  <a:pt x="578739" y="329513"/>
                  <a:pt x="594432" y="334199"/>
                  <a:pt x="601178" y="346793"/>
                </a:cubicBezTo>
                <a:cubicBezTo>
                  <a:pt x="607925" y="359387"/>
                  <a:pt x="603085" y="375056"/>
                  <a:pt x="590619" y="381793"/>
                </a:cubicBezTo>
                <a:lnTo>
                  <a:pt x="314303" y="528820"/>
                </a:lnTo>
                <a:cubicBezTo>
                  <a:pt x="310490" y="530870"/>
                  <a:pt x="306383" y="531895"/>
                  <a:pt x="302130" y="531895"/>
                </a:cubicBezTo>
                <a:cubicBezTo>
                  <a:pt x="297877" y="531895"/>
                  <a:pt x="293770" y="530870"/>
                  <a:pt x="289957" y="528820"/>
                </a:cubicBezTo>
                <a:lnTo>
                  <a:pt x="13641" y="381793"/>
                </a:lnTo>
                <a:cubicBezTo>
                  <a:pt x="1028" y="375056"/>
                  <a:pt x="-3665" y="359387"/>
                  <a:pt x="3082" y="346793"/>
                </a:cubicBezTo>
                <a:cubicBezTo>
                  <a:pt x="6455" y="340496"/>
                  <a:pt x="12028" y="336176"/>
                  <a:pt x="18335" y="334272"/>
                </a:cubicBezTo>
                <a:close/>
                <a:moveTo>
                  <a:pt x="18335" y="233364"/>
                </a:moveTo>
                <a:cubicBezTo>
                  <a:pt x="24642" y="231461"/>
                  <a:pt x="31682" y="231973"/>
                  <a:pt x="37988" y="235341"/>
                </a:cubicBezTo>
                <a:lnTo>
                  <a:pt x="302130" y="375925"/>
                </a:lnTo>
                <a:lnTo>
                  <a:pt x="566126" y="235341"/>
                </a:lnTo>
                <a:cubicBezTo>
                  <a:pt x="578739" y="228605"/>
                  <a:pt x="594432" y="233291"/>
                  <a:pt x="601178" y="245885"/>
                </a:cubicBezTo>
                <a:cubicBezTo>
                  <a:pt x="607925" y="258479"/>
                  <a:pt x="603085" y="274148"/>
                  <a:pt x="590619" y="280885"/>
                </a:cubicBezTo>
                <a:lnTo>
                  <a:pt x="314303" y="428058"/>
                </a:lnTo>
                <a:cubicBezTo>
                  <a:pt x="310490" y="430108"/>
                  <a:pt x="306383" y="430987"/>
                  <a:pt x="302130" y="430987"/>
                </a:cubicBezTo>
                <a:cubicBezTo>
                  <a:pt x="297877" y="430987"/>
                  <a:pt x="293770" y="430108"/>
                  <a:pt x="289957" y="428058"/>
                </a:cubicBezTo>
                <a:lnTo>
                  <a:pt x="13641" y="280885"/>
                </a:lnTo>
                <a:cubicBezTo>
                  <a:pt x="1028" y="274148"/>
                  <a:pt x="-3665" y="258479"/>
                  <a:pt x="3082" y="245885"/>
                </a:cubicBezTo>
                <a:cubicBezTo>
                  <a:pt x="6455" y="239588"/>
                  <a:pt x="12028" y="235268"/>
                  <a:pt x="18335" y="233364"/>
                </a:cubicBezTo>
                <a:close/>
                <a:moveTo>
                  <a:pt x="291571" y="2196"/>
                </a:moveTo>
                <a:cubicBezTo>
                  <a:pt x="298317" y="-733"/>
                  <a:pt x="305943" y="-733"/>
                  <a:pt x="312689" y="2196"/>
                </a:cubicBezTo>
                <a:lnTo>
                  <a:pt x="588846" y="125214"/>
                </a:lnTo>
                <a:cubicBezTo>
                  <a:pt x="597938" y="129315"/>
                  <a:pt x="603805" y="138102"/>
                  <a:pt x="604245" y="147914"/>
                </a:cubicBezTo>
                <a:cubicBezTo>
                  <a:pt x="604538" y="157726"/>
                  <a:pt x="599258" y="166953"/>
                  <a:pt x="590605" y="171639"/>
                </a:cubicBezTo>
                <a:lnTo>
                  <a:pt x="314303" y="318676"/>
                </a:lnTo>
                <a:cubicBezTo>
                  <a:pt x="310489" y="320726"/>
                  <a:pt x="306383" y="321751"/>
                  <a:pt x="302130" y="321751"/>
                </a:cubicBezTo>
                <a:cubicBezTo>
                  <a:pt x="297877" y="321751"/>
                  <a:pt x="293771" y="320726"/>
                  <a:pt x="289957" y="318676"/>
                </a:cubicBezTo>
                <a:lnTo>
                  <a:pt x="13654" y="171639"/>
                </a:lnTo>
                <a:cubicBezTo>
                  <a:pt x="5002" y="166953"/>
                  <a:pt x="-278" y="157726"/>
                  <a:pt x="15" y="147914"/>
                </a:cubicBezTo>
                <a:cubicBezTo>
                  <a:pt x="309" y="138102"/>
                  <a:pt x="6322" y="129315"/>
                  <a:pt x="15414" y="125214"/>
                </a:cubicBezTo>
                <a:close/>
              </a:path>
            </a:pathLst>
          </a:cu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37AE8DF9-2534-43F7-830D-8581D822FF2B}"/>
              </a:ext>
            </a:extLst>
          </p:cNvPr>
          <p:cNvSpPr/>
          <p:nvPr/>
        </p:nvSpPr>
        <p:spPr>
          <a:xfrm>
            <a:off x="2335135" y="3799837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rgbClr val="75ADBE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31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CE99479A-CC88-4977-883B-A389F1D04559}"/>
              </a:ext>
            </a:extLst>
          </p:cNvPr>
          <p:cNvSpPr/>
          <p:nvPr/>
        </p:nvSpPr>
        <p:spPr>
          <a:xfrm>
            <a:off x="2091836" y="4304117"/>
            <a:ext cx="2216911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200" kern="0" dirty="0">
                <a:solidFill>
                  <a:schemeClr val="bg1">
                    <a:lumMod val="6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34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0F1F5FA6-62C3-4F8E-AC77-8EE6CA949AAE}"/>
              </a:ext>
            </a:extLst>
          </p:cNvPr>
          <p:cNvSpPr/>
          <p:nvPr/>
        </p:nvSpPr>
        <p:spPr>
          <a:xfrm>
            <a:off x="8146467" y="3799837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rgbClr val="75ADBE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35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750A83D1-8D2F-408F-AB39-424289BAA746}"/>
              </a:ext>
            </a:extLst>
          </p:cNvPr>
          <p:cNvSpPr/>
          <p:nvPr/>
        </p:nvSpPr>
        <p:spPr>
          <a:xfrm>
            <a:off x="7903170" y="4304117"/>
            <a:ext cx="2216911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200" kern="0" dirty="0">
                <a:solidFill>
                  <a:schemeClr val="bg1">
                    <a:lumMod val="6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36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6EEBFCF1-F7EF-42E5-98AA-C788F5B65894}"/>
              </a:ext>
            </a:extLst>
          </p:cNvPr>
          <p:cNvSpPr/>
          <p:nvPr/>
        </p:nvSpPr>
        <p:spPr>
          <a:xfrm>
            <a:off x="5263113" y="3608198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rgbClr val="75ADBE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37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8AEA35BC-9194-4269-B1C2-6613CD040D82}"/>
              </a:ext>
            </a:extLst>
          </p:cNvPr>
          <p:cNvSpPr/>
          <p:nvPr/>
        </p:nvSpPr>
        <p:spPr>
          <a:xfrm>
            <a:off x="5019815" y="4112477"/>
            <a:ext cx="2216911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200" kern="0" dirty="0">
                <a:solidFill>
                  <a:schemeClr val="bg1">
                    <a:lumMod val="6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38" name="professional-condenser-microphone-outline_273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7E09AF6B-07C9-43E6-9F7D-1A6BBD0D3FB9}"/>
              </a:ext>
            </a:extLst>
          </p:cNvPr>
          <p:cNvSpPr>
            <a:spLocks noChangeAspect="1"/>
          </p:cNvSpPr>
          <p:nvPr/>
        </p:nvSpPr>
        <p:spPr bwMode="auto">
          <a:xfrm>
            <a:off x="369698" y="345639"/>
            <a:ext cx="392063" cy="560044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  <a:gd name="T98" fmla="*/ 325000 h 606722"/>
              <a:gd name="T99" fmla="*/ 325000 h 606722"/>
              <a:gd name="T100" fmla="*/ 325000 h 606722"/>
              <a:gd name="T101" fmla="*/ 325000 h 606722"/>
              <a:gd name="T102" fmla="*/ 325000 h 606722"/>
              <a:gd name="T103" fmla="*/ 325000 h 606722"/>
              <a:gd name="T104" fmla="*/ 325000 h 606722"/>
              <a:gd name="T105" fmla="*/ 325000 h 606722"/>
              <a:gd name="T106" fmla="*/ 325000 h 606722"/>
              <a:gd name="T107" fmla="*/ 325000 h 606722"/>
              <a:gd name="T108" fmla="*/ 325000 h 606722"/>
              <a:gd name="T109" fmla="*/ 325000 h 606722"/>
              <a:gd name="T110" fmla="*/ 325000 h 606722"/>
              <a:gd name="T111" fmla="*/ 325000 h 606722"/>
              <a:gd name="T112" fmla="*/ 325000 h 606722"/>
              <a:gd name="T113" fmla="*/ 325000 h 606722"/>
              <a:gd name="T114" fmla="*/ 325000 h 606722"/>
              <a:gd name="T115" fmla="*/ 325000 h 606722"/>
              <a:gd name="T116" fmla="*/ 325000 h 606722"/>
              <a:gd name="T117" fmla="*/ 325000 h 606722"/>
              <a:gd name="T118" fmla="*/ 325000 h 606722"/>
              <a:gd name="T119" fmla="*/ 325000 h 606722"/>
              <a:gd name="T120" fmla="*/ 325000 h 606722"/>
              <a:gd name="T121" fmla="*/ 325000 h 606722"/>
              <a:gd name="T122" fmla="*/ 325000 h 606722"/>
              <a:gd name="T123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76" h="4258">
                <a:moveTo>
                  <a:pt x="2056" y="1065"/>
                </a:moveTo>
                <a:lnTo>
                  <a:pt x="2816" y="1339"/>
                </a:lnTo>
                <a:lnTo>
                  <a:pt x="2840" y="1272"/>
                </a:lnTo>
                <a:cubicBezTo>
                  <a:pt x="2976" y="893"/>
                  <a:pt x="2779" y="473"/>
                  <a:pt x="2400" y="337"/>
                </a:cubicBezTo>
                <a:lnTo>
                  <a:pt x="1582" y="43"/>
                </a:lnTo>
                <a:cubicBezTo>
                  <a:pt x="1502" y="15"/>
                  <a:pt x="1419" y="0"/>
                  <a:pt x="1335" y="0"/>
                </a:cubicBezTo>
                <a:cubicBezTo>
                  <a:pt x="1027" y="0"/>
                  <a:pt x="751" y="194"/>
                  <a:pt x="647" y="484"/>
                </a:cubicBezTo>
                <a:lnTo>
                  <a:pt x="623" y="550"/>
                </a:lnTo>
                <a:lnTo>
                  <a:pt x="1437" y="843"/>
                </a:lnTo>
                <a:cubicBezTo>
                  <a:pt x="1457" y="850"/>
                  <a:pt x="1468" y="873"/>
                  <a:pt x="1461" y="893"/>
                </a:cubicBezTo>
                <a:cubicBezTo>
                  <a:pt x="1453" y="913"/>
                  <a:pt x="1431" y="924"/>
                  <a:pt x="1410" y="917"/>
                </a:cubicBezTo>
                <a:lnTo>
                  <a:pt x="596" y="624"/>
                </a:lnTo>
                <a:lnTo>
                  <a:pt x="467" y="985"/>
                </a:lnTo>
                <a:lnTo>
                  <a:pt x="1281" y="1278"/>
                </a:lnTo>
                <a:cubicBezTo>
                  <a:pt x="1301" y="1285"/>
                  <a:pt x="1312" y="1307"/>
                  <a:pt x="1304" y="1328"/>
                </a:cubicBezTo>
                <a:cubicBezTo>
                  <a:pt x="1297" y="1348"/>
                  <a:pt x="1274" y="1359"/>
                  <a:pt x="1254" y="1352"/>
                </a:cubicBezTo>
                <a:lnTo>
                  <a:pt x="440" y="1059"/>
                </a:lnTo>
                <a:lnTo>
                  <a:pt x="310" y="1420"/>
                </a:lnTo>
                <a:lnTo>
                  <a:pt x="1124" y="1712"/>
                </a:lnTo>
                <a:cubicBezTo>
                  <a:pt x="1145" y="1720"/>
                  <a:pt x="1156" y="1742"/>
                  <a:pt x="1148" y="1763"/>
                </a:cubicBezTo>
                <a:cubicBezTo>
                  <a:pt x="1141" y="1783"/>
                  <a:pt x="1118" y="1794"/>
                  <a:pt x="1098" y="1786"/>
                </a:cubicBezTo>
                <a:lnTo>
                  <a:pt x="284" y="1494"/>
                </a:lnTo>
                <a:lnTo>
                  <a:pt x="154" y="1855"/>
                </a:lnTo>
                <a:lnTo>
                  <a:pt x="968" y="2147"/>
                </a:lnTo>
                <a:cubicBezTo>
                  <a:pt x="978" y="2151"/>
                  <a:pt x="986" y="2158"/>
                  <a:pt x="991" y="2167"/>
                </a:cubicBezTo>
                <a:cubicBezTo>
                  <a:pt x="995" y="2177"/>
                  <a:pt x="996" y="2188"/>
                  <a:pt x="992" y="2198"/>
                </a:cubicBezTo>
                <a:cubicBezTo>
                  <a:pt x="985" y="2217"/>
                  <a:pt x="962" y="2229"/>
                  <a:pt x="942" y="2221"/>
                </a:cubicBezTo>
                <a:lnTo>
                  <a:pt x="126" y="1928"/>
                </a:lnTo>
                <a:lnTo>
                  <a:pt x="104" y="1999"/>
                </a:lnTo>
                <a:cubicBezTo>
                  <a:pt x="0" y="2341"/>
                  <a:pt x="158" y="2701"/>
                  <a:pt x="467" y="2860"/>
                </a:cubicBezTo>
                <a:lnTo>
                  <a:pt x="467" y="3447"/>
                </a:lnTo>
                <a:lnTo>
                  <a:pt x="469" y="3448"/>
                </a:lnTo>
                <a:lnTo>
                  <a:pt x="467" y="4258"/>
                </a:lnTo>
                <a:lnTo>
                  <a:pt x="973" y="4258"/>
                </a:lnTo>
                <a:lnTo>
                  <a:pt x="981" y="3639"/>
                </a:lnTo>
                <a:lnTo>
                  <a:pt x="984" y="3640"/>
                </a:lnTo>
                <a:lnTo>
                  <a:pt x="1565" y="3234"/>
                </a:lnTo>
                <a:cubicBezTo>
                  <a:pt x="1584" y="3235"/>
                  <a:pt x="1602" y="3236"/>
                  <a:pt x="1620" y="3236"/>
                </a:cubicBezTo>
                <a:cubicBezTo>
                  <a:pt x="1916" y="3236"/>
                  <a:pt x="2180" y="3059"/>
                  <a:pt x="2294" y="2786"/>
                </a:cubicBezTo>
                <a:lnTo>
                  <a:pt x="2323" y="2717"/>
                </a:lnTo>
                <a:lnTo>
                  <a:pt x="1561" y="2444"/>
                </a:lnTo>
                <a:cubicBezTo>
                  <a:pt x="1551" y="2440"/>
                  <a:pt x="1543" y="2433"/>
                  <a:pt x="1538" y="2423"/>
                </a:cubicBezTo>
                <a:cubicBezTo>
                  <a:pt x="1534" y="2414"/>
                  <a:pt x="1534" y="2403"/>
                  <a:pt x="1537" y="2393"/>
                </a:cubicBezTo>
                <a:cubicBezTo>
                  <a:pt x="1544" y="2373"/>
                  <a:pt x="1567" y="2362"/>
                  <a:pt x="1587" y="2370"/>
                </a:cubicBezTo>
                <a:lnTo>
                  <a:pt x="2347" y="2643"/>
                </a:lnTo>
                <a:lnTo>
                  <a:pt x="2477" y="2282"/>
                </a:lnTo>
                <a:lnTo>
                  <a:pt x="1717" y="2009"/>
                </a:lnTo>
                <a:cubicBezTo>
                  <a:pt x="1707" y="2005"/>
                  <a:pt x="1699" y="1998"/>
                  <a:pt x="1695" y="1988"/>
                </a:cubicBezTo>
                <a:cubicBezTo>
                  <a:pt x="1690" y="1979"/>
                  <a:pt x="1690" y="1968"/>
                  <a:pt x="1693" y="1958"/>
                </a:cubicBezTo>
                <a:cubicBezTo>
                  <a:pt x="1700" y="1939"/>
                  <a:pt x="1723" y="1927"/>
                  <a:pt x="1744" y="1935"/>
                </a:cubicBezTo>
                <a:lnTo>
                  <a:pt x="2504" y="2208"/>
                </a:lnTo>
                <a:lnTo>
                  <a:pt x="2633" y="1847"/>
                </a:lnTo>
                <a:lnTo>
                  <a:pt x="1873" y="1574"/>
                </a:lnTo>
                <a:cubicBezTo>
                  <a:pt x="1853" y="1566"/>
                  <a:pt x="1842" y="1544"/>
                  <a:pt x="1850" y="1523"/>
                </a:cubicBezTo>
                <a:cubicBezTo>
                  <a:pt x="1857" y="1504"/>
                  <a:pt x="1879" y="1493"/>
                  <a:pt x="1900" y="1500"/>
                </a:cubicBezTo>
                <a:lnTo>
                  <a:pt x="2660" y="1773"/>
                </a:lnTo>
                <a:lnTo>
                  <a:pt x="2790" y="1412"/>
                </a:lnTo>
                <a:lnTo>
                  <a:pt x="2029" y="1139"/>
                </a:lnTo>
                <a:cubicBezTo>
                  <a:pt x="2020" y="1135"/>
                  <a:pt x="2012" y="1128"/>
                  <a:pt x="2007" y="1119"/>
                </a:cubicBezTo>
                <a:cubicBezTo>
                  <a:pt x="2003" y="1109"/>
                  <a:pt x="2002" y="1098"/>
                  <a:pt x="2006" y="1089"/>
                </a:cubicBezTo>
                <a:cubicBezTo>
                  <a:pt x="2013" y="1069"/>
                  <a:pt x="2036" y="1058"/>
                  <a:pt x="2056" y="1065"/>
                </a:cubicBezTo>
                <a:close/>
                <a:moveTo>
                  <a:pt x="2575" y="1593"/>
                </a:moveTo>
                <a:lnTo>
                  <a:pt x="1948" y="1367"/>
                </a:lnTo>
                <a:cubicBezTo>
                  <a:pt x="1856" y="1334"/>
                  <a:pt x="1749" y="1385"/>
                  <a:pt x="1716" y="1476"/>
                </a:cubicBezTo>
                <a:cubicBezTo>
                  <a:pt x="1683" y="1570"/>
                  <a:pt x="1732" y="1674"/>
                  <a:pt x="1825" y="1707"/>
                </a:cubicBezTo>
                <a:lnTo>
                  <a:pt x="2452" y="1933"/>
                </a:lnTo>
                <a:lnTo>
                  <a:pt x="2418" y="2027"/>
                </a:lnTo>
                <a:lnTo>
                  <a:pt x="1791" y="1802"/>
                </a:lnTo>
                <a:cubicBezTo>
                  <a:pt x="1700" y="1769"/>
                  <a:pt x="1593" y="1820"/>
                  <a:pt x="1560" y="1911"/>
                </a:cubicBezTo>
                <a:cubicBezTo>
                  <a:pt x="1544" y="1956"/>
                  <a:pt x="1546" y="2005"/>
                  <a:pt x="1567" y="2049"/>
                </a:cubicBezTo>
                <a:cubicBezTo>
                  <a:pt x="1587" y="2093"/>
                  <a:pt x="1624" y="2126"/>
                  <a:pt x="1669" y="2142"/>
                </a:cubicBezTo>
                <a:lnTo>
                  <a:pt x="2296" y="2367"/>
                </a:lnTo>
                <a:lnTo>
                  <a:pt x="2262" y="2462"/>
                </a:lnTo>
                <a:lnTo>
                  <a:pt x="1635" y="2237"/>
                </a:lnTo>
                <a:cubicBezTo>
                  <a:pt x="1544" y="2204"/>
                  <a:pt x="1437" y="2255"/>
                  <a:pt x="1404" y="2346"/>
                </a:cubicBezTo>
                <a:cubicBezTo>
                  <a:pt x="1388" y="2391"/>
                  <a:pt x="1390" y="2440"/>
                  <a:pt x="1411" y="2484"/>
                </a:cubicBezTo>
                <a:cubicBezTo>
                  <a:pt x="1431" y="2528"/>
                  <a:pt x="1468" y="2561"/>
                  <a:pt x="1513" y="2577"/>
                </a:cubicBezTo>
                <a:lnTo>
                  <a:pt x="2131" y="2799"/>
                </a:lnTo>
                <a:cubicBezTo>
                  <a:pt x="2027" y="2981"/>
                  <a:pt x="1833" y="3095"/>
                  <a:pt x="1620" y="3095"/>
                </a:cubicBezTo>
                <a:cubicBezTo>
                  <a:pt x="1552" y="3095"/>
                  <a:pt x="1485" y="3083"/>
                  <a:pt x="1421" y="3060"/>
                </a:cubicBezTo>
                <a:lnTo>
                  <a:pt x="603" y="2766"/>
                </a:lnTo>
                <a:cubicBezTo>
                  <a:pt x="331" y="2668"/>
                  <a:pt x="174" y="2391"/>
                  <a:pt x="222" y="2113"/>
                </a:cubicBezTo>
                <a:lnTo>
                  <a:pt x="894" y="2354"/>
                </a:lnTo>
                <a:cubicBezTo>
                  <a:pt x="986" y="2388"/>
                  <a:pt x="1092" y="2337"/>
                  <a:pt x="1125" y="2246"/>
                </a:cubicBezTo>
                <a:cubicBezTo>
                  <a:pt x="1141" y="2200"/>
                  <a:pt x="1139" y="2151"/>
                  <a:pt x="1118" y="2107"/>
                </a:cubicBezTo>
                <a:cubicBezTo>
                  <a:pt x="1098" y="2064"/>
                  <a:pt x="1061" y="2031"/>
                  <a:pt x="1016" y="2014"/>
                </a:cubicBezTo>
                <a:lnTo>
                  <a:pt x="335" y="1770"/>
                </a:lnTo>
                <a:lnTo>
                  <a:pt x="369" y="1675"/>
                </a:lnTo>
                <a:lnTo>
                  <a:pt x="1050" y="1920"/>
                </a:lnTo>
                <a:cubicBezTo>
                  <a:pt x="1142" y="1953"/>
                  <a:pt x="1249" y="1902"/>
                  <a:pt x="1281" y="1811"/>
                </a:cubicBezTo>
                <a:cubicBezTo>
                  <a:pt x="1315" y="1717"/>
                  <a:pt x="1266" y="1613"/>
                  <a:pt x="1172" y="1579"/>
                </a:cubicBezTo>
                <a:lnTo>
                  <a:pt x="491" y="1335"/>
                </a:lnTo>
                <a:lnTo>
                  <a:pt x="525" y="1240"/>
                </a:lnTo>
                <a:lnTo>
                  <a:pt x="1206" y="1485"/>
                </a:lnTo>
                <a:cubicBezTo>
                  <a:pt x="1298" y="1518"/>
                  <a:pt x="1405" y="1467"/>
                  <a:pt x="1437" y="1376"/>
                </a:cubicBezTo>
                <a:cubicBezTo>
                  <a:pt x="1471" y="1282"/>
                  <a:pt x="1422" y="1178"/>
                  <a:pt x="1329" y="1145"/>
                </a:cubicBezTo>
                <a:lnTo>
                  <a:pt x="648" y="900"/>
                </a:lnTo>
                <a:lnTo>
                  <a:pt x="682" y="805"/>
                </a:lnTo>
                <a:lnTo>
                  <a:pt x="1362" y="1050"/>
                </a:lnTo>
                <a:cubicBezTo>
                  <a:pt x="1454" y="1083"/>
                  <a:pt x="1561" y="1032"/>
                  <a:pt x="1594" y="941"/>
                </a:cubicBezTo>
                <a:cubicBezTo>
                  <a:pt x="1627" y="847"/>
                  <a:pt x="1578" y="744"/>
                  <a:pt x="1485" y="710"/>
                </a:cubicBezTo>
                <a:lnTo>
                  <a:pt x="808" y="467"/>
                </a:lnTo>
                <a:cubicBezTo>
                  <a:pt x="907" y="270"/>
                  <a:pt x="1110" y="141"/>
                  <a:pt x="1335" y="141"/>
                </a:cubicBezTo>
                <a:cubicBezTo>
                  <a:pt x="1402" y="141"/>
                  <a:pt x="1469" y="153"/>
                  <a:pt x="1534" y="176"/>
                </a:cubicBezTo>
                <a:lnTo>
                  <a:pt x="2352" y="470"/>
                </a:lnTo>
                <a:cubicBezTo>
                  <a:pt x="2500" y="524"/>
                  <a:pt x="2618" y="631"/>
                  <a:pt x="2686" y="774"/>
                </a:cubicBezTo>
                <a:cubicBezTo>
                  <a:pt x="2743" y="895"/>
                  <a:pt x="2757" y="1028"/>
                  <a:pt x="2727" y="1156"/>
                </a:cubicBezTo>
                <a:lnTo>
                  <a:pt x="2104" y="932"/>
                </a:lnTo>
                <a:cubicBezTo>
                  <a:pt x="2012" y="899"/>
                  <a:pt x="1905" y="950"/>
                  <a:pt x="1873" y="1041"/>
                </a:cubicBezTo>
                <a:cubicBezTo>
                  <a:pt x="1856" y="1087"/>
                  <a:pt x="1859" y="1136"/>
                  <a:pt x="1879" y="1180"/>
                </a:cubicBezTo>
                <a:cubicBezTo>
                  <a:pt x="1900" y="1223"/>
                  <a:pt x="1936" y="1256"/>
                  <a:pt x="1982" y="1272"/>
                </a:cubicBezTo>
                <a:lnTo>
                  <a:pt x="2609" y="1498"/>
                </a:lnTo>
                <a:lnTo>
                  <a:pt x="2575" y="1593"/>
                </a:lnTo>
                <a:close/>
                <a:moveTo>
                  <a:pt x="979" y="3471"/>
                </a:moveTo>
                <a:lnTo>
                  <a:pt x="609" y="3342"/>
                </a:lnTo>
                <a:lnTo>
                  <a:pt x="609" y="2969"/>
                </a:lnTo>
                <a:lnTo>
                  <a:pt x="1375" y="3195"/>
                </a:lnTo>
                <a:lnTo>
                  <a:pt x="979" y="3471"/>
                </a:lnTo>
                <a:close/>
                <a:moveTo>
                  <a:pt x="840" y="3587"/>
                </a:moveTo>
                <a:lnTo>
                  <a:pt x="833" y="4116"/>
                </a:lnTo>
                <a:lnTo>
                  <a:pt x="609" y="4116"/>
                </a:lnTo>
                <a:lnTo>
                  <a:pt x="610" y="3501"/>
                </a:lnTo>
                <a:lnTo>
                  <a:pt x="610" y="3493"/>
                </a:lnTo>
                <a:lnTo>
                  <a:pt x="841" y="3573"/>
                </a:lnTo>
                <a:lnTo>
                  <a:pt x="840" y="3587"/>
                </a:lnTo>
                <a:close/>
              </a:path>
            </a:pathLst>
          </a:custGeom>
          <a:solidFill>
            <a:srgbClr val="75ADBE"/>
          </a:solidFill>
          <a:ln>
            <a:noFill/>
          </a:ln>
        </p:spPr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2CBA393F-C803-4AC0-9610-6AF071666227}"/>
              </a:ext>
            </a:extLst>
          </p:cNvPr>
          <p:cNvSpPr txBox="1"/>
          <p:nvPr/>
        </p:nvSpPr>
        <p:spPr>
          <a:xfrm>
            <a:off x="878310" y="444020"/>
            <a:ext cx="2640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9887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30" grpId="0"/>
      <p:bldP spid="31" grpId="0"/>
      <p:bldP spid="34" grpId="0"/>
      <p:bldP spid="35" grpId="0"/>
      <p:bldP spid="36" grpId="0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ïSḷî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A8B7AAA-E958-43B2-8122-EC351EAD894C}"/>
              </a:ext>
            </a:extLst>
          </p:cNvPr>
          <p:cNvSpPr/>
          <p:nvPr/>
        </p:nvSpPr>
        <p:spPr bwMode="auto">
          <a:xfrm>
            <a:off x="8235010" y="972078"/>
            <a:ext cx="1667487" cy="1667486"/>
          </a:xfrm>
          <a:custGeom>
            <a:avLst/>
            <a:gdLst>
              <a:gd name="T0" fmla="*/ 12530 w 27240"/>
              <a:gd name="T1" fmla="*/ 602 h 27241"/>
              <a:gd name="T2" fmla="*/ 14710 w 27240"/>
              <a:gd name="T3" fmla="*/ 602 h 27241"/>
              <a:gd name="T4" fmla="*/ 26638 w 27240"/>
              <a:gd name="T5" fmla="*/ 12531 h 27241"/>
              <a:gd name="T6" fmla="*/ 26638 w 27240"/>
              <a:gd name="T7" fmla="*/ 14710 h 27241"/>
              <a:gd name="T8" fmla="*/ 14710 w 27240"/>
              <a:gd name="T9" fmla="*/ 26639 h 27241"/>
              <a:gd name="T10" fmla="*/ 12530 w 27240"/>
              <a:gd name="T11" fmla="*/ 26639 h 27241"/>
              <a:gd name="T12" fmla="*/ 601 w 27240"/>
              <a:gd name="T13" fmla="*/ 14710 h 27241"/>
              <a:gd name="T14" fmla="*/ 601 w 27240"/>
              <a:gd name="T15" fmla="*/ 12531 h 27241"/>
              <a:gd name="T16" fmla="*/ 12530 w 27240"/>
              <a:gd name="T17" fmla="*/ 602 h 27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240" h="27241">
                <a:moveTo>
                  <a:pt x="12530" y="602"/>
                </a:moveTo>
                <a:cubicBezTo>
                  <a:pt x="13132" y="0"/>
                  <a:pt x="14108" y="0"/>
                  <a:pt x="14710" y="602"/>
                </a:cubicBezTo>
                <a:lnTo>
                  <a:pt x="26638" y="12531"/>
                </a:lnTo>
                <a:cubicBezTo>
                  <a:pt x="27240" y="13132"/>
                  <a:pt x="27240" y="14108"/>
                  <a:pt x="26638" y="14710"/>
                </a:cubicBezTo>
                <a:lnTo>
                  <a:pt x="14710" y="26639"/>
                </a:lnTo>
                <a:cubicBezTo>
                  <a:pt x="14108" y="27241"/>
                  <a:pt x="13132" y="27241"/>
                  <a:pt x="12530" y="26639"/>
                </a:cubicBezTo>
                <a:lnTo>
                  <a:pt x="601" y="14710"/>
                </a:lnTo>
                <a:cubicBezTo>
                  <a:pt x="0" y="14108"/>
                  <a:pt x="0" y="13132"/>
                  <a:pt x="601" y="12531"/>
                </a:cubicBezTo>
                <a:lnTo>
                  <a:pt x="12530" y="602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noFill/>
            <a:prstDash val="solid"/>
            <a:miter lim="800000"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ïŝḷîḑ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FBB4871-DC35-42EB-88E4-1CE9041145DE}"/>
              </a:ext>
            </a:extLst>
          </p:cNvPr>
          <p:cNvSpPr/>
          <p:nvPr/>
        </p:nvSpPr>
        <p:spPr bwMode="auto">
          <a:xfrm>
            <a:off x="1326157" y="2073836"/>
            <a:ext cx="1667487" cy="1667486"/>
          </a:xfrm>
          <a:custGeom>
            <a:avLst/>
            <a:gdLst>
              <a:gd name="T0" fmla="*/ 12530 w 27240"/>
              <a:gd name="T1" fmla="*/ 602 h 27241"/>
              <a:gd name="T2" fmla="*/ 14710 w 27240"/>
              <a:gd name="T3" fmla="*/ 602 h 27241"/>
              <a:gd name="T4" fmla="*/ 26638 w 27240"/>
              <a:gd name="T5" fmla="*/ 12531 h 27241"/>
              <a:gd name="T6" fmla="*/ 26638 w 27240"/>
              <a:gd name="T7" fmla="*/ 14710 h 27241"/>
              <a:gd name="T8" fmla="*/ 14710 w 27240"/>
              <a:gd name="T9" fmla="*/ 26639 h 27241"/>
              <a:gd name="T10" fmla="*/ 12530 w 27240"/>
              <a:gd name="T11" fmla="*/ 26639 h 27241"/>
              <a:gd name="T12" fmla="*/ 601 w 27240"/>
              <a:gd name="T13" fmla="*/ 14710 h 27241"/>
              <a:gd name="T14" fmla="*/ 601 w 27240"/>
              <a:gd name="T15" fmla="*/ 12531 h 27241"/>
              <a:gd name="T16" fmla="*/ 12530 w 27240"/>
              <a:gd name="T17" fmla="*/ 602 h 27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240" h="27241">
                <a:moveTo>
                  <a:pt x="12530" y="602"/>
                </a:moveTo>
                <a:cubicBezTo>
                  <a:pt x="13132" y="0"/>
                  <a:pt x="14108" y="0"/>
                  <a:pt x="14710" y="602"/>
                </a:cubicBezTo>
                <a:lnTo>
                  <a:pt x="26638" y="12531"/>
                </a:lnTo>
                <a:cubicBezTo>
                  <a:pt x="27240" y="13132"/>
                  <a:pt x="27240" y="14108"/>
                  <a:pt x="26638" y="14710"/>
                </a:cubicBezTo>
                <a:lnTo>
                  <a:pt x="14710" y="26639"/>
                </a:lnTo>
                <a:cubicBezTo>
                  <a:pt x="14108" y="27241"/>
                  <a:pt x="13132" y="27241"/>
                  <a:pt x="12530" y="26639"/>
                </a:cubicBezTo>
                <a:lnTo>
                  <a:pt x="601" y="14710"/>
                </a:lnTo>
                <a:cubicBezTo>
                  <a:pt x="0" y="14108"/>
                  <a:pt x="0" y="13132"/>
                  <a:pt x="601" y="12531"/>
                </a:cubicBezTo>
                <a:lnTo>
                  <a:pt x="12530" y="602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noFill/>
            <a:prstDash val="solid"/>
            <a:miter lim="800000"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íšḷíd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DABFFBE-6711-4CB7-83AB-0D1F630F059D}"/>
              </a:ext>
            </a:extLst>
          </p:cNvPr>
          <p:cNvSpPr/>
          <p:nvPr/>
        </p:nvSpPr>
        <p:spPr bwMode="auto">
          <a:xfrm>
            <a:off x="8235010" y="4771700"/>
            <a:ext cx="1667487" cy="1667486"/>
          </a:xfrm>
          <a:custGeom>
            <a:avLst/>
            <a:gdLst>
              <a:gd name="T0" fmla="*/ 12530 w 27240"/>
              <a:gd name="T1" fmla="*/ 602 h 27241"/>
              <a:gd name="T2" fmla="*/ 14710 w 27240"/>
              <a:gd name="T3" fmla="*/ 602 h 27241"/>
              <a:gd name="T4" fmla="*/ 26638 w 27240"/>
              <a:gd name="T5" fmla="*/ 12531 h 27241"/>
              <a:gd name="T6" fmla="*/ 26638 w 27240"/>
              <a:gd name="T7" fmla="*/ 14710 h 27241"/>
              <a:gd name="T8" fmla="*/ 14710 w 27240"/>
              <a:gd name="T9" fmla="*/ 26639 h 27241"/>
              <a:gd name="T10" fmla="*/ 12530 w 27240"/>
              <a:gd name="T11" fmla="*/ 26639 h 27241"/>
              <a:gd name="T12" fmla="*/ 601 w 27240"/>
              <a:gd name="T13" fmla="*/ 14710 h 27241"/>
              <a:gd name="T14" fmla="*/ 601 w 27240"/>
              <a:gd name="T15" fmla="*/ 12531 h 27241"/>
              <a:gd name="T16" fmla="*/ 12530 w 27240"/>
              <a:gd name="T17" fmla="*/ 602 h 27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240" h="27241">
                <a:moveTo>
                  <a:pt x="12530" y="602"/>
                </a:moveTo>
                <a:cubicBezTo>
                  <a:pt x="13132" y="0"/>
                  <a:pt x="14108" y="0"/>
                  <a:pt x="14710" y="602"/>
                </a:cubicBezTo>
                <a:lnTo>
                  <a:pt x="26638" y="12531"/>
                </a:lnTo>
                <a:cubicBezTo>
                  <a:pt x="27240" y="13132"/>
                  <a:pt x="27240" y="14108"/>
                  <a:pt x="26638" y="14710"/>
                </a:cubicBezTo>
                <a:lnTo>
                  <a:pt x="14710" y="26639"/>
                </a:lnTo>
                <a:cubicBezTo>
                  <a:pt x="14108" y="27241"/>
                  <a:pt x="13132" y="27241"/>
                  <a:pt x="12530" y="26639"/>
                </a:cubicBezTo>
                <a:lnTo>
                  <a:pt x="601" y="14710"/>
                </a:lnTo>
                <a:cubicBezTo>
                  <a:pt x="0" y="14108"/>
                  <a:pt x="0" y="13132"/>
                  <a:pt x="601" y="12531"/>
                </a:cubicBezTo>
                <a:lnTo>
                  <a:pt x="12530" y="602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noFill/>
            <a:prstDash val="solid"/>
            <a:miter lim="800000"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7807D24-91EC-47C0-9F06-7F0B911C8DDC}"/>
              </a:ext>
            </a:extLst>
          </p:cNvPr>
          <p:cNvCxnSpPr/>
          <p:nvPr/>
        </p:nvCxnSpPr>
        <p:spPr>
          <a:xfrm>
            <a:off x="6148592" y="10160"/>
            <a:ext cx="0" cy="6858000"/>
          </a:xfrm>
          <a:prstGeom prst="line">
            <a:avLst/>
          </a:prstGeom>
          <a:ln w="57150" cap="rnd">
            <a:noFill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íŝļiď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24DB3DB-A481-474F-9594-11C541EAA6BB}"/>
              </a:ext>
            </a:extLst>
          </p:cNvPr>
          <p:cNvSpPr/>
          <p:nvPr/>
        </p:nvSpPr>
        <p:spPr>
          <a:xfrm>
            <a:off x="6088776" y="1686182"/>
            <a:ext cx="119641" cy="119641"/>
          </a:xfrm>
          <a:prstGeom prst="ellipse">
            <a:avLst/>
          </a:prstGeom>
          <a:solidFill>
            <a:srgbClr val="75ADBE"/>
          </a:solidFill>
          <a:ln w="285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8" name="ïSľid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2516C2D-B448-498C-B397-9E624993A886}"/>
              </a:ext>
            </a:extLst>
          </p:cNvPr>
          <p:cNvSpPr/>
          <p:nvPr/>
        </p:nvSpPr>
        <p:spPr>
          <a:xfrm>
            <a:off x="6088770" y="4079913"/>
            <a:ext cx="119641" cy="119641"/>
          </a:xfrm>
          <a:prstGeom prst="ellipse">
            <a:avLst/>
          </a:prstGeom>
          <a:solidFill>
            <a:srgbClr val="75ADBE"/>
          </a:solidFill>
          <a:ln w="285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9" name="ïşḷíḍ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29C8EAA-78F9-4406-B1C3-098576F05D06}"/>
              </a:ext>
            </a:extLst>
          </p:cNvPr>
          <p:cNvSpPr/>
          <p:nvPr/>
        </p:nvSpPr>
        <p:spPr>
          <a:xfrm>
            <a:off x="6088770" y="2787940"/>
            <a:ext cx="119641" cy="119641"/>
          </a:xfrm>
          <a:prstGeom prst="ellipse">
            <a:avLst/>
          </a:prstGeom>
          <a:solidFill>
            <a:srgbClr val="75ADBE"/>
          </a:solidFill>
          <a:ln w="285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0" name="îşḻîḋ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495DCD4-9D3A-4095-8376-B4C77FF61633}"/>
              </a:ext>
            </a:extLst>
          </p:cNvPr>
          <p:cNvSpPr/>
          <p:nvPr/>
        </p:nvSpPr>
        <p:spPr>
          <a:xfrm>
            <a:off x="6065330" y="5622674"/>
            <a:ext cx="119641" cy="119641"/>
          </a:xfrm>
          <a:prstGeom prst="ellipse">
            <a:avLst/>
          </a:prstGeom>
          <a:solidFill>
            <a:srgbClr val="75ADBE"/>
          </a:solidFill>
          <a:ln w="285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1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790A1AD-DEEF-4880-9015-4D268CED77AD}"/>
              </a:ext>
            </a:extLst>
          </p:cNvPr>
          <p:cNvSpPr/>
          <p:nvPr/>
        </p:nvSpPr>
        <p:spPr>
          <a:xfrm>
            <a:off x="3393868" y="2656795"/>
            <a:ext cx="229467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200000"/>
              </a:lnSpc>
            </a:pPr>
            <a:r>
              <a:rPr lang="zh-CN" altLang="en-US" sz="11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32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0EDEECB-24D7-40B3-A3DF-C6D5AAB401C6}"/>
              </a:ext>
            </a:extLst>
          </p:cNvPr>
          <p:cNvSpPr/>
          <p:nvPr/>
        </p:nvSpPr>
        <p:spPr>
          <a:xfrm>
            <a:off x="4230539" y="2336474"/>
            <a:ext cx="1458005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33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EEBDC76-0702-4A68-9C4E-CD5AADFA77AC}"/>
              </a:ext>
            </a:extLst>
          </p:cNvPr>
          <p:cNvSpPr/>
          <p:nvPr/>
        </p:nvSpPr>
        <p:spPr>
          <a:xfrm>
            <a:off x="6453079" y="4079913"/>
            <a:ext cx="229467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34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71CD3E2-51C7-4CB7-BCDF-20E46188AA1F}"/>
              </a:ext>
            </a:extLst>
          </p:cNvPr>
          <p:cNvSpPr/>
          <p:nvPr/>
        </p:nvSpPr>
        <p:spPr>
          <a:xfrm>
            <a:off x="6424579" y="3729014"/>
            <a:ext cx="1458005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35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BA7846D-6DF8-4762-BC7C-EC44222CE5C9}"/>
              </a:ext>
            </a:extLst>
          </p:cNvPr>
          <p:cNvSpPr/>
          <p:nvPr/>
        </p:nvSpPr>
        <p:spPr>
          <a:xfrm>
            <a:off x="6424583" y="1553682"/>
            <a:ext cx="1458005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36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54885C4-A3D0-4D3E-9A15-188F23D61BD6}"/>
              </a:ext>
            </a:extLst>
          </p:cNvPr>
          <p:cNvSpPr/>
          <p:nvPr/>
        </p:nvSpPr>
        <p:spPr>
          <a:xfrm>
            <a:off x="4222458" y="5370534"/>
            <a:ext cx="1458005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37" name="professional-condenser-microphone-outline_273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D523903-2A57-4F5A-B9F7-8E075FE10045}"/>
              </a:ext>
            </a:extLst>
          </p:cNvPr>
          <p:cNvSpPr>
            <a:spLocks noChangeAspect="1"/>
          </p:cNvSpPr>
          <p:nvPr/>
        </p:nvSpPr>
        <p:spPr bwMode="auto">
          <a:xfrm>
            <a:off x="369698" y="345639"/>
            <a:ext cx="392063" cy="560044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  <a:gd name="T98" fmla="*/ 325000 h 606722"/>
              <a:gd name="T99" fmla="*/ 325000 h 606722"/>
              <a:gd name="T100" fmla="*/ 325000 h 606722"/>
              <a:gd name="T101" fmla="*/ 325000 h 606722"/>
              <a:gd name="T102" fmla="*/ 325000 h 606722"/>
              <a:gd name="T103" fmla="*/ 325000 h 606722"/>
              <a:gd name="T104" fmla="*/ 325000 h 606722"/>
              <a:gd name="T105" fmla="*/ 325000 h 606722"/>
              <a:gd name="T106" fmla="*/ 325000 h 606722"/>
              <a:gd name="T107" fmla="*/ 325000 h 606722"/>
              <a:gd name="T108" fmla="*/ 325000 h 606722"/>
              <a:gd name="T109" fmla="*/ 325000 h 606722"/>
              <a:gd name="T110" fmla="*/ 325000 h 606722"/>
              <a:gd name="T111" fmla="*/ 325000 h 606722"/>
              <a:gd name="T112" fmla="*/ 325000 h 606722"/>
              <a:gd name="T113" fmla="*/ 325000 h 606722"/>
              <a:gd name="T114" fmla="*/ 325000 h 606722"/>
              <a:gd name="T115" fmla="*/ 325000 h 606722"/>
              <a:gd name="T116" fmla="*/ 325000 h 606722"/>
              <a:gd name="T117" fmla="*/ 325000 h 606722"/>
              <a:gd name="T118" fmla="*/ 325000 h 606722"/>
              <a:gd name="T119" fmla="*/ 325000 h 606722"/>
              <a:gd name="T120" fmla="*/ 325000 h 606722"/>
              <a:gd name="T121" fmla="*/ 325000 h 606722"/>
              <a:gd name="T122" fmla="*/ 325000 h 606722"/>
              <a:gd name="T123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76" h="4258">
                <a:moveTo>
                  <a:pt x="2056" y="1065"/>
                </a:moveTo>
                <a:lnTo>
                  <a:pt x="2816" y="1339"/>
                </a:lnTo>
                <a:lnTo>
                  <a:pt x="2840" y="1272"/>
                </a:lnTo>
                <a:cubicBezTo>
                  <a:pt x="2976" y="893"/>
                  <a:pt x="2779" y="473"/>
                  <a:pt x="2400" y="337"/>
                </a:cubicBezTo>
                <a:lnTo>
                  <a:pt x="1582" y="43"/>
                </a:lnTo>
                <a:cubicBezTo>
                  <a:pt x="1502" y="15"/>
                  <a:pt x="1419" y="0"/>
                  <a:pt x="1335" y="0"/>
                </a:cubicBezTo>
                <a:cubicBezTo>
                  <a:pt x="1027" y="0"/>
                  <a:pt x="751" y="194"/>
                  <a:pt x="647" y="484"/>
                </a:cubicBezTo>
                <a:lnTo>
                  <a:pt x="623" y="550"/>
                </a:lnTo>
                <a:lnTo>
                  <a:pt x="1437" y="843"/>
                </a:lnTo>
                <a:cubicBezTo>
                  <a:pt x="1457" y="850"/>
                  <a:pt x="1468" y="873"/>
                  <a:pt x="1461" y="893"/>
                </a:cubicBezTo>
                <a:cubicBezTo>
                  <a:pt x="1453" y="913"/>
                  <a:pt x="1431" y="924"/>
                  <a:pt x="1410" y="917"/>
                </a:cubicBezTo>
                <a:lnTo>
                  <a:pt x="596" y="624"/>
                </a:lnTo>
                <a:lnTo>
                  <a:pt x="467" y="985"/>
                </a:lnTo>
                <a:lnTo>
                  <a:pt x="1281" y="1278"/>
                </a:lnTo>
                <a:cubicBezTo>
                  <a:pt x="1301" y="1285"/>
                  <a:pt x="1312" y="1307"/>
                  <a:pt x="1304" y="1328"/>
                </a:cubicBezTo>
                <a:cubicBezTo>
                  <a:pt x="1297" y="1348"/>
                  <a:pt x="1274" y="1359"/>
                  <a:pt x="1254" y="1352"/>
                </a:cubicBezTo>
                <a:lnTo>
                  <a:pt x="440" y="1059"/>
                </a:lnTo>
                <a:lnTo>
                  <a:pt x="310" y="1420"/>
                </a:lnTo>
                <a:lnTo>
                  <a:pt x="1124" y="1712"/>
                </a:lnTo>
                <a:cubicBezTo>
                  <a:pt x="1145" y="1720"/>
                  <a:pt x="1156" y="1742"/>
                  <a:pt x="1148" y="1763"/>
                </a:cubicBezTo>
                <a:cubicBezTo>
                  <a:pt x="1141" y="1783"/>
                  <a:pt x="1118" y="1794"/>
                  <a:pt x="1098" y="1786"/>
                </a:cubicBezTo>
                <a:lnTo>
                  <a:pt x="284" y="1494"/>
                </a:lnTo>
                <a:lnTo>
                  <a:pt x="154" y="1855"/>
                </a:lnTo>
                <a:lnTo>
                  <a:pt x="968" y="2147"/>
                </a:lnTo>
                <a:cubicBezTo>
                  <a:pt x="978" y="2151"/>
                  <a:pt x="986" y="2158"/>
                  <a:pt x="991" y="2167"/>
                </a:cubicBezTo>
                <a:cubicBezTo>
                  <a:pt x="995" y="2177"/>
                  <a:pt x="996" y="2188"/>
                  <a:pt x="992" y="2198"/>
                </a:cubicBezTo>
                <a:cubicBezTo>
                  <a:pt x="985" y="2217"/>
                  <a:pt x="962" y="2229"/>
                  <a:pt x="942" y="2221"/>
                </a:cubicBezTo>
                <a:lnTo>
                  <a:pt x="126" y="1928"/>
                </a:lnTo>
                <a:lnTo>
                  <a:pt x="104" y="1999"/>
                </a:lnTo>
                <a:cubicBezTo>
                  <a:pt x="0" y="2341"/>
                  <a:pt x="158" y="2701"/>
                  <a:pt x="467" y="2860"/>
                </a:cubicBezTo>
                <a:lnTo>
                  <a:pt x="467" y="3447"/>
                </a:lnTo>
                <a:lnTo>
                  <a:pt x="469" y="3448"/>
                </a:lnTo>
                <a:lnTo>
                  <a:pt x="467" y="4258"/>
                </a:lnTo>
                <a:lnTo>
                  <a:pt x="973" y="4258"/>
                </a:lnTo>
                <a:lnTo>
                  <a:pt x="981" y="3639"/>
                </a:lnTo>
                <a:lnTo>
                  <a:pt x="984" y="3640"/>
                </a:lnTo>
                <a:lnTo>
                  <a:pt x="1565" y="3234"/>
                </a:lnTo>
                <a:cubicBezTo>
                  <a:pt x="1584" y="3235"/>
                  <a:pt x="1602" y="3236"/>
                  <a:pt x="1620" y="3236"/>
                </a:cubicBezTo>
                <a:cubicBezTo>
                  <a:pt x="1916" y="3236"/>
                  <a:pt x="2180" y="3059"/>
                  <a:pt x="2294" y="2786"/>
                </a:cubicBezTo>
                <a:lnTo>
                  <a:pt x="2323" y="2717"/>
                </a:lnTo>
                <a:lnTo>
                  <a:pt x="1561" y="2444"/>
                </a:lnTo>
                <a:cubicBezTo>
                  <a:pt x="1551" y="2440"/>
                  <a:pt x="1543" y="2433"/>
                  <a:pt x="1538" y="2423"/>
                </a:cubicBezTo>
                <a:cubicBezTo>
                  <a:pt x="1534" y="2414"/>
                  <a:pt x="1534" y="2403"/>
                  <a:pt x="1537" y="2393"/>
                </a:cubicBezTo>
                <a:cubicBezTo>
                  <a:pt x="1544" y="2373"/>
                  <a:pt x="1567" y="2362"/>
                  <a:pt x="1587" y="2370"/>
                </a:cubicBezTo>
                <a:lnTo>
                  <a:pt x="2347" y="2643"/>
                </a:lnTo>
                <a:lnTo>
                  <a:pt x="2477" y="2282"/>
                </a:lnTo>
                <a:lnTo>
                  <a:pt x="1717" y="2009"/>
                </a:lnTo>
                <a:cubicBezTo>
                  <a:pt x="1707" y="2005"/>
                  <a:pt x="1699" y="1998"/>
                  <a:pt x="1695" y="1988"/>
                </a:cubicBezTo>
                <a:cubicBezTo>
                  <a:pt x="1690" y="1979"/>
                  <a:pt x="1690" y="1968"/>
                  <a:pt x="1693" y="1958"/>
                </a:cubicBezTo>
                <a:cubicBezTo>
                  <a:pt x="1700" y="1939"/>
                  <a:pt x="1723" y="1927"/>
                  <a:pt x="1744" y="1935"/>
                </a:cubicBezTo>
                <a:lnTo>
                  <a:pt x="2504" y="2208"/>
                </a:lnTo>
                <a:lnTo>
                  <a:pt x="2633" y="1847"/>
                </a:lnTo>
                <a:lnTo>
                  <a:pt x="1873" y="1574"/>
                </a:lnTo>
                <a:cubicBezTo>
                  <a:pt x="1853" y="1566"/>
                  <a:pt x="1842" y="1544"/>
                  <a:pt x="1850" y="1523"/>
                </a:cubicBezTo>
                <a:cubicBezTo>
                  <a:pt x="1857" y="1504"/>
                  <a:pt x="1879" y="1493"/>
                  <a:pt x="1900" y="1500"/>
                </a:cubicBezTo>
                <a:lnTo>
                  <a:pt x="2660" y="1773"/>
                </a:lnTo>
                <a:lnTo>
                  <a:pt x="2790" y="1412"/>
                </a:lnTo>
                <a:lnTo>
                  <a:pt x="2029" y="1139"/>
                </a:lnTo>
                <a:cubicBezTo>
                  <a:pt x="2020" y="1135"/>
                  <a:pt x="2012" y="1128"/>
                  <a:pt x="2007" y="1119"/>
                </a:cubicBezTo>
                <a:cubicBezTo>
                  <a:pt x="2003" y="1109"/>
                  <a:pt x="2002" y="1098"/>
                  <a:pt x="2006" y="1089"/>
                </a:cubicBezTo>
                <a:cubicBezTo>
                  <a:pt x="2013" y="1069"/>
                  <a:pt x="2036" y="1058"/>
                  <a:pt x="2056" y="1065"/>
                </a:cubicBezTo>
                <a:close/>
                <a:moveTo>
                  <a:pt x="2575" y="1593"/>
                </a:moveTo>
                <a:lnTo>
                  <a:pt x="1948" y="1367"/>
                </a:lnTo>
                <a:cubicBezTo>
                  <a:pt x="1856" y="1334"/>
                  <a:pt x="1749" y="1385"/>
                  <a:pt x="1716" y="1476"/>
                </a:cubicBezTo>
                <a:cubicBezTo>
                  <a:pt x="1683" y="1570"/>
                  <a:pt x="1732" y="1674"/>
                  <a:pt x="1825" y="1707"/>
                </a:cubicBezTo>
                <a:lnTo>
                  <a:pt x="2452" y="1933"/>
                </a:lnTo>
                <a:lnTo>
                  <a:pt x="2418" y="2027"/>
                </a:lnTo>
                <a:lnTo>
                  <a:pt x="1791" y="1802"/>
                </a:lnTo>
                <a:cubicBezTo>
                  <a:pt x="1700" y="1769"/>
                  <a:pt x="1593" y="1820"/>
                  <a:pt x="1560" y="1911"/>
                </a:cubicBezTo>
                <a:cubicBezTo>
                  <a:pt x="1544" y="1956"/>
                  <a:pt x="1546" y="2005"/>
                  <a:pt x="1567" y="2049"/>
                </a:cubicBezTo>
                <a:cubicBezTo>
                  <a:pt x="1587" y="2093"/>
                  <a:pt x="1624" y="2126"/>
                  <a:pt x="1669" y="2142"/>
                </a:cubicBezTo>
                <a:lnTo>
                  <a:pt x="2296" y="2367"/>
                </a:lnTo>
                <a:lnTo>
                  <a:pt x="2262" y="2462"/>
                </a:lnTo>
                <a:lnTo>
                  <a:pt x="1635" y="2237"/>
                </a:lnTo>
                <a:cubicBezTo>
                  <a:pt x="1544" y="2204"/>
                  <a:pt x="1437" y="2255"/>
                  <a:pt x="1404" y="2346"/>
                </a:cubicBezTo>
                <a:cubicBezTo>
                  <a:pt x="1388" y="2391"/>
                  <a:pt x="1390" y="2440"/>
                  <a:pt x="1411" y="2484"/>
                </a:cubicBezTo>
                <a:cubicBezTo>
                  <a:pt x="1431" y="2528"/>
                  <a:pt x="1468" y="2561"/>
                  <a:pt x="1513" y="2577"/>
                </a:cubicBezTo>
                <a:lnTo>
                  <a:pt x="2131" y="2799"/>
                </a:lnTo>
                <a:cubicBezTo>
                  <a:pt x="2027" y="2981"/>
                  <a:pt x="1833" y="3095"/>
                  <a:pt x="1620" y="3095"/>
                </a:cubicBezTo>
                <a:cubicBezTo>
                  <a:pt x="1552" y="3095"/>
                  <a:pt x="1485" y="3083"/>
                  <a:pt x="1421" y="3060"/>
                </a:cubicBezTo>
                <a:lnTo>
                  <a:pt x="603" y="2766"/>
                </a:lnTo>
                <a:cubicBezTo>
                  <a:pt x="331" y="2668"/>
                  <a:pt x="174" y="2391"/>
                  <a:pt x="222" y="2113"/>
                </a:cubicBezTo>
                <a:lnTo>
                  <a:pt x="894" y="2354"/>
                </a:lnTo>
                <a:cubicBezTo>
                  <a:pt x="986" y="2388"/>
                  <a:pt x="1092" y="2337"/>
                  <a:pt x="1125" y="2246"/>
                </a:cubicBezTo>
                <a:cubicBezTo>
                  <a:pt x="1141" y="2200"/>
                  <a:pt x="1139" y="2151"/>
                  <a:pt x="1118" y="2107"/>
                </a:cubicBezTo>
                <a:cubicBezTo>
                  <a:pt x="1098" y="2064"/>
                  <a:pt x="1061" y="2031"/>
                  <a:pt x="1016" y="2014"/>
                </a:cubicBezTo>
                <a:lnTo>
                  <a:pt x="335" y="1770"/>
                </a:lnTo>
                <a:lnTo>
                  <a:pt x="369" y="1675"/>
                </a:lnTo>
                <a:lnTo>
                  <a:pt x="1050" y="1920"/>
                </a:lnTo>
                <a:cubicBezTo>
                  <a:pt x="1142" y="1953"/>
                  <a:pt x="1249" y="1902"/>
                  <a:pt x="1281" y="1811"/>
                </a:cubicBezTo>
                <a:cubicBezTo>
                  <a:pt x="1315" y="1717"/>
                  <a:pt x="1266" y="1613"/>
                  <a:pt x="1172" y="1579"/>
                </a:cubicBezTo>
                <a:lnTo>
                  <a:pt x="491" y="1335"/>
                </a:lnTo>
                <a:lnTo>
                  <a:pt x="525" y="1240"/>
                </a:lnTo>
                <a:lnTo>
                  <a:pt x="1206" y="1485"/>
                </a:lnTo>
                <a:cubicBezTo>
                  <a:pt x="1298" y="1518"/>
                  <a:pt x="1405" y="1467"/>
                  <a:pt x="1437" y="1376"/>
                </a:cubicBezTo>
                <a:cubicBezTo>
                  <a:pt x="1471" y="1282"/>
                  <a:pt x="1422" y="1178"/>
                  <a:pt x="1329" y="1145"/>
                </a:cubicBezTo>
                <a:lnTo>
                  <a:pt x="648" y="900"/>
                </a:lnTo>
                <a:lnTo>
                  <a:pt x="682" y="805"/>
                </a:lnTo>
                <a:lnTo>
                  <a:pt x="1362" y="1050"/>
                </a:lnTo>
                <a:cubicBezTo>
                  <a:pt x="1454" y="1083"/>
                  <a:pt x="1561" y="1032"/>
                  <a:pt x="1594" y="941"/>
                </a:cubicBezTo>
                <a:cubicBezTo>
                  <a:pt x="1627" y="847"/>
                  <a:pt x="1578" y="744"/>
                  <a:pt x="1485" y="710"/>
                </a:cubicBezTo>
                <a:lnTo>
                  <a:pt x="808" y="467"/>
                </a:lnTo>
                <a:cubicBezTo>
                  <a:pt x="907" y="270"/>
                  <a:pt x="1110" y="141"/>
                  <a:pt x="1335" y="141"/>
                </a:cubicBezTo>
                <a:cubicBezTo>
                  <a:pt x="1402" y="141"/>
                  <a:pt x="1469" y="153"/>
                  <a:pt x="1534" y="176"/>
                </a:cubicBezTo>
                <a:lnTo>
                  <a:pt x="2352" y="470"/>
                </a:lnTo>
                <a:cubicBezTo>
                  <a:pt x="2500" y="524"/>
                  <a:pt x="2618" y="631"/>
                  <a:pt x="2686" y="774"/>
                </a:cubicBezTo>
                <a:cubicBezTo>
                  <a:pt x="2743" y="895"/>
                  <a:pt x="2757" y="1028"/>
                  <a:pt x="2727" y="1156"/>
                </a:cubicBezTo>
                <a:lnTo>
                  <a:pt x="2104" y="932"/>
                </a:lnTo>
                <a:cubicBezTo>
                  <a:pt x="2012" y="899"/>
                  <a:pt x="1905" y="950"/>
                  <a:pt x="1873" y="1041"/>
                </a:cubicBezTo>
                <a:cubicBezTo>
                  <a:pt x="1856" y="1087"/>
                  <a:pt x="1859" y="1136"/>
                  <a:pt x="1879" y="1180"/>
                </a:cubicBezTo>
                <a:cubicBezTo>
                  <a:pt x="1900" y="1223"/>
                  <a:pt x="1936" y="1256"/>
                  <a:pt x="1982" y="1272"/>
                </a:cubicBezTo>
                <a:lnTo>
                  <a:pt x="2609" y="1498"/>
                </a:lnTo>
                <a:lnTo>
                  <a:pt x="2575" y="1593"/>
                </a:lnTo>
                <a:close/>
                <a:moveTo>
                  <a:pt x="979" y="3471"/>
                </a:moveTo>
                <a:lnTo>
                  <a:pt x="609" y="3342"/>
                </a:lnTo>
                <a:lnTo>
                  <a:pt x="609" y="2969"/>
                </a:lnTo>
                <a:lnTo>
                  <a:pt x="1375" y="3195"/>
                </a:lnTo>
                <a:lnTo>
                  <a:pt x="979" y="3471"/>
                </a:lnTo>
                <a:close/>
                <a:moveTo>
                  <a:pt x="840" y="3587"/>
                </a:moveTo>
                <a:lnTo>
                  <a:pt x="833" y="4116"/>
                </a:lnTo>
                <a:lnTo>
                  <a:pt x="609" y="4116"/>
                </a:lnTo>
                <a:lnTo>
                  <a:pt x="610" y="3501"/>
                </a:lnTo>
                <a:lnTo>
                  <a:pt x="610" y="3493"/>
                </a:lnTo>
                <a:lnTo>
                  <a:pt x="841" y="3573"/>
                </a:lnTo>
                <a:lnTo>
                  <a:pt x="840" y="3587"/>
                </a:lnTo>
                <a:close/>
              </a:path>
            </a:pathLst>
          </a:custGeom>
          <a:solidFill>
            <a:srgbClr val="75ADBE"/>
          </a:solidFill>
          <a:ln>
            <a:noFill/>
          </a:ln>
        </p:spPr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1779E3-3915-47C4-A426-EA2D5A4F2E83}"/>
              </a:ext>
            </a:extLst>
          </p:cNvPr>
          <p:cNvSpPr txBox="1"/>
          <p:nvPr/>
        </p:nvSpPr>
        <p:spPr>
          <a:xfrm>
            <a:off x="878310" y="444020"/>
            <a:ext cx="2640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32869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4="http://schemas.microsoft.com/office/drawing/2010/main"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 animBg="1"/>
      <p:bldP spid="9" grpId="0" animBg="1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şlï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B716F92-EBB3-4DA9-8894-33A046EC3F07}"/>
              </a:ext>
            </a:extLst>
          </p:cNvPr>
          <p:cNvSpPr/>
          <p:nvPr/>
        </p:nvSpPr>
        <p:spPr>
          <a:xfrm>
            <a:off x="4932441" y="1590325"/>
            <a:ext cx="2317267" cy="436823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 defTabSz="914377"/>
            <a:endParaRPr lang="zh-CN" altLang="en-US" dirty="0"/>
          </a:p>
        </p:txBody>
      </p:sp>
      <p:sp>
        <p:nvSpPr>
          <p:cNvPr id="5" name="i$ḻîď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DE03ED6-27E5-44A1-A484-EE0314429F91}"/>
              </a:ext>
            </a:extLst>
          </p:cNvPr>
          <p:cNvSpPr/>
          <p:nvPr/>
        </p:nvSpPr>
        <p:spPr>
          <a:xfrm>
            <a:off x="7334733" y="1590325"/>
            <a:ext cx="2317267" cy="436823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 defTabSz="914377"/>
            <a:endParaRPr lang="zh-CN" altLang="en-US" dirty="0"/>
          </a:p>
        </p:txBody>
      </p:sp>
      <p:sp>
        <p:nvSpPr>
          <p:cNvPr id="6" name="îṧ1ïď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33804EF-1709-45BA-8DAF-75B19D9C68A5}"/>
              </a:ext>
            </a:extLst>
          </p:cNvPr>
          <p:cNvSpPr/>
          <p:nvPr/>
        </p:nvSpPr>
        <p:spPr>
          <a:xfrm>
            <a:off x="4932441" y="3533114"/>
            <a:ext cx="2317267" cy="2425443"/>
          </a:xfrm>
          <a:prstGeom prst="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îş1íḑ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A2A8733-922C-47EA-8B5F-85E8BC94A19D}"/>
              </a:ext>
            </a:extLst>
          </p:cNvPr>
          <p:cNvSpPr/>
          <p:nvPr/>
        </p:nvSpPr>
        <p:spPr>
          <a:xfrm>
            <a:off x="7334733" y="3533114"/>
            <a:ext cx="2317267" cy="2425443"/>
          </a:xfrm>
          <a:prstGeom prst="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ïṣļïd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075C83A-52D8-4F1B-ADAD-FEC2F4B46014}"/>
              </a:ext>
            </a:extLst>
          </p:cNvPr>
          <p:cNvSpPr/>
          <p:nvPr/>
        </p:nvSpPr>
        <p:spPr>
          <a:xfrm>
            <a:off x="2530147" y="1590325"/>
            <a:ext cx="2317267" cy="436823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 defTabSz="914377"/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133F564-3CD6-4D27-B491-2197514293C8}"/>
              </a:ext>
            </a:extLst>
          </p:cNvPr>
          <p:cNvCxnSpPr/>
          <p:nvPr/>
        </p:nvCxnSpPr>
        <p:spPr>
          <a:xfrm>
            <a:off x="2393971" y="1590325"/>
            <a:ext cx="0" cy="436823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ṥļîḍ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C493BD-7D88-4B42-933E-399AD0BA9FAF}"/>
              </a:ext>
            </a:extLst>
          </p:cNvPr>
          <p:cNvSpPr/>
          <p:nvPr/>
        </p:nvSpPr>
        <p:spPr>
          <a:xfrm>
            <a:off x="2530147" y="3533114"/>
            <a:ext cx="2317267" cy="2425443"/>
          </a:xfrm>
          <a:prstGeom prst="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14E1067-1516-49AB-905E-E4EC99B83BD7}"/>
              </a:ext>
            </a:extLst>
          </p:cNvPr>
          <p:cNvSpPr/>
          <p:nvPr/>
        </p:nvSpPr>
        <p:spPr>
          <a:xfrm>
            <a:off x="2860231" y="4065441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30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DA52BAA-2E47-4457-9DBE-FA63D9F2F5E9}"/>
              </a:ext>
            </a:extLst>
          </p:cNvPr>
          <p:cNvSpPr/>
          <p:nvPr/>
        </p:nvSpPr>
        <p:spPr>
          <a:xfrm>
            <a:off x="2810970" y="4569720"/>
            <a:ext cx="1755621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200" kern="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200" dirty="0">
              <a:solidFill>
                <a:schemeClr val="bg1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31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7747424-7B27-42A1-84BD-8C7874F9F25E}"/>
              </a:ext>
            </a:extLst>
          </p:cNvPr>
          <p:cNvSpPr/>
          <p:nvPr/>
        </p:nvSpPr>
        <p:spPr>
          <a:xfrm>
            <a:off x="5226757" y="4065441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32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0B4AF1E-FEDC-40E0-B928-1E5F17644FFF}"/>
              </a:ext>
            </a:extLst>
          </p:cNvPr>
          <p:cNvSpPr/>
          <p:nvPr/>
        </p:nvSpPr>
        <p:spPr>
          <a:xfrm>
            <a:off x="5177496" y="4569720"/>
            <a:ext cx="1755621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200" kern="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200" dirty="0">
              <a:solidFill>
                <a:schemeClr val="bg1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33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30EC7E2-1D86-4723-81DC-B64AD104BB42}"/>
              </a:ext>
            </a:extLst>
          </p:cNvPr>
          <p:cNvSpPr/>
          <p:nvPr/>
        </p:nvSpPr>
        <p:spPr>
          <a:xfrm>
            <a:off x="7600527" y="4065441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34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3242E74-900A-4B57-BA54-F9974967E0F4}"/>
              </a:ext>
            </a:extLst>
          </p:cNvPr>
          <p:cNvSpPr/>
          <p:nvPr/>
        </p:nvSpPr>
        <p:spPr>
          <a:xfrm>
            <a:off x="7551266" y="4569720"/>
            <a:ext cx="1755621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200" kern="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200" dirty="0">
              <a:solidFill>
                <a:schemeClr val="bg1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4D255DD-AA65-44BE-A3CD-FE526ACA0F64}"/>
              </a:ext>
            </a:extLst>
          </p:cNvPr>
          <p:cNvCxnSpPr/>
          <p:nvPr/>
        </p:nvCxnSpPr>
        <p:spPr>
          <a:xfrm>
            <a:off x="9780291" y="1590325"/>
            <a:ext cx="0" cy="436823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íšlîḍ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35BAF26-051E-47BF-B646-4868616C6671}"/>
              </a:ext>
            </a:extLst>
          </p:cNvPr>
          <p:cNvSpPr/>
          <p:nvPr/>
        </p:nvSpPr>
        <p:spPr>
          <a:xfrm>
            <a:off x="1143592" y="3502571"/>
            <a:ext cx="320216" cy="320216"/>
          </a:xfrm>
          <a:prstGeom prst="ellipse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ïśḷiḓ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EB4B18B-9B78-413C-9598-70328B3D40B9}"/>
              </a:ext>
            </a:extLst>
          </p:cNvPr>
          <p:cNvSpPr/>
          <p:nvPr/>
        </p:nvSpPr>
        <p:spPr>
          <a:xfrm flipH="1">
            <a:off x="1236644" y="3595623"/>
            <a:ext cx="134112" cy="134112"/>
          </a:xfrm>
          <a:prstGeom prst="chevron">
            <a:avLst/>
          </a:pr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8" name="iṩľïḑ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AF32774-EDF8-4CB0-A087-D21DDE3D1331}"/>
              </a:ext>
            </a:extLst>
          </p:cNvPr>
          <p:cNvSpPr/>
          <p:nvPr/>
        </p:nvSpPr>
        <p:spPr>
          <a:xfrm flipH="1">
            <a:off x="10789152" y="3502571"/>
            <a:ext cx="320216" cy="320216"/>
          </a:xfrm>
          <a:prstGeom prst="ellipse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iṡļîḍ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9777ACD-ACAC-4467-9DC4-C89D674C7C9E}"/>
              </a:ext>
            </a:extLst>
          </p:cNvPr>
          <p:cNvSpPr/>
          <p:nvPr/>
        </p:nvSpPr>
        <p:spPr>
          <a:xfrm>
            <a:off x="10882204" y="3607396"/>
            <a:ext cx="134112" cy="134112"/>
          </a:xfrm>
          <a:prstGeom prst="chevron">
            <a:avLst/>
          </a:pr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40" name="professional-condenser-microphone-outline_273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CD71793-85CC-4BA1-8CFF-921069501D35}"/>
              </a:ext>
            </a:extLst>
          </p:cNvPr>
          <p:cNvSpPr>
            <a:spLocks noChangeAspect="1"/>
          </p:cNvSpPr>
          <p:nvPr/>
        </p:nvSpPr>
        <p:spPr bwMode="auto">
          <a:xfrm>
            <a:off x="369698" y="345639"/>
            <a:ext cx="392063" cy="560044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  <a:gd name="T98" fmla="*/ 325000 h 606722"/>
              <a:gd name="T99" fmla="*/ 325000 h 606722"/>
              <a:gd name="T100" fmla="*/ 325000 h 606722"/>
              <a:gd name="T101" fmla="*/ 325000 h 606722"/>
              <a:gd name="T102" fmla="*/ 325000 h 606722"/>
              <a:gd name="T103" fmla="*/ 325000 h 606722"/>
              <a:gd name="T104" fmla="*/ 325000 h 606722"/>
              <a:gd name="T105" fmla="*/ 325000 h 606722"/>
              <a:gd name="T106" fmla="*/ 325000 h 606722"/>
              <a:gd name="T107" fmla="*/ 325000 h 606722"/>
              <a:gd name="T108" fmla="*/ 325000 h 606722"/>
              <a:gd name="T109" fmla="*/ 325000 h 606722"/>
              <a:gd name="T110" fmla="*/ 325000 h 606722"/>
              <a:gd name="T111" fmla="*/ 325000 h 606722"/>
              <a:gd name="T112" fmla="*/ 325000 h 606722"/>
              <a:gd name="T113" fmla="*/ 325000 h 606722"/>
              <a:gd name="T114" fmla="*/ 325000 h 606722"/>
              <a:gd name="T115" fmla="*/ 325000 h 606722"/>
              <a:gd name="T116" fmla="*/ 325000 h 606722"/>
              <a:gd name="T117" fmla="*/ 325000 h 606722"/>
              <a:gd name="T118" fmla="*/ 325000 h 606722"/>
              <a:gd name="T119" fmla="*/ 325000 h 606722"/>
              <a:gd name="T120" fmla="*/ 325000 h 606722"/>
              <a:gd name="T121" fmla="*/ 325000 h 606722"/>
              <a:gd name="T122" fmla="*/ 325000 h 606722"/>
              <a:gd name="T123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76" h="4258">
                <a:moveTo>
                  <a:pt x="2056" y="1065"/>
                </a:moveTo>
                <a:lnTo>
                  <a:pt x="2816" y="1339"/>
                </a:lnTo>
                <a:lnTo>
                  <a:pt x="2840" y="1272"/>
                </a:lnTo>
                <a:cubicBezTo>
                  <a:pt x="2976" y="893"/>
                  <a:pt x="2779" y="473"/>
                  <a:pt x="2400" y="337"/>
                </a:cubicBezTo>
                <a:lnTo>
                  <a:pt x="1582" y="43"/>
                </a:lnTo>
                <a:cubicBezTo>
                  <a:pt x="1502" y="15"/>
                  <a:pt x="1419" y="0"/>
                  <a:pt x="1335" y="0"/>
                </a:cubicBezTo>
                <a:cubicBezTo>
                  <a:pt x="1027" y="0"/>
                  <a:pt x="751" y="194"/>
                  <a:pt x="647" y="484"/>
                </a:cubicBezTo>
                <a:lnTo>
                  <a:pt x="623" y="550"/>
                </a:lnTo>
                <a:lnTo>
                  <a:pt x="1437" y="843"/>
                </a:lnTo>
                <a:cubicBezTo>
                  <a:pt x="1457" y="850"/>
                  <a:pt x="1468" y="873"/>
                  <a:pt x="1461" y="893"/>
                </a:cubicBezTo>
                <a:cubicBezTo>
                  <a:pt x="1453" y="913"/>
                  <a:pt x="1431" y="924"/>
                  <a:pt x="1410" y="917"/>
                </a:cubicBezTo>
                <a:lnTo>
                  <a:pt x="596" y="624"/>
                </a:lnTo>
                <a:lnTo>
                  <a:pt x="467" y="985"/>
                </a:lnTo>
                <a:lnTo>
                  <a:pt x="1281" y="1278"/>
                </a:lnTo>
                <a:cubicBezTo>
                  <a:pt x="1301" y="1285"/>
                  <a:pt x="1312" y="1307"/>
                  <a:pt x="1304" y="1328"/>
                </a:cubicBezTo>
                <a:cubicBezTo>
                  <a:pt x="1297" y="1348"/>
                  <a:pt x="1274" y="1359"/>
                  <a:pt x="1254" y="1352"/>
                </a:cubicBezTo>
                <a:lnTo>
                  <a:pt x="440" y="1059"/>
                </a:lnTo>
                <a:lnTo>
                  <a:pt x="310" y="1420"/>
                </a:lnTo>
                <a:lnTo>
                  <a:pt x="1124" y="1712"/>
                </a:lnTo>
                <a:cubicBezTo>
                  <a:pt x="1145" y="1720"/>
                  <a:pt x="1156" y="1742"/>
                  <a:pt x="1148" y="1763"/>
                </a:cubicBezTo>
                <a:cubicBezTo>
                  <a:pt x="1141" y="1783"/>
                  <a:pt x="1118" y="1794"/>
                  <a:pt x="1098" y="1786"/>
                </a:cubicBezTo>
                <a:lnTo>
                  <a:pt x="284" y="1494"/>
                </a:lnTo>
                <a:lnTo>
                  <a:pt x="154" y="1855"/>
                </a:lnTo>
                <a:lnTo>
                  <a:pt x="968" y="2147"/>
                </a:lnTo>
                <a:cubicBezTo>
                  <a:pt x="978" y="2151"/>
                  <a:pt x="986" y="2158"/>
                  <a:pt x="991" y="2167"/>
                </a:cubicBezTo>
                <a:cubicBezTo>
                  <a:pt x="995" y="2177"/>
                  <a:pt x="996" y="2188"/>
                  <a:pt x="992" y="2198"/>
                </a:cubicBezTo>
                <a:cubicBezTo>
                  <a:pt x="985" y="2217"/>
                  <a:pt x="962" y="2229"/>
                  <a:pt x="942" y="2221"/>
                </a:cubicBezTo>
                <a:lnTo>
                  <a:pt x="126" y="1928"/>
                </a:lnTo>
                <a:lnTo>
                  <a:pt x="104" y="1999"/>
                </a:lnTo>
                <a:cubicBezTo>
                  <a:pt x="0" y="2341"/>
                  <a:pt x="158" y="2701"/>
                  <a:pt x="467" y="2860"/>
                </a:cubicBezTo>
                <a:lnTo>
                  <a:pt x="467" y="3447"/>
                </a:lnTo>
                <a:lnTo>
                  <a:pt x="469" y="3448"/>
                </a:lnTo>
                <a:lnTo>
                  <a:pt x="467" y="4258"/>
                </a:lnTo>
                <a:lnTo>
                  <a:pt x="973" y="4258"/>
                </a:lnTo>
                <a:lnTo>
                  <a:pt x="981" y="3639"/>
                </a:lnTo>
                <a:lnTo>
                  <a:pt x="984" y="3640"/>
                </a:lnTo>
                <a:lnTo>
                  <a:pt x="1565" y="3234"/>
                </a:lnTo>
                <a:cubicBezTo>
                  <a:pt x="1584" y="3235"/>
                  <a:pt x="1602" y="3236"/>
                  <a:pt x="1620" y="3236"/>
                </a:cubicBezTo>
                <a:cubicBezTo>
                  <a:pt x="1916" y="3236"/>
                  <a:pt x="2180" y="3059"/>
                  <a:pt x="2294" y="2786"/>
                </a:cubicBezTo>
                <a:lnTo>
                  <a:pt x="2323" y="2717"/>
                </a:lnTo>
                <a:lnTo>
                  <a:pt x="1561" y="2444"/>
                </a:lnTo>
                <a:cubicBezTo>
                  <a:pt x="1551" y="2440"/>
                  <a:pt x="1543" y="2433"/>
                  <a:pt x="1538" y="2423"/>
                </a:cubicBezTo>
                <a:cubicBezTo>
                  <a:pt x="1534" y="2414"/>
                  <a:pt x="1534" y="2403"/>
                  <a:pt x="1537" y="2393"/>
                </a:cubicBezTo>
                <a:cubicBezTo>
                  <a:pt x="1544" y="2373"/>
                  <a:pt x="1567" y="2362"/>
                  <a:pt x="1587" y="2370"/>
                </a:cubicBezTo>
                <a:lnTo>
                  <a:pt x="2347" y="2643"/>
                </a:lnTo>
                <a:lnTo>
                  <a:pt x="2477" y="2282"/>
                </a:lnTo>
                <a:lnTo>
                  <a:pt x="1717" y="2009"/>
                </a:lnTo>
                <a:cubicBezTo>
                  <a:pt x="1707" y="2005"/>
                  <a:pt x="1699" y="1998"/>
                  <a:pt x="1695" y="1988"/>
                </a:cubicBezTo>
                <a:cubicBezTo>
                  <a:pt x="1690" y="1979"/>
                  <a:pt x="1690" y="1968"/>
                  <a:pt x="1693" y="1958"/>
                </a:cubicBezTo>
                <a:cubicBezTo>
                  <a:pt x="1700" y="1939"/>
                  <a:pt x="1723" y="1927"/>
                  <a:pt x="1744" y="1935"/>
                </a:cubicBezTo>
                <a:lnTo>
                  <a:pt x="2504" y="2208"/>
                </a:lnTo>
                <a:lnTo>
                  <a:pt x="2633" y="1847"/>
                </a:lnTo>
                <a:lnTo>
                  <a:pt x="1873" y="1574"/>
                </a:lnTo>
                <a:cubicBezTo>
                  <a:pt x="1853" y="1566"/>
                  <a:pt x="1842" y="1544"/>
                  <a:pt x="1850" y="1523"/>
                </a:cubicBezTo>
                <a:cubicBezTo>
                  <a:pt x="1857" y="1504"/>
                  <a:pt x="1879" y="1493"/>
                  <a:pt x="1900" y="1500"/>
                </a:cubicBezTo>
                <a:lnTo>
                  <a:pt x="2660" y="1773"/>
                </a:lnTo>
                <a:lnTo>
                  <a:pt x="2790" y="1412"/>
                </a:lnTo>
                <a:lnTo>
                  <a:pt x="2029" y="1139"/>
                </a:lnTo>
                <a:cubicBezTo>
                  <a:pt x="2020" y="1135"/>
                  <a:pt x="2012" y="1128"/>
                  <a:pt x="2007" y="1119"/>
                </a:cubicBezTo>
                <a:cubicBezTo>
                  <a:pt x="2003" y="1109"/>
                  <a:pt x="2002" y="1098"/>
                  <a:pt x="2006" y="1089"/>
                </a:cubicBezTo>
                <a:cubicBezTo>
                  <a:pt x="2013" y="1069"/>
                  <a:pt x="2036" y="1058"/>
                  <a:pt x="2056" y="1065"/>
                </a:cubicBezTo>
                <a:close/>
                <a:moveTo>
                  <a:pt x="2575" y="1593"/>
                </a:moveTo>
                <a:lnTo>
                  <a:pt x="1948" y="1367"/>
                </a:lnTo>
                <a:cubicBezTo>
                  <a:pt x="1856" y="1334"/>
                  <a:pt x="1749" y="1385"/>
                  <a:pt x="1716" y="1476"/>
                </a:cubicBezTo>
                <a:cubicBezTo>
                  <a:pt x="1683" y="1570"/>
                  <a:pt x="1732" y="1674"/>
                  <a:pt x="1825" y="1707"/>
                </a:cubicBezTo>
                <a:lnTo>
                  <a:pt x="2452" y="1933"/>
                </a:lnTo>
                <a:lnTo>
                  <a:pt x="2418" y="2027"/>
                </a:lnTo>
                <a:lnTo>
                  <a:pt x="1791" y="1802"/>
                </a:lnTo>
                <a:cubicBezTo>
                  <a:pt x="1700" y="1769"/>
                  <a:pt x="1593" y="1820"/>
                  <a:pt x="1560" y="1911"/>
                </a:cubicBezTo>
                <a:cubicBezTo>
                  <a:pt x="1544" y="1956"/>
                  <a:pt x="1546" y="2005"/>
                  <a:pt x="1567" y="2049"/>
                </a:cubicBezTo>
                <a:cubicBezTo>
                  <a:pt x="1587" y="2093"/>
                  <a:pt x="1624" y="2126"/>
                  <a:pt x="1669" y="2142"/>
                </a:cubicBezTo>
                <a:lnTo>
                  <a:pt x="2296" y="2367"/>
                </a:lnTo>
                <a:lnTo>
                  <a:pt x="2262" y="2462"/>
                </a:lnTo>
                <a:lnTo>
                  <a:pt x="1635" y="2237"/>
                </a:lnTo>
                <a:cubicBezTo>
                  <a:pt x="1544" y="2204"/>
                  <a:pt x="1437" y="2255"/>
                  <a:pt x="1404" y="2346"/>
                </a:cubicBezTo>
                <a:cubicBezTo>
                  <a:pt x="1388" y="2391"/>
                  <a:pt x="1390" y="2440"/>
                  <a:pt x="1411" y="2484"/>
                </a:cubicBezTo>
                <a:cubicBezTo>
                  <a:pt x="1431" y="2528"/>
                  <a:pt x="1468" y="2561"/>
                  <a:pt x="1513" y="2577"/>
                </a:cubicBezTo>
                <a:lnTo>
                  <a:pt x="2131" y="2799"/>
                </a:lnTo>
                <a:cubicBezTo>
                  <a:pt x="2027" y="2981"/>
                  <a:pt x="1833" y="3095"/>
                  <a:pt x="1620" y="3095"/>
                </a:cubicBezTo>
                <a:cubicBezTo>
                  <a:pt x="1552" y="3095"/>
                  <a:pt x="1485" y="3083"/>
                  <a:pt x="1421" y="3060"/>
                </a:cubicBezTo>
                <a:lnTo>
                  <a:pt x="603" y="2766"/>
                </a:lnTo>
                <a:cubicBezTo>
                  <a:pt x="331" y="2668"/>
                  <a:pt x="174" y="2391"/>
                  <a:pt x="222" y="2113"/>
                </a:cubicBezTo>
                <a:lnTo>
                  <a:pt x="894" y="2354"/>
                </a:lnTo>
                <a:cubicBezTo>
                  <a:pt x="986" y="2388"/>
                  <a:pt x="1092" y="2337"/>
                  <a:pt x="1125" y="2246"/>
                </a:cubicBezTo>
                <a:cubicBezTo>
                  <a:pt x="1141" y="2200"/>
                  <a:pt x="1139" y="2151"/>
                  <a:pt x="1118" y="2107"/>
                </a:cubicBezTo>
                <a:cubicBezTo>
                  <a:pt x="1098" y="2064"/>
                  <a:pt x="1061" y="2031"/>
                  <a:pt x="1016" y="2014"/>
                </a:cubicBezTo>
                <a:lnTo>
                  <a:pt x="335" y="1770"/>
                </a:lnTo>
                <a:lnTo>
                  <a:pt x="369" y="1675"/>
                </a:lnTo>
                <a:lnTo>
                  <a:pt x="1050" y="1920"/>
                </a:lnTo>
                <a:cubicBezTo>
                  <a:pt x="1142" y="1953"/>
                  <a:pt x="1249" y="1902"/>
                  <a:pt x="1281" y="1811"/>
                </a:cubicBezTo>
                <a:cubicBezTo>
                  <a:pt x="1315" y="1717"/>
                  <a:pt x="1266" y="1613"/>
                  <a:pt x="1172" y="1579"/>
                </a:cubicBezTo>
                <a:lnTo>
                  <a:pt x="491" y="1335"/>
                </a:lnTo>
                <a:lnTo>
                  <a:pt x="525" y="1240"/>
                </a:lnTo>
                <a:lnTo>
                  <a:pt x="1206" y="1485"/>
                </a:lnTo>
                <a:cubicBezTo>
                  <a:pt x="1298" y="1518"/>
                  <a:pt x="1405" y="1467"/>
                  <a:pt x="1437" y="1376"/>
                </a:cubicBezTo>
                <a:cubicBezTo>
                  <a:pt x="1471" y="1282"/>
                  <a:pt x="1422" y="1178"/>
                  <a:pt x="1329" y="1145"/>
                </a:cubicBezTo>
                <a:lnTo>
                  <a:pt x="648" y="900"/>
                </a:lnTo>
                <a:lnTo>
                  <a:pt x="682" y="805"/>
                </a:lnTo>
                <a:lnTo>
                  <a:pt x="1362" y="1050"/>
                </a:lnTo>
                <a:cubicBezTo>
                  <a:pt x="1454" y="1083"/>
                  <a:pt x="1561" y="1032"/>
                  <a:pt x="1594" y="941"/>
                </a:cubicBezTo>
                <a:cubicBezTo>
                  <a:pt x="1627" y="847"/>
                  <a:pt x="1578" y="744"/>
                  <a:pt x="1485" y="710"/>
                </a:cubicBezTo>
                <a:lnTo>
                  <a:pt x="808" y="467"/>
                </a:lnTo>
                <a:cubicBezTo>
                  <a:pt x="907" y="270"/>
                  <a:pt x="1110" y="141"/>
                  <a:pt x="1335" y="141"/>
                </a:cubicBezTo>
                <a:cubicBezTo>
                  <a:pt x="1402" y="141"/>
                  <a:pt x="1469" y="153"/>
                  <a:pt x="1534" y="176"/>
                </a:cubicBezTo>
                <a:lnTo>
                  <a:pt x="2352" y="470"/>
                </a:lnTo>
                <a:cubicBezTo>
                  <a:pt x="2500" y="524"/>
                  <a:pt x="2618" y="631"/>
                  <a:pt x="2686" y="774"/>
                </a:cubicBezTo>
                <a:cubicBezTo>
                  <a:pt x="2743" y="895"/>
                  <a:pt x="2757" y="1028"/>
                  <a:pt x="2727" y="1156"/>
                </a:cubicBezTo>
                <a:lnTo>
                  <a:pt x="2104" y="932"/>
                </a:lnTo>
                <a:cubicBezTo>
                  <a:pt x="2012" y="899"/>
                  <a:pt x="1905" y="950"/>
                  <a:pt x="1873" y="1041"/>
                </a:cubicBezTo>
                <a:cubicBezTo>
                  <a:pt x="1856" y="1087"/>
                  <a:pt x="1859" y="1136"/>
                  <a:pt x="1879" y="1180"/>
                </a:cubicBezTo>
                <a:cubicBezTo>
                  <a:pt x="1900" y="1223"/>
                  <a:pt x="1936" y="1256"/>
                  <a:pt x="1982" y="1272"/>
                </a:cubicBezTo>
                <a:lnTo>
                  <a:pt x="2609" y="1498"/>
                </a:lnTo>
                <a:lnTo>
                  <a:pt x="2575" y="1593"/>
                </a:lnTo>
                <a:close/>
                <a:moveTo>
                  <a:pt x="979" y="3471"/>
                </a:moveTo>
                <a:lnTo>
                  <a:pt x="609" y="3342"/>
                </a:lnTo>
                <a:lnTo>
                  <a:pt x="609" y="2969"/>
                </a:lnTo>
                <a:lnTo>
                  <a:pt x="1375" y="3195"/>
                </a:lnTo>
                <a:lnTo>
                  <a:pt x="979" y="3471"/>
                </a:lnTo>
                <a:close/>
                <a:moveTo>
                  <a:pt x="840" y="3587"/>
                </a:moveTo>
                <a:lnTo>
                  <a:pt x="833" y="4116"/>
                </a:lnTo>
                <a:lnTo>
                  <a:pt x="609" y="4116"/>
                </a:lnTo>
                <a:lnTo>
                  <a:pt x="610" y="3501"/>
                </a:lnTo>
                <a:lnTo>
                  <a:pt x="610" y="3493"/>
                </a:lnTo>
                <a:lnTo>
                  <a:pt x="841" y="3573"/>
                </a:lnTo>
                <a:lnTo>
                  <a:pt x="840" y="3587"/>
                </a:lnTo>
                <a:close/>
              </a:path>
            </a:pathLst>
          </a:custGeom>
          <a:solidFill>
            <a:srgbClr val="75ADBE"/>
          </a:solidFill>
          <a:ln>
            <a:noFill/>
          </a:ln>
        </p:spPr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D317C2E-B6EC-4A98-8CDD-169403CAFB15}"/>
              </a:ext>
            </a:extLst>
          </p:cNvPr>
          <p:cNvSpPr txBox="1"/>
          <p:nvPr/>
        </p:nvSpPr>
        <p:spPr>
          <a:xfrm>
            <a:off x="878310" y="444020"/>
            <a:ext cx="2640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75634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4="http://schemas.microsoft.com/office/drawing/2010/main"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ṡľïḋ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FE093D2-9720-48DD-9B69-CEFED8D6ADB6}"/>
              </a:ext>
            </a:extLst>
          </p:cNvPr>
          <p:cNvSpPr/>
          <p:nvPr/>
        </p:nvSpPr>
        <p:spPr bwMode="auto">
          <a:xfrm>
            <a:off x="6177758" y="2085796"/>
            <a:ext cx="1623028" cy="1623026"/>
          </a:xfrm>
          <a:custGeom>
            <a:avLst/>
            <a:gdLst>
              <a:gd name="T0" fmla="*/ 46 w 536"/>
              <a:gd name="T1" fmla="*/ 286 h 536"/>
              <a:gd name="T2" fmla="*/ 82 w 536"/>
              <a:gd name="T3" fmla="*/ 298 h 536"/>
              <a:gd name="T4" fmla="*/ 116 w 536"/>
              <a:gd name="T5" fmla="*/ 314 h 536"/>
              <a:gd name="T6" fmla="*/ 148 w 536"/>
              <a:gd name="T7" fmla="*/ 336 h 536"/>
              <a:gd name="T8" fmla="*/ 176 w 536"/>
              <a:gd name="T9" fmla="*/ 360 h 536"/>
              <a:gd name="T10" fmla="*/ 202 w 536"/>
              <a:gd name="T11" fmla="*/ 388 h 536"/>
              <a:gd name="T12" fmla="*/ 222 w 536"/>
              <a:gd name="T13" fmla="*/ 420 h 536"/>
              <a:gd name="T14" fmla="*/ 240 w 536"/>
              <a:gd name="T15" fmla="*/ 454 h 536"/>
              <a:gd name="T16" fmla="*/ 252 w 536"/>
              <a:gd name="T17" fmla="*/ 492 h 536"/>
              <a:gd name="T18" fmla="*/ 254 w 536"/>
              <a:gd name="T19" fmla="*/ 502 h 536"/>
              <a:gd name="T20" fmla="*/ 266 w 536"/>
              <a:gd name="T21" fmla="*/ 518 h 536"/>
              <a:gd name="T22" fmla="*/ 280 w 536"/>
              <a:gd name="T23" fmla="*/ 528 h 536"/>
              <a:gd name="T24" fmla="*/ 298 w 536"/>
              <a:gd name="T25" fmla="*/ 536 h 536"/>
              <a:gd name="T26" fmla="*/ 478 w 536"/>
              <a:gd name="T27" fmla="*/ 536 h 536"/>
              <a:gd name="T28" fmla="*/ 490 w 536"/>
              <a:gd name="T29" fmla="*/ 534 h 536"/>
              <a:gd name="T30" fmla="*/ 514 w 536"/>
              <a:gd name="T31" fmla="*/ 524 h 536"/>
              <a:gd name="T32" fmla="*/ 530 w 536"/>
              <a:gd name="T33" fmla="*/ 506 h 536"/>
              <a:gd name="T34" fmla="*/ 536 w 536"/>
              <a:gd name="T35" fmla="*/ 482 h 536"/>
              <a:gd name="T36" fmla="*/ 536 w 536"/>
              <a:gd name="T37" fmla="*/ 468 h 536"/>
              <a:gd name="T38" fmla="*/ 514 w 536"/>
              <a:gd name="T39" fmla="*/ 380 h 536"/>
              <a:gd name="T40" fmla="*/ 480 w 536"/>
              <a:gd name="T41" fmla="*/ 300 h 536"/>
              <a:gd name="T42" fmla="*/ 434 w 536"/>
              <a:gd name="T43" fmla="*/ 226 h 536"/>
              <a:gd name="T44" fmla="*/ 376 w 536"/>
              <a:gd name="T45" fmla="*/ 160 h 536"/>
              <a:gd name="T46" fmla="*/ 310 w 536"/>
              <a:gd name="T47" fmla="*/ 104 h 536"/>
              <a:gd name="T48" fmla="*/ 236 w 536"/>
              <a:gd name="T49" fmla="*/ 58 h 536"/>
              <a:gd name="T50" fmla="*/ 156 w 536"/>
              <a:gd name="T51" fmla="*/ 24 h 536"/>
              <a:gd name="T52" fmla="*/ 68 w 536"/>
              <a:gd name="T53" fmla="*/ 2 h 536"/>
              <a:gd name="T54" fmla="*/ 56 w 536"/>
              <a:gd name="T55" fmla="*/ 0 h 536"/>
              <a:gd name="T56" fmla="*/ 32 w 536"/>
              <a:gd name="T57" fmla="*/ 8 h 536"/>
              <a:gd name="T58" fmla="*/ 12 w 536"/>
              <a:gd name="T59" fmla="*/ 24 h 536"/>
              <a:gd name="T60" fmla="*/ 2 w 536"/>
              <a:gd name="T61" fmla="*/ 46 h 536"/>
              <a:gd name="T62" fmla="*/ 0 w 536"/>
              <a:gd name="T63" fmla="*/ 228 h 536"/>
              <a:gd name="T64" fmla="*/ 2 w 536"/>
              <a:gd name="T65" fmla="*/ 238 h 536"/>
              <a:gd name="T66" fmla="*/ 8 w 536"/>
              <a:gd name="T67" fmla="*/ 256 h 536"/>
              <a:gd name="T68" fmla="*/ 20 w 536"/>
              <a:gd name="T69" fmla="*/ 272 h 536"/>
              <a:gd name="T70" fmla="*/ 36 w 536"/>
              <a:gd name="T71" fmla="*/ 282 h 536"/>
              <a:gd name="T72" fmla="*/ 46 w 536"/>
              <a:gd name="T73" fmla="*/ 286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6" h="536">
                <a:moveTo>
                  <a:pt x="46" y="286"/>
                </a:moveTo>
                <a:lnTo>
                  <a:pt x="46" y="286"/>
                </a:lnTo>
                <a:lnTo>
                  <a:pt x="64" y="290"/>
                </a:lnTo>
                <a:lnTo>
                  <a:pt x="82" y="298"/>
                </a:lnTo>
                <a:lnTo>
                  <a:pt x="100" y="306"/>
                </a:lnTo>
                <a:lnTo>
                  <a:pt x="116" y="314"/>
                </a:lnTo>
                <a:lnTo>
                  <a:pt x="132" y="324"/>
                </a:lnTo>
                <a:lnTo>
                  <a:pt x="148" y="336"/>
                </a:lnTo>
                <a:lnTo>
                  <a:pt x="162" y="348"/>
                </a:lnTo>
                <a:lnTo>
                  <a:pt x="176" y="360"/>
                </a:lnTo>
                <a:lnTo>
                  <a:pt x="190" y="374"/>
                </a:lnTo>
                <a:lnTo>
                  <a:pt x="202" y="388"/>
                </a:lnTo>
                <a:lnTo>
                  <a:pt x="212" y="404"/>
                </a:lnTo>
                <a:lnTo>
                  <a:pt x="222" y="420"/>
                </a:lnTo>
                <a:lnTo>
                  <a:pt x="232" y="438"/>
                </a:lnTo>
                <a:lnTo>
                  <a:pt x="240" y="454"/>
                </a:lnTo>
                <a:lnTo>
                  <a:pt x="246" y="474"/>
                </a:lnTo>
                <a:lnTo>
                  <a:pt x="252" y="492"/>
                </a:lnTo>
                <a:lnTo>
                  <a:pt x="252" y="492"/>
                </a:lnTo>
                <a:lnTo>
                  <a:pt x="254" y="502"/>
                </a:lnTo>
                <a:lnTo>
                  <a:pt x="260" y="510"/>
                </a:lnTo>
                <a:lnTo>
                  <a:pt x="266" y="518"/>
                </a:lnTo>
                <a:lnTo>
                  <a:pt x="272" y="524"/>
                </a:lnTo>
                <a:lnTo>
                  <a:pt x="280" y="528"/>
                </a:lnTo>
                <a:lnTo>
                  <a:pt x="288" y="532"/>
                </a:lnTo>
                <a:lnTo>
                  <a:pt x="298" y="536"/>
                </a:lnTo>
                <a:lnTo>
                  <a:pt x="308" y="536"/>
                </a:lnTo>
                <a:lnTo>
                  <a:pt x="478" y="536"/>
                </a:lnTo>
                <a:lnTo>
                  <a:pt x="478" y="536"/>
                </a:lnTo>
                <a:lnTo>
                  <a:pt x="490" y="534"/>
                </a:lnTo>
                <a:lnTo>
                  <a:pt x="502" y="530"/>
                </a:lnTo>
                <a:lnTo>
                  <a:pt x="514" y="524"/>
                </a:lnTo>
                <a:lnTo>
                  <a:pt x="522" y="516"/>
                </a:lnTo>
                <a:lnTo>
                  <a:pt x="530" y="506"/>
                </a:lnTo>
                <a:lnTo>
                  <a:pt x="534" y="494"/>
                </a:lnTo>
                <a:lnTo>
                  <a:pt x="536" y="482"/>
                </a:lnTo>
                <a:lnTo>
                  <a:pt x="536" y="468"/>
                </a:lnTo>
                <a:lnTo>
                  <a:pt x="536" y="468"/>
                </a:lnTo>
                <a:lnTo>
                  <a:pt x="526" y="424"/>
                </a:lnTo>
                <a:lnTo>
                  <a:pt x="514" y="380"/>
                </a:lnTo>
                <a:lnTo>
                  <a:pt x="498" y="340"/>
                </a:lnTo>
                <a:lnTo>
                  <a:pt x="480" y="300"/>
                </a:lnTo>
                <a:lnTo>
                  <a:pt x="458" y="262"/>
                </a:lnTo>
                <a:lnTo>
                  <a:pt x="434" y="226"/>
                </a:lnTo>
                <a:lnTo>
                  <a:pt x="406" y="192"/>
                </a:lnTo>
                <a:lnTo>
                  <a:pt x="376" y="160"/>
                </a:lnTo>
                <a:lnTo>
                  <a:pt x="344" y="130"/>
                </a:lnTo>
                <a:lnTo>
                  <a:pt x="310" y="104"/>
                </a:lnTo>
                <a:lnTo>
                  <a:pt x="274" y="80"/>
                </a:lnTo>
                <a:lnTo>
                  <a:pt x="236" y="58"/>
                </a:lnTo>
                <a:lnTo>
                  <a:pt x="198" y="38"/>
                </a:lnTo>
                <a:lnTo>
                  <a:pt x="156" y="24"/>
                </a:lnTo>
                <a:lnTo>
                  <a:pt x="112" y="10"/>
                </a:lnTo>
                <a:lnTo>
                  <a:pt x="68" y="2"/>
                </a:lnTo>
                <a:lnTo>
                  <a:pt x="68" y="2"/>
                </a:lnTo>
                <a:lnTo>
                  <a:pt x="56" y="0"/>
                </a:lnTo>
                <a:lnTo>
                  <a:pt x="44" y="2"/>
                </a:lnTo>
                <a:lnTo>
                  <a:pt x="32" y="8"/>
                </a:lnTo>
                <a:lnTo>
                  <a:pt x="22" y="14"/>
                </a:lnTo>
                <a:lnTo>
                  <a:pt x="12" y="24"/>
                </a:lnTo>
                <a:lnTo>
                  <a:pt x="6" y="34"/>
                </a:lnTo>
                <a:lnTo>
                  <a:pt x="2" y="46"/>
                </a:lnTo>
                <a:lnTo>
                  <a:pt x="0" y="58"/>
                </a:lnTo>
                <a:lnTo>
                  <a:pt x="0" y="228"/>
                </a:lnTo>
                <a:lnTo>
                  <a:pt x="0" y="228"/>
                </a:lnTo>
                <a:lnTo>
                  <a:pt x="2" y="238"/>
                </a:lnTo>
                <a:lnTo>
                  <a:pt x="4" y="248"/>
                </a:lnTo>
                <a:lnTo>
                  <a:pt x="8" y="256"/>
                </a:lnTo>
                <a:lnTo>
                  <a:pt x="14" y="264"/>
                </a:lnTo>
                <a:lnTo>
                  <a:pt x="20" y="272"/>
                </a:lnTo>
                <a:lnTo>
                  <a:pt x="28" y="278"/>
                </a:lnTo>
                <a:lnTo>
                  <a:pt x="36" y="282"/>
                </a:lnTo>
                <a:lnTo>
                  <a:pt x="46" y="286"/>
                </a:lnTo>
                <a:lnTo>
                  <a:pt x="46" y="286"/>
                </a:lnTo>
                <a:close/>
              </a:path>
            </a:pathLst>
          </a:cu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" name="îsľïd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B934066-C427-45F7-8E26-752C0175D21E}"/>
              </a:ext>
            </a:extLst>
          </p:cNvPr>
          <p:cNvSpPr/>
          <p:nvPr/>
        </p:nvSpPr>
        <p:spPr bwMode="auto">
          <a:xfrm>
            <a:off x="4391215" y="2085796"/>
            <a:ext cx="1623028" cy="1623026"/>
          </a:xfrm>
          <a:custGeom>
            <a:avLst/>
            <a:gdLst>
              <a:gd name="T0" fmla="*/ 286 w 536"/>
              <a:gd name="T1" fmla="*/ 492 h 536"/>
              <a:gd name="T2" fmla="*/ 298 w 536"/>
              <a:gd name="T3" fmla="*/ 454 h 536"/>
              <a:gd name="T4" fmla="*/ 314 w 536"/>
              <a:gd name="T5" fmla="*/ 420 h 536"/>
              <a:gd name="T6" fmla="*/ 336 w 536"/>
              <a:gd name="T7" fmla="*/ 388 h 536"/>
              <a:gd name="T8" fmla="*/ 360 w 536"/>
              <a:gd name="T9" fmla="*/ 360 h 536"/>
              <a:gd name="T10" fmla="*/ 388 w 536"/>
              <a:gd name="T11" fmla="*/ 336 h 536"/>
              <a:gd name="T12" fmla="*/ 420 w 536"/>
              <a:gd name="T13" fmla="*/ 314 h 536"/>
              <a:gd name="T14" fmla="*/ 456 w 536"/>
              <a:gd name="T15" fmla="*/ 298 h 536"/>
              <a:gd name="T16" fmla="*/ 492 w 536"/>
              <a:gd name="T17" fmla="*/ 286 h 536"/>
              <a:gd name="T18" fmla="*/ 502 w 536"/>
              <a:gd name="T19" fmla="*/ 282 h 536"/>
              <a:gd name="T20" fmla="*/ 518 w 536"/>
              <a:gd name="T21" fmla="*/ 272 h 536"/>
              <a:gd name="T22" fmla="*/ 530 w 536"/>
              <a:gd name="T23" fmla="*/ 256 h 536"/>
              <a:gd name="T24" fmla="*/ 536 w 536"/>
              <a:gd name="T25" fmla="*/ 238 h 536"/>
              <a:gd name="T26" fmla="*/ 536 w 536"/>
              <a:gd name="T27" fmla="*/ 58 h 536"/>
              <a:gd name="T28" fmla="*/ 534 w 536"/>
              <a:gd name="T29" fmla="*/ 46 h 536"/>
              <a:gd name="T30" fmla="*/ 524 w 536"/>
              <a:gd name="T31" fmla="*/ 24 h 536"/>
              <a:gd name="T32" fmla="*/ 506 w 536"/>
              <a:gd name="T33" fmla="*/ 8 h 536"/>
              <a:gd name="T34" fmla="*/ 482 w 536"/>
              <a:gd name="T35" fmla="*/ 0 h 536"/>
              <a:gd name="T36" fmla="*/ 468 w 536"/>
              <a:gd name="T37" fmla="*/ 2 h 536"/>
              <a:gd name="T38" fmla="*/ 382 w 536"/>
              <a:gd name="T39" fmla="*/ 24 h 536"/>
              <a:gd name="T40" fmla="*/ 300 w 536"/>
              <a:gd name="T41" fmla="*/ 58 h 536"/>
              <a:gd name="T42" fmla="*/ 226 w 536"/>
              <a:gd name="T43" fmla="*/ 104 h 536"/>
              <a:gd name="T44" fmla="*/ 160 w 536"/>
              <a:gd name="T45" fmla="*/ 160 h 536"/>
              <a:gd name="T46" fmla="*/ 104 w 536"/>
              <a:gd name="T47" fmla="*/ 226 h 536"/>
              <a:gd name="T48" fmla="*/ 58 w 536"/>
              <a:gd name="T49" fmla="*/ 300 h 536"/>
              <a:gd name="T50" fmla="*/ 24 w 536"/>
              <a:gd name="T51" fmla="*/ 380 h 536"/>
              <a:gd name="T52" fmla="*/ 2 w 536"/>
              <a:gd name="T53" fmla="*/ 468 h 536"/>
              <a:gd name="T54" fmla="*/ 0 w 536"/>
              <a:gd name="T55" fmla="*/ 482 h 536"/>
              <a:gd name="T56" fmla="*/ 8 w 536"/>
              <a:gd name="T57" fmla="*/ 506 h 536"/>
              <a:gd name="T58" fmla="*/ 24 w 536"/>
              <a:gd name="T59" fmla="*/ 524 h 536"/>
              <a:gd name="T60" fmla="*/ 46 w 536"/>
              <a:gd name="T61" fmla="*/ 534 h 536"/>
              <a:gd name="T62" fmla="*/ 230 w 536"/>
              <a:gd name="T63" fmla="*/ 536 h 536"/>
              <a:gd name="T64" fmla="*/ 238 w 536"/>
              <a:gd name="T65" fmla="*/ 536 h 536"/>
              <a:gd name="T66" fmla="*/ 256 w 536"/>
              <a:gd name="T67" fmla="*/ 528 h 536"/>
              <a:gd name="T68" fmla="*/ 272 w 536"/>
              <a:gd name="T69" fmla="*/ 518 h 536"/>
              <a:gd name="T70" fmla="*/ 282 w 536"/>
              <a:gd name="T71" fmla="*/ 502 h 536"/>
              <a:gd name="T72" fmla="*/ 286 w 536"/>
              <a:gd name="T73" fmla="*/ 492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6" h="536">
                <a:moveTo>
                  <a:pt x="286" y="492"/>
                </a:moveTo>
                <a:lnTo>
                  <a:pt x="286" y="492"/>
                </a:lnTo>
                <a:lnTo>
                  <a:pt x="290" y="474"/>
                </a:lnTo>
                <a:lnTo>
                  <a:pt x="298" y="454"/>
                </a:lnTo>
                <a:lnTo>
                  <a:pt x="306" y="438"/>
                </a:lnTo>
                <a:lnTo>
                  <a:pt x="314" y="420"/>
                </a:lnTo>
                <a:lnTo>
                  <a:pt x="324" y="404"/>
                </a:lnTo>
                <a:lnTo>
                  <a:pt x="336" y="388"/>
                </a:lnTo>
                <a:lnTo>
                  <a:pt x="348" y="374"/>
                </a:lnTo>
                <a:lnTo>
                  <a:pt x="360" y="360"/>
                </a:lnTo>
                <a:lnTo>
                  <a:pt x="374" y="348"/>
                </a:lnTo>
                <a:lnTo>
                  <a:pt x="388" y="336"/>
                </a:lnTo>
                <a:lnTo>
                  <a:pt x="404" y="324"/>
                </a:lnTo>
                <a:lnTo>
                  <a:pt x="420" y="314"/>
                </a:lnTo>
                <a:lnTo>
                  <a:pt x="438" y="306"/>
                </a:lnTo>
                <a:lnTo>
                  <a:pt x="456" y="298"/>
                </a:lnTo>
                <a:lnTo>
                  <a:pt x="474" y="290"/>
                </a:lnTo>
                <a:lnTo>
                  <a:pt x="492" y="286"/>
                </a:lnTo>
                <a:lnTo>
                  <a:pt x="492" y="286"/>
                </a:lnTo>
                <a:lnTo>
                  <a:pt x="502" y="282"/>
                </a:lnTo>
                <a:lnTo>
                  <a:pt x="510" y="278"/>
                </a:lnTo>
                <a:lnTo>
                  <a:pt x="518" y="272"/>
                </a:lnTo>
                <a:lnTo>
                  <a:pt x="524" y="264"/>
                </a:lnTo>
                <a:lnTo>
                  <a:pt x="530" y="256"/>
                </a:lnTo>
                <a:lnTo>
                  <a:pt x="534" y="248"/>
                </a:lnTo>
                <a:lnTo>
                  <a:pt x="536" y="238"/>
                </a:lnTo>
                <a:lnTo>
                  <a:pt x="536" y="228"/>
                </a:lnTo>
                <a:lnTo>
                  <a:pt x="536" y="58"/>
                </a:lnTo>
                <a:lnTo>
                  <a:pt x="536" y="58"/>
                </a:lnTo>
                <a:lnTo>
                  <a:pt x="534" y="46"/>
                </a:lnTo>
                <a:lnTo>
                  <a:pt x="530" y="34"/>
                </a:lnTo>
                <a:lnTo>
                  <a:pt x="524" y="24"/>
                </a:lnTo>
                <a:lnTo>
                  <a:pt x="516" y="14"/>
                </a:lnTo>
                <a:lnTo>
                  <a:pt x="506" y="8"/>
                </a:lnTo>
                <a:lnTo>
                  <a:pt x="494" y="2"/>
                </a:lnTo>
                <a:lnTo>
                  <a:pt x="482" y="0"/>
                </a:lnTo>
                <a:lnTo>
                  <a:pt x="468" y="2"/>
                </a:lnTo>
                <a:lnTo>
                  <a:pt x="468" y="2"/>
                </a:lnTo>
                <a:lnTo>
                  <a:pt x="424" y="10"/>
                </a:lnTo>
                <a:lnTo>
                  <a:pt x="382" y="24"/>
                </a:lnTo>
                <a:lnTo>
                  <a:pt x="340" y="38"/>
                </a:lnTo>
                <a:lnTo>
                  <a:pt x="300" y="58"/>
                </a:lnTo>
                <a:lnTo>
                  <a:pt x="262" y="80"/>
                </a:lnTo>
                <a:lnTo>
                  <a:pt x="226" y="104"/>
                </a:lnTo>
                <a:lnTo>
                  <a:pt x="192" y="130"/>
                </a:lnTo>
                <a:lnTo>
                  <a:pt x="160" y="160"/>
                </a:lnTo>
                <a:lnTo>
                  <a:pt x="130" y="192"/>
                </a:lnTo>
                <a:lnTo>
                  <a:pt x="104" y="226"/>
                </a:lnTo>
                <a:lnTo>
                  <a:pt x="80" y="262"/>
                </a:lnTo>
                <a:lnTo>
                  <a:pt x="58" y="300"/>
                </a:lnTo>
                <a:lnTo>
                  <a:pt x="38" y="340"/>
                </a:lnTo>
                <a:lnTo>
                  <a:pt x="24" y="380"/>
                </a:lnTo>
                <a:lnTo>
                  <a:pt x="10" y="424"/>
                </a:lnTo>
                <a:lnTo>
                  <a:pt x="2" y="468"/>
                </a:lnTo>
                <a:lnTo>
                  <a:pt x="2" y="468"/>
                </a:lnTo>
                <a:lnTo>
                  <a:pt x="0" y="482"/>
                </a:lnTo>
                <a:lnTo>
                  <a:pt x="2" y="494"/>
                </a:lnTo>
                <a:lnTo>
                  <a:pt x="8" y="506"/>
                </a:lnTo>
                <a:lnTo>
                  <a:pt x="14" y="516"/>
                </a:lnTo>
                <a:lnTo>
                  <a:pt x="24" y="524"/>
                </a:lnTo>
                <a:lnTo>
                  <a:pt x="34" y="530"/>
                </a:lnTo>
                <a:lnTo>
                  <a:pt x="46" y="534"/>
                </a:lnTo>
                <a:lnTo>
                  <a:pt x="60" y="536"/>
                </a:lnTo>
                <a:lnTo>
                  <a:pt x="230" y="536"/>
                </a:lnTo>
                <a:lnTo>
                  <a:pt x="230" y="536"/>
                </a:lnTo>
                <a:lnTo>
                  <a:pt x="238" y="536"/>
                </a:lnTo>
                <a:lnTo>
                  <a:pt x="248" y="532"/>
                </a:lnTo>
                <a:lnTo>
                  <a:pt x="256" y="528"/>
                </a:lnTo>
                <a:lnTo>
                  <a:pt x="264" y="524"/>
                </a:lnTo>
                <a:lnTo>
                  <a:pt x="272" y="518"/>
                </a:lnTo>
                <a:lnTo>
                  <a:pt x="278" y="510"/>
                </a:lnTo>
                <a:lnTo>
                  <a:pt x="282" y="502"/>
                </a:lnTo>
                <a:lnTo>
                  <a:pt x="286" y="492"/>
                </a:lnTo>
                <a:lnTo>
                  <a:pt x="286" y="492"/>
                </a:lnTo>
                <a:close/>
              </a:path>
            </a:pathLst>
          </a:cu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6" name="íŝḻî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B0881C1-EB21-4191-91DC-6F08D6AB3863}"/>
              </a:ext>
            </a:extLst>
          </p:cNvPr>
          <p:cNvSpPr/>
          <p:nvPr/>
        </p:nvSpPr>
        <p:spPr bwMode="auto">
          <a:xfrm>
            <a:off x="6177758" y="3872336"/>
            <a:ext cx="1623028" cy="1623026"/>
          </a:xfrm>
          <a:custGeom>
            <a:avLst/>
            <a:gdLst>
              <a:gd name="T0" fmla="*/ 252 w 536"/>
              <a:gd name="T1" fmla="*/ 44 h 536"/>
              <a:gd name="T2" fmla="*/ 240 w 536"/>
              <a:gd name="T3" fmla="*/ 82 h 536"/>
              <a:gd name="T4" fmla="*/ 222 w 536"/>
              <a:gd name="T5" fmla="*/ 116 h 536"/>
              <a:gd name="T6" fmla="*/ 202 w 536"/>
              <a:gd name="T7" fmla="*/ 148 h 536"/>
              <a:gd name="T8" fmla="*/ 176 w 536"/>
              <a:gd name="T9" fmla="*/ 176 h 536"/>
              <a:gd name="T10" fmla="*/ 148 w 536"/>
              <a:gd name="T11" fmla="*/ 202 h 536"/>
              <a:gd name="T12" fmla="*/ 116 w 536"/>
              <a:gd name="T13" fmla="*/ 222 h 536"/>
              <a:gd name="T14" fmla="*/ 82 w 536"/>
              <a:gd name="T15" fmla="*/ 240 h 536"/>
              <a:gd name="T16" fmla="*/ 46 w 536"/>
              <a:gd name="T17" fmla="*/ 252 h 536"/>
              <a:gd name="T18" fmla="*/ 36 w 536"/>
              <a:gd name="T19" fmla="*/ 254 h 536"/>
              <a:gd name="T20" fmla="*/ 20 w 536"/>
              <a:gd name="T21" fmla="*/ 266 h 536"/>
              <a:gd name="T22" fmla="*/ 8 w 536"/>
              <a:gd name="T23" fmla="*/ 280 h 536"/>
              <a:gd name="T24" fmla="*/ 2 w 536"/>
              <a:gd name="T25" fmla="*/ 298 h 536"/>
              <a:gd name="T26" fmla="*/ 0 w 536"/>
              <a:gd name="T27" fmla="*/ 478 h 536"/>
              <a:gd name="T28" fmla="*/ 2 w 536"/>
              <a:gd name="T29" fmla="*/ 490 h 536"/>
              <a:gd name="T30" fmla="*/ 12 w 536"/>
              <a:gd name="T31" fmla="*/ 514 h 536"/>
              <a:gd name="T32" fmla="*/ 32 w 536"/>
              <a:gd name="T33" fmla="*/ 530 h 536"/>
              <a:gd name="T34" fmla="*/ 56 w 536"/>
              <a:gd name="T35" fmla="*/ 536 h 536"/>
              <a:gd name="T36" fmla="*/ 68 w 536"/>
              <a:gd name="T37" fmla="*/ 536 h 536"/>
              <a:gd name="T38" fmla="*/ 156 w 536"/>
              <a:gd name="T39" fmla="*/ 514 h 536"/>
              <a:gd name="T40" fmla="*/ 236 w 536"/>
              <a:gd name="T41" fmla="*/ 480 h 536"/>
              <a:gd name="T42" fmla="*/ 310 w 536"/>
              <a:gd name="T43" fmla="*/ 432 h 536"/>
              <a:gd name="T44" fmla="*/ 376 w 536"/>
              <a:gd name="T45" fmla="*/ 376 h 536"/>
              <a:gd name="T46" fmla="*/ 434 w 536"/>
              <a:gd name="T47" fmla="*/ 310 h 536"/>
              <a:gd name="T48" fmla="*/ 480 w 536"/>
              <a:gd name="T49" fmla="*/ 236 h 536"/>
              <a:gd name="T50" fmla="*/ 514 w 536"/>
              <a:gd name="T51" fmla="*/ 156 h 536"/>
              <a:gd name="T52" fmla="*/ 536 w 536"/>
              <a:gd name="T53" fmla="*/ 68 h 536"/>
              <a:gd name="T54" fmla="*/ 536 w 536"/>
              <a:gd name="T55" fmla="*/ 56 h 536"/>
              <a:gd name="T56" fmla="*/ 530 w 536"/>
              <a:gd name="T57" fmla="*/ 32 h 536"/>
              <a:gd name="T58" fmla="*/ 514 w 536"/>
              <a:gd name="T59" fmla="*/ 12 h 536"/>
              <a:gd name="T60" fmla="*/ 490 w 536"/>
              <a:gd name="T61" fmla="*/ 2 h 536"/>
              <a:gd name="T62" fmla="*/ 308 w 536"/>
              <a:gd name="T63" fmla="*/ 0 h 536"/>
              <a:gd name="T64" fmla="*/ 298 w 536"/>
              <a:gd name="T65" fmla="*/ 2 h 536"/>
              <a:gd name="T66" fmla="*/ 280 w 536"/>
              <a:gd name="T67" fmla="*/ 8 h 536"/>
              <a:gd name="T68" fmla="*/ 266 w 536"/>
              <a:gd name="T69" fmla="*/ 20 h 536"/>
              <a:gd name="T70" fmla="*/ 254 w 536"/>
              <a:gd name="T71" fmla="*/ 36 h 536"/>
              <a:gd name="T72" fmla="*/ 252 w 536"/>
              <a:gd name="T73" fmla="*/ 44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6" h="536">
                <a:moveTo>
                  <a:pt x="252" y="44"/>
                </a:moveTo>
                <a:lnTo>
                  <a:pt x="252" y="44"/>
                </a:lnTo>
                <a:lnTo>
                  <a:pt x="246" y="64"/>
                </a:lnTo>
                <a:lnTo>
                  <a:pt x="240" y="82"/>
                </a:lnTo>
                <a:lnTo>
                  <a:pt x="232" y="100"/>
                </a:lnTo>
                <a:lnTo>
                  <a:pt x="222" y="116"/>
                </a:lnTo>
                <a:lnTo>
                  <a:pt x="212" y="132"/>
                </a:lnTo>
                <a:lnTo>
                  <a:pt x="202" y="148"/>
                </a:lnTo>
                <a:lnTo>
                  <a:pt x="190" y="162"/>
                </a:lnTo>
                <a:lnTo>
                  <a:pt x="176" y="176"/>
                </a:lnTo>
                <a:lnTo>
                  <a:pt x="162" y="190"/>
                </a:lnTo>
                <a:lnTo>
                  <a:pt x="148" y="202"/>
                </a:lnTo>
                <a:lnTo>
                  <a:pt x="132" y="212"/>
                </a:lnTo>
                <a:lnTo>
                  <a:pt x="116" y="222"/>
                </a:lnTo>
                <a:lnTo>
                  <a:pt x="100" y="232"/>
                </a:lnTo>
                <a:lnTo>
                  <a:pt x="82" y="240"/>
                </a:lnTo>
                <a:lnTo>
                  <a:pt x="64" y="246"/>
                </a:lnTo>
                <a:lnTo>
                  <a:pt x="46" y="252"/>
                </a:lnTo>
                <a:lnTo>
                  <a:pt x="46" y="252"/>
                </a:lnTo>
                <a:lnTo>
                  <a:pt x="36" y="254"/>
                </a:lnTo>
                <a:lnTo>
                  <a:pt x="28" y="260"/>
                </a:lnTo>
                <a:lnTo>
                  <a:pt x="20" y="266"/>
                </a:lnTo>
                <a:lnTo>
                  <a:pt x="14" y="272"/>
                </a:lnTo>
                <a:lnTo>
                  <a:pt x="8" y="280"/>
                </a:lnTo>
                <a:lnTo>
                  <a:pt x="4" y="288"/>
                </a:lnTo>
                <a:lnTo>
                  <a:pt x="2" y="298"/>
                </a:lnTo>
                <a:lnTo>
                  <a:pt x="0" y="308"/>
                </a:lnTo>
                <a:lnTo>
                  <a:pt x="0" y="478"/>
                </a:lnTo>
                <a:lnTo>
                  <a:pt x="0" y="478"/>
                </a:lnTo>
                <a:lnTo>
                  <a:pt x="2" y="490"/>
                </a:lnTo>
                <a:lnTo>
                  <a:pt x="6" y="502"/>
                </a:lnTo>
                <a:lnTo>
                  <a:pt x="12" y="514"/>
                </a:lnTo>
                <a:lnTo>
                  <a:pt x="22" y="522"/>
                </a:lnTo>
                <a:lnTo>
                  <a:pt x="32" y="530"/>
                </a:lnTo>
                <a:lnTo>
                  <a:pt x="44" y="534"/>
                </a:lnTo>
                <a:lnTo>
                  <a:pt x="56" y="536"/>
                </a:lnTo>
                <a:lnTo>
                  <a:pt x="68" y="536"/>
                </a:lnTo>
                <a:lnTo>
                  <a:pt x="68" y="536"/>
                </a:lnTo>
                <a:lnTo>
                  <a:pt x="112" y="526"/>
                </a:lnTo>
                <a:lnTo>
                  <a:pt x="156" y="514"/>
                </a:lnTo>
                <a:lnTo>
                  <a:pt x="198" y="498"/>
                </a:lnTo>
                <a:lnTo>
                  <a:pt x="236" y="480"/>
                </a:lnTo>
                <a:lnTo>
                  <a:pt x="274" y="458"/>
                </a:lnTo>
                <a:lnTo>
                  <a:pt x="310" y="432"/>
                </a:lnTo>
                <a:lnTo>
                  <a:pt x="344" y="406"/>
                </a:lnTo>
                <a:lnTo>
                  <a:pt x="376" y="376"/>
                </a:lnTo>
                <a:lnTo>
                  <a:pt x="406" y="344"/>
                </a:lnTo>
                <a:lnTo>
                  <a:pt x="434" y="310"/>
                </a:lnTo>
                <a:lnTo>
                  <a:pt x="458" y="274"/>
                </a:lnTo>
                <a:lnTo>
                  <a:pt x="480" y="236"/>
                </a:lnTo>
                <a:lnTo>
                  <a:pt x="498" y="196"/>
                </a:lnTo>
                <a:lnTo>
                  <a:pt x="514" y="156"/>
                </a:lnTo>
                <a:lnTo>
                  <a:pt x="526" y="112"/>
                </a:lnTo>
                <a:lnTo>
                  <a:pt x="536" y="68"/>
                </a:lnTo>
                <a:lnTo>
                  <a:pt x="536" y="68"/>
                </a:lnTo>
                <a:lnTo>
                  <a:pt x="536" y="56"/>
                </a:lnTo>
                <a:lnTo>
                  <a:pt x="534" y="42"/>
                </a:lnTo>
                <a:lnTo>
                  <a:pt x="530" y="32"/>
                </a:lnTo>
                <a:lnTo>
                  <a:pt x="522" y="22"/>
                </a:lnTo>
                <a:lnTo>
                  <a:pt x="514" y="12"/>
                </a:lnTo>
                <a:lnTo>
                  <a:pt x="502" y="6"/>
                </a:lnTo>
                <a:lnTo>
                  <a:pt x="490" y="2"/>
                </a:lnTo>
                <a:lnTo>
                  <a:pt x="478" y="0"/>
                </a:lnTo>
                <a:lnTo>
                  <a:pt x="308" y="0"/>
                </a:lnTo>
                <a:lnTo>
                  <a:pt x="308" y="0"/>
                </a:lnTo>
                <a:lnTo>
                  <a:pt x="298" y="2"/>
                </a:lnTo>
                <a:lnTo>
                  <a:pt x="288" y="4"/>
                </a:lnTo>
                <a:lnTo>
                  <a:pt x="280" y="8"/>
                </a:lnTo>
                <a:lnTo>
                  <a:pt x="272" y="12"/>
                </a:lnTo>
                <a:lnTo>
                  <a:pt x="266" y="20"/>
                </a:lnTo>
                <a:lnTo>
                  <a:pt x="260" y="26"/>
                </a:lnTo>
                <a:lnTo>
                  <a:pt x="254" y="36"/>
                </a:lnTo>
                <a:lnTo>
                  <a:pt x="252" y="44"/>
                </a:lnTo>
                <a:lnTo>
                  <a:pt x="252" y="44"/>
                </a:lnTo>
                <a:close/>
              </a:path>
            </a:pathLst>
          </a:cu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" name="íṥļïď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92FC076-4224-4EAB-B81A-A1ABDAC9EACB}"/>
              </a:ext>
            </a:extLst>
          </p:cNvPr>
          <p:cNvSpPr/>
          <p:nvPr/>
        </p:nvSpPr>
        <p:spPr bwMode="auto">
          <a:xfrm>
            <a:off x="4391215" y="3872336"/>
            <a:ext cx="1623028" cy="1623026"/>
          </a:xfrm>
          <a:custGeom>
            <a:avLst/>
            <a:gdLst>
              <a:gd name="T0" fmla="*/ 492 w 536"/>
              <a:gd name="T1" fmla="*/ 252 h 536"/>
              <a:gd name="T2" fmla="*/ 456 w 536"/>
              <a:gd name="T3" fmla="*/ 240 h 536"/>
              <a:gd name="T4" fmla="*/ 420 w 536"/>
              <a:gd name="T5" fmla="*/ 222 h 536"/>
              <a:gd name="T6" fmla="*/ 388 w 536"/>
              <a:gd name="T7" fmla="*/ 202 h 536"/>
              <a:gd name="T8" fmla="*/ 360 w 536"/>
              <a:gd name="T9" fmla="*/ 176 h 536"/>
              <a:gd name="T10" fmla="*/ 336 w 536"/>
              <a:gd name="T11" fmla="*/ 148 h 536"/>
              <a:gd name="T12" fmla="*/ 314 w 536"/>
              <a:gd name="T13" fmla="*/ 116 h 536"/>
              <a:gd name="T14" fmla="*/ 298 w 536"/>
              <a:gd name="T15" fmla="*/ 82 h 536"/>
              <a:gd name="T16" fmla="*/ 286 w 536"/>
              <a:gd name="T17" fmla="*/ 44 h 536"/>
              <a:gd name="T18" fmla="*/ 282 w 536"/>
              <a:gd name="T19" fmla="*/ 36 h 536"/>
              <a:gd name="T20" fmla="*/ 272 w 536"/>
              <a:gd name="T21" fmla="*/ 20 h 536"/>
              <a:gd name="T22" fmla="*/ 256 w 536"/>
              <a:gd name="T23" fmla="*/ 8 h 536"/>
              <a:gd name="T24" fmla="*/ 238 w 536"/>
              <a:gd name="T25" fmla="*/ 2 h 536"/>
              <a:gd name="T26" fmla="*/ 60 w 536"/>
              <a:gd name="T27" fmla="*/ 0 h 536"/>
              <a:gd name="T28" fmla="*/ 46 w 536"/>
              <a:gd name="T29" fmla="*/ 2 h 536"/>
              <a:gd name="T30" fmla="*/ 24 w 536"/>
              <a:gd name="T31" fmla="*/ 12 h 536"/>
              <a:gd name="T32" fmla="*/ 8 w 536"/>
              <a:gd name="T33" fmla="*/ 32 h 536"/>
              <a:gd name="T34" fmla="*/ 0 w 536"/>
              <a:gd name="T35" fmla="*/ 56 h 536"/>
              <a:gd name="T36" fmla="*/ 2 w 536"/>
              <a:gd name="T37" fmla="*/ 68 h 536"/>
              <a:gd name="T38" fmla="*/ 24 w 536"/>
              <a:gd name="T39" fmla="*/ 156 h 536"/>
              <a:gd name="T40" fmla="*/ 58 w 536"/>
              <a:gd name="T41" fmla="*/ 236 h 536"/>
              <a:gd name="T42" fmla="*/ 104 w 536"/>
              <a:gd name="T43" fmla="*/ 310 h 536"/>
              <a:gd name="T44" fmla="*/ 160 w 536"/>
              <a:gd name="T45" fmla="*/ 376 h 536"/>
              <a:gd name="T46" fmla="*/ 226 w 536"/>
              <a:gd name="T47" fmla="*/ 432 h 536"/>
              <a:gd name="T48" fmla="*/ 300 w 536"/>
              <a:gd name="T49" fmla="*/ 480 h 536"/>
              <a:gd name="T50" fmla="*/ 382 w 536"/>
              <a:gd name="T51" fmla="*/ 514 h 536"/>
              <a:gd name="T52" fmla="*/ 468 w 536"/>
              <a:gd name="T53" fmla="*/ 536 h 536"/>
              <a:gd name="T54" fmla="*/ 482 w 536"/>
              <a:gd name="T55" fmla="*/ 536 h 536"/>
              <a:gd name="T56" fmla="*/ 506 w 536"/>
              <a:gd name="T57" fmla="*/ 530 h 536"/>
              <a:gd name="T58" fmla="*/ 524 w 536"/>
              <a:gd name="T59" fmla="*/ 514 h 536"/>
              <a:gd name="T60" fmla="*/ 534 w 536"/>
              <a:gd name="T61" fmla="*/ 490 h 536"/>
              <a:gd name="T62" fmla="*/ 536 w 536"/>
              <a:gd name="T63" fmla="*/ 308 h 536"/>
              <a:gd name="T64" fmla="*/ 536 w 536"/>
              <a:gd name="T65" fmla="*/ 298 h 536"/>
              <a:gd name="T66" fmla="*/ 530 w 536"/>
              <a:gd name="T67" fmla="*/ 280 h 536"/>
              <a:gd name="T68" fmla="*/ 518 w 536"/>
              <a:gd name="T69" fmla="*/ 266 h 536"/>
              <a:gd name="T70" fmla="*/ 502 w 536"/>
              <a:gd name="T71" fmla="*/ 254 h 536"/>
              <a:gd name="T72" fmla="*/ 492 w 536"/>
              <a:gd name="T73" fmla="*/ 252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6" h="536">
                <a:moveTo>
                  <a:pt x="492" y="252"/>
                </a:moveTo>
                <a:lnTo>
                  <a:pt x="492" y="252"/>
                </a:lnTo>
                <a:lnTo>
                  <a:pt x="474" y="246"/>
                </a:lnTo>
                <a:lnTo>
                  <a:pt x="456" y="240"/>
                </a:lnTo>
                <a:lnTo>
                  <a:pt x="438" y="232"/>
                </a:lnTo>
                <a:lnTo>
                  <a:pt x="420" y="222"/>
                </a:lnTo>
                <a:lnTo>
                  <a:pt x="404" y="212"/>
                </a:lnTo>
                <a:lnTo>
                  <a:pt x="388" y="202"/>
                </a:lnTo>
                <a:lnTo>
                  <a:pt x="374" y="190"/>
                </a:lnTo>
                <a:lnTo>
                  <a:pt x="360" y="176"/>
                </a:lnTo>
                <a:lnTo>
                  <a:pt x="348" y="162"/>
                </a:lnTo>
                <a:lnTo>
                  <a:pt x="336" y="148"/>
                </a:lnTo>
                <a:lnTo>
                  <a:pt x="324" y="132"/>
                </a:lnTo>
                <a:lnTo>
                  <a:pt x="314" y="116"/>
                </a:lnTo>
                <a:lnTo>
                  <a:pt x="306" y="100"/>
                </a:lnTo>
                <a:lnTo>
                  <a:pt x="298" y="82"/>
                </a:lnTo>
                <a:lnTo>
                  <a:pt x="290" y="64"/>
                </a:lnTo>
                <a:lnTo>
                  <a:pt x="286" y="44"/>
                </a:lnTo>
                <a:lnTo>
                  <a:pt x="286" y="44"/>
                </a:lnTo>
                <a:lnTo>
                  <a:pt x="282" y="36"/>
                </a:lnTo>
                <a:lnTo>
                  <a:pt x="278" y="26"/>
                </a:lnTo>
                <a:lnTo>
                  <a:pt x="272" y="20"/>
                </a:lnTo>
                <a:lnTo>
                  <a:pt x="264" y="12"/>
                </a:lnTo>
                <a:lnTo>
                  <a:pt x="256" y="8"/>
                </a:lnTo>
                <a:lnTo>
                  <a:pt x="248" y="4"/>
                </a:lnTo>
                <a:lnTo>
                  <a:pt x="238" y="2"/>
                </a:lnTo>
                <a:lnTo>
                  <a:pt x="230" y="0"/>
                </a:lnTo>
                <a:lnTo>
                  <a:pt x="60" y="0"/>
                </a:lnTo>
                <a:lnTo>
                  <a:pt x="60" y="0"/>
                </a:lnTo>
                <a:lnTo>
                  <a:pt x="46" y="2"/>
                </a:lnTo>
                <a:lnTo>
                  <a:pt x="34" y="6"/>
                </a:lnTo>
                <a:lnTo>
                  <a:pt x="24" y="12"/>
                </a:lnTo>
                <a:lnTo>
                  <a:pt x="14" y="22"/>
                </a:lnTo>
                <a:lnTo>
                  <a:pt x="8" y="32"/>
                </a:lnTo>
                <a:lnTo>
                  <a:pt x="2" y="42"/>
                </a:lnTo>
                <a:lnTo>
                  <a:pt x="0" y="56"/>
                </a:lnTo>
                <a:lnTo>
                  <a:pt x="2" y="68"/>
                </a:lnTo>
                <a:lnTo>
                  <a:pt x="2" y="68"/>
                </a:lnTo>
                <a:lnTo>
                  <a:pt x="10" y="112"/>
                </a:lnTo>
                <a:lnTo>
                  <a:pt x="24" y="156"/>
                </a:lnTo>
                <a:lnTo>
                  <a:pt x="38" y="196"/>
                </a:lnTo>
                <a:lnTo>
                  <a:pt x="58" y="236"/>
                </a:lnTo>
                <a:lnTo>
                  <a:pt x="80" y="274"/>
                </a:lnTo>
                <a:lnTo>
                  <a:pt x="104" y="310"/>
                </a:lnTo>
                <a:lnTo>
                  <a:pt x="130" y="344"/>
                </a:lnTo>
                <a:lnTo>
                  <a:pt x="160" y="376"/>
                </a:lnTo>
                <a:lnTo>
                  <a:pt x="192" y="406"/>
                </a:lnTo>
                <a:lnTo>
                  <a:pt x="226" y="432"/>
                </a:lnTo>
                <a:lnTo>
                  <a:pt x="262" y="458"/>
                </a:lnTo>
                <a:lnTo>
                  <a:pt x="300" y="480"/>
                </a:lnTo>
                <a:lnTo>
                  <a:pt x="340" y="498"/>
                </a:lnTo>
                <a:lnTo>
                  <a:pt x="382" y="514"/>
                </a:lnTo>
                <a:lnTo>
                  <a:pt x="424" y="526"/>
                </a:lnTo>
                <a:lnTo>
                  <a:pt x="468" y="536"/>
                </a:lnTo>
                <a:lnTo>
                  <a:pt x="468" y="536"/>
                </a:lnTo>
                <a:lnTo>
                  <a:pt x="482" y="536"/>
                </a:lnTo>
                <a:lnTo>
                  <a:pt x="494" y="534"/>
                </a:lnTo>
                <a:lnTo>
                  <a:pt x="506" y="530"/>
                </a:lnTo>
                <a:lnTo>
                  <a:pt x="516" y="522"/>
                </a:lnTo>
                <a:lnTo>
                  <a:pt x="524" y="514"/>
                </a:lnTo>
                <a:lnTo>
                  <a:pt x="530" y="502"/>
                </a:lnTo>
                <a:lnTo>
                  <a:pt x="534" y="490"/>
                </a:lnTo>
                <a:lnTo>
                  <a:pt x="536" y="478"/>
                </a:lnTo>
                <a:lnTo>
                  <a:pt x="536" y="308"/>
                </a:lnTo>
                <a:lnTo>
                  <a:pt x="536" y="308"/>
                </a:lnTo>
                <a:lnTo>
                  <a:pt x="536" y="298"/>
                </a:lnTo>
                <a:lnTo>
                  <a:pt x="534" y="288"/>
                </a:lnTo>
                <a:lnTo>
                  <a:pt x="530" y="280"/>
                </a:lnTo>
                <a:lnTo>
                  <a:pt x="524" y="272"/>
                </a:lnTo>
                <a:lnTo>
                  <a:pt x="518" y="266"/>
                </a:lnTo>
                <a:lnTo>
                  <a:pt x="510" y="260"/>
                </a:lnTo>
                <a:lnTo>
                  <a:pt x="502" y="254"/>
                </a:lnTo>
                <a:lnTo>
                  <a:pt x="492" y="252"/>
                </a:lnTo>
                <a:lnTo>
                  <a:pt x="492" y="252"/>
                </a:lnTo>
                <a:close/>
              </a:path>
            </a:pathLst>
          </a:cu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8" name="íS1ïḍ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4E776A5-F4DB-439C-8172-21FFC5EA0AF1}"/>
              </a:ext>
            </a:extLst>
          </p:cNvPr>
          <p:cNvSpPr/>
          <p:nvPr/>
        </p:nvSpPr>
        <p:spPr bwMode="auto">
          <a:xfrm>
            <a:off x="4694020" y="3169834"/>
            <a:ext cx="260411" cy="429981"/>
          </a:xfrm>
          <a:custGeom>
            <a:avLst/>
            <a:gdLst>
              <a:gd name="T0" fmla="*/ 78 w 86"/>
              <a:gd name="T1" fmla="*/ 0 h 142"/>
              <a:gd name="T2" fmla="*/ 8 w 86"/>
              <a:gd name="T3" fmla="*/ 0 h 142"/>
              <a:gd name="T4" fmla="*/ 8 w 86"/>
              <a:gd name="T5" fmla="*/ 0 h 142"/>
              <a:gd name="T6" fmla="*/ 4 w 86"/>
              <a:gd name="T7" fmla="*/ 0 h 142"/>
              <a:gd name="T8" fmla="*/ 2 w 86"/>
              <a:gd name="T9" fmla="*/ 2 h 142"/>
              <a:gd name="T10" fmla="*/ 0 w 86"/>
              <a:gd name="T11" fmla="*/ 4 h 142"/>
              <a:gd name="T12" fmla="*/ 0 w 86"/>
              <a:gd name="T13" fmla="*/ 8 h 142"/>
              <a:gd name="T14" fmla="*/ 0 w 86"/>
              <a:gd name="T15" fmla="*/ 132 h 142"/>
              <a:gd name="T16" fmla="*/ 0 w 86"/>
              <a:gd name="T17" fmla="*/ 132 h 142"/>
              <a:gd name="T18" fmla="*/ 0 w 86"/>
              <a:gd name="T19" fmla="*/ 136 h 142"/>
              <a:gd name="T20" fmla="*/ 2 w 86"/>
              <a:gd name="T21" fmla="*/ 138 h 142"/>
              <a:gd name="T22" fmla="*/ 4 w 86"/>
              <a:gd name="T23" fmla="*/ 140 h 142"/>
              <a:gd name="T24" fmla="*/ 8 w 86"/>
              <a:gd name="T25" fmla="*/ 142 h 142"/>
              <a:gd name="T26" fmla="*/ 78 w 86"/>
              <a:gd name="T27" fmla="*/ 142 h 142"/>
              <a:gd name="T28" fmla="*/ 78 w 86"/>
              <a:gd name="T29" fmla="*/ 142 h 142"/>
              <a:gd name="T30" fmla="*/ 82 w 86"/>
              <a:gd name="T31" fmla="*/ 140 h 142"/>
              <a:gd name="T32" fmla="*/ 84 w 86"/>
              <a:gd name="T33" fmla="*/ 138 h 142"/>
              <a:gd name="T34" fmla="*/ 86 w 86"/>
              <a:gd name="T35" fmla="*/ 136 h 142"/>
              <a:gd name="T36" fmla="*/ 86 w 86"/>
              <a:gd name="T37" fmla="*/ 132 h 142"/>
              <a:gd name="T38" fmla="*/ 86 w 86"/>
              <a:gd name="T39" fmla="*/ 8 h 142"/>
              <a:gd name="T40" fmla="*/ 86 w 86"/>
              <a:gd name="T41" fmla="*/ 8 h 142"/>
              <a:gd name="T42" fmla="*/ 86 w 86"/>
              <a:gd name="T43" fmla="*/ 4 h 142"/>
              <a:gd name="T44" fmla="*/ 84 w 86"/>
              <a:gd name="T45" fmla="*/ 2 h 142"/>
              <a:gd name="T46" fmla="*/ 82 w 86"/>
              <a:gd name="T47" fmla="*/ 0 h 142"/>
              <a:gd name="T48" fmla="*/ 78 w 86"/>
              <a:gd name="T49" fmla="*/ 0 h 142"/>
              <a:gd name="T50" fmla="*/ 78 w 86"/>
              <a:gd name="T51" fmla="*/ 0 h 142"/>
              <a:gd name="T52" fmla="*/ 44 w 86"/>
              <a:gd name="T53" fmla="*/ 134 h 142"/>
              <a:gd name="T54" fmla="*/ 44 w 86"/>
              <a:gd name="T55" fmla="*/ 134 h 142"/>
              <a:gd name="T56" fmla="*/ 40 w 86"/>
              <a:gd name="T57" fmla="*/ 134 h 142"/>
              <a:gd name="T58" fmla="*/ 40 w 86"/>
              <a:gd name="T59" fmla="*/ 130 h 142"/>
              <a:gd name="T60" fmla="*/ 40 w 86"/>
              <a:gd name="T61" fmla="*/ 130 h 142"/>
              <a:gd name="T62" fmla="*/ 40 w 86"/>
              <a:gd name="T63" fmla="*/ 128 h 142"/>
              <a:gd name="T64" fmla="*/ 44 w 86"/>
              <a:gd name="T65" fmla="*/ 126 h 142"/>
              <a:gd name="T66" fmla="*/ 44 w 86"/>
              <a:gd name="T67" fmla="*/ 126 h 142"/>
              <a:gd name="T68" fmla="*/ 46 w 86"/>
              <a:gd name="T69" fmla="*/ 128 h 142"/>
              <a:gd name="T70" fmla="*/ 46 w 86"/>
              <a:gd name="T71" fmla="*/ 130 h 142"/>
              <a:gd name="T72" fmla="*/ 46 w 86"/>
              <a:gd name="T73" fmla="*/ 130 h 142"/>
              <a:gd name="T74" fmla="*/ 46 w 86"/>
              <a:gd name="T75" fmla="*/ 134 h 142"/>
              <a:gd name="T76" fmla="*/ 44 w 86"/>
              <a:gd name="T77" fmla="*/ 134 h 142"/>
              <a:gd name="T78" fmla="*/ 44 w 86"/>
              <a:gd name="T79" fmla="*/ 134 h 142"/>
              <a:gd name="T80" fmla="*/ 78 w 86"/>
              <a:gd name="T81" fmla="*/ 120 h 142"/>
              <a:gd name="T82" fmla="*/ 78 w 86"/>
              <a:gd name="T83" fmla="*/ 120 h 142"/>
              <a:gd name="T84" fmla="*/ 78 w 86"/>
              <a:gd name="T85" fmla="*/ 120 h 142"/>
              <a:gd name="T86" fmla="*/ 8 w 86"/>
              <a:gd name="T87" fmla="*/ 120 h 142"/>
              <a:gd name="T88" fmla="*/ 8 w 86"/>
              <a:gd name="T89" fmla="*/ 120 h 142"/>
              <a:gd name="T90" fmla="*/ 8 w 86"/>
              <a:gd name="T91" fmla="*/ 120 h 142"/>
              <a:gd name="T92" fmla="*/ 8 w 86"/>
              <a:gd name="T93" fmla="*/ 20 h 142"/>
              <a:gd name="T94" fmla="*/ 8 w 86"/>
              <a:gd name="T95" fmla="*/ 20 h 142"/>
              <a:gd name="T96" fmla="*/ 8 w 86"/>
              <a:gd name="T97" fmla="*/ 18 h 142"/>
              <a:gd name="T98" fmla="*/ 78 w 86"/>
              <a:gd name="T99" fmla="*/ 18 h 142"/>
              <a:gd name="T100" fmla="*/ 78 w 86"/>
              <a:gd name="T101" fmla="*/ 18 h 142"/>
              <a:gd name="T102" fmla="*/ 78 w 86"/>
              <a:gd name="T103" fmla="*/ 20 h 142"/>
              <a:gd name="T104" fmla="*/ 78 w 86"/>
              <a:gd name="T105" fmla="*/ 12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6" h="142">
                <a:moveTo>
                  <a:pt x="78" y="0"/>
                </a:moveTo>
                <a:lnTo>
                  <a:pt x="8" y="0"/>
                </a:lnTo>
                <a:lnTo>
                  <a:pt x="8" y="0"/>
                </a:lnTo>
                <a:lnTo>
                  <a:pt x="4" y="0"/>
                </a:lnTo>
                <a:lnTo>
                  <a:pt x="2" y="2"/>
                </a:lnTo>
                <a:lnTo>
                  <a:pt x="0" y="4"/>
                </a:lnTo>
                <a:lnTo>
                  <a:pt x="0" y="8"/>
                </a:lnTo>
                <a:lnTo>
                  <a:pt x="0" y="132"/>
                </a:lnTo>
                <a:lnTo>
                  <a:pt x="0" y="132"/>
                </a:lnTo>
                <a:lnTo>
                  <a:pt x="0" y="136"/>
                </a:lnTo>
                <a:lnTo>
                  <a:pt x="2" y="138"/>
                </a:lnTo>
                <a:lnTo>
                  <a:pt x="4" y="140"/>
                </a:lnTo>
                <a:lnTo>
                  <a:pt x="8" y="142"/>
                </a:lnTo>
                <a:lnTo>
                  <a:pt x="78" y="142"/>
                </a:lnTo>
                <a:lnTo>
                  <a:pt x="78" y="142"/>
                </a:lnTo>
                <a:lnTo>
                  <a:pt x="82" y="140"/>
                </a:lnTo>
                <a:lnTo>
                  <a:pt x="84" y="138"/>
                </a:lnTo>
                <a:lnTo>
                  <a:pt x="86" y="136"/>
                </a:lnTo>
                <a:lnTo>
                  <a:pt x="86" y="132"/>
                </a:lnTo>
                <a:lnTo>
                  <a:pt x="86" y="8"/>
                </a:lnTo>
                <a:lnTo>
                  <a:pt x="86" y="8"/>
                </a:lnTo>
                <a:lnTo>
                  <a:pt x="86" y="4"/>
                </a:lnTo>
                <a:lnTo>
                  <a:pt x="84" y="2"/>
                </a:lnTo>
                <a:lnTo>
                  <a:pt x="82" y="0"/>
                </a:lnTo>
                <a:lnTo>
                  <a:pt x="78" y="0"/>
                </a:lnTo>
                <a:lnTo>
                  <a:pt x="78" y="0"/>
                </a:lnTo>
                <a:close/>
                <a:moveTo>
                  <a:pt x="44" y="134"/>
                </a:moveTo>
                <a:lnTo>
                  <a:pt x="44" y="134"/>
                </a:lnTo>
                <a:lnTo>
                  <a:pt x="40" y="134"/>
                </a:lnTo>
                <a:lnTo>
                  <a:pt x="40" y="130"/>
                </a:lnTo>
                <a:lnTo>
                  <a:pt x="40" y="130"/>
                </a:lnTo>
                <a:lnTo>
                  <a:pt x="40" y="128"/>
                </a:lnTo>
                <a:lnTo>
                  <a:pt x="44" y="126"/>
                </a:lnTo>
                <a:lnTo>
                  <a:pt x="44" y="126"/>
                </a:lnTo>
                <a:lnTo>
                  <a:pt x="46" y="128"/>
                </a:lnTo>
                <a:lnTo>
                  <a:pt x="46" y="130"/>
                </a:lnTo>
                <a:lnTo>
                  <a:pt x="46" y="130"/>
                </a:lnTo>
                <a:lnTo>
                  <a:pt x="46" y="134"/>
                </a:lnTo>
                <a:lnTo>
                  <a:pt x="44" y="134"/>
                </a:lnTo>
                <a:lnTo>
                  <a:pt x="44" y="134"/>
                </a:lnTo>
                <a:close/>
                <a:moveTo>
                  <a:pt x="78" y="120"/>
                </a:moveTo>
                <a:lnTo>
                  <a:pt x="78" y="120"/>
                </a:lnTo>
                <a:lnTo>
                  <a:pt x="78" y="120"/>
                </a:lnTo>
                <a:lnTo>
                  <a:pt x="8" y="120"/>
                </a:lnTo>
                <a:lnTo>
                  <a:pt x="8" y="120"/>
                </a:lnTo>
                <a:lnTo>
                  <a:pt x="8" y="120"/>
                </a:lnTo>
                <a:lnTo>
                  <a:pt x="8" y="20"/>
                </a:lnTo>
                <a:lnTo>
                  <a:pt x="8" y="20"/>
                </a:lnTo>
                <a:lnTo>
                  <a:pt x="8" y="18"/>
                </a:lnTo>
                <a:lnTo>
                  <a:pt x="78" y="18"/>
                </a:lnTo>
                <a:lnTo>
                  <a:pt x="78" y="18"/>
                </a:lnTo>
                <a:lnTo>
                  <a:pt x="78" y="20"/>
                </a:lnTo>
                <a:lnTo>
                  <a:pt x="78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/>
          </a:p>
        </p:txBody>
      </p:sp>
      <p:sp>
        <p:nvSpPr>
          <p:cNvPr id="9" name="îṣ1iḍ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CD2CF1A-A382-4C76-A7C6-9B614C7400EB}"/>
              </a:ext>
            </a:extLst>
          </p:cNvPr>
          <p:cNvSpPr/>
          <p:nvPr/>
        </p:nvSpPr>
        <p:spPr bwMode="auto">
          <a:xfrm>
            <a:off x="5596374" y="3436298"/>
            <a:ext cx="999252" cy="744896"/>
          </a:xfrm>
          <a:custGeom>
            <a:avLst/>
            <a:gdLst>
              <a:gd name="connsiteX0" fmla="*/ 502654 w 999252"/>
              <a:gd name="connsiteY0" fmla="*/ 484485 h 744896"/>
              <a:gd name="connsiteX1" fmla="*/ 526878 w 999252"/>
              <a:gd name="connsiteY1" fmla="*/ 490541 h 744896"/>
              <a:gd name="connsiteX2" fmla="*/ 551102 w 999252"/>
              <a:gd name="connsiteY2" fmla="*/ 496597 h 744896"/>
              <a:gd name="connsiteX3" fmla="*/ 575327 w 999252"/>
              <a:gd name="connsiteY3" fmla="*/ 508709 h 744896"/>
              <a:gd name="connsiteX4" fmla="*/ 593495 w 999252"/>
              <a:gd name="connsiteY4" fmla="*/ 520822 h 744896"/>
              <a:gd name="connsiteX5" fmla="*/ 611663 w 999252"/>
              <a:gd name="connsiteY5" fmla="*/ 545046 h 744896"/>
              <a:gd name="connsiteX6" fmla="*/ 623775 w 999252"/>
              <a:gd name="connsiteY6" fmla="*/ 569270 h 744896"/>
              <a:gd name="connsiteX7" fmla="*/ 629831 w 999252"/>
              <a:gd name="connsiteY7" fmla="*/ 587438 h 744896"/>
              <a:gd name="connsiteX8" fmla="*/ 635887 w 999252"/>
              <a:gd name="connsiteY8" fmla="*/ 617719 h 744896"/>
              <a:gd name="connsiteX9" fmla="*/ 629831 w 999252"/>
              <a:gd name="connsiteY9" fmla="*/ 641943 h 744896"/>
              <a:gd name="connsiteX10" fmla="*/ 623775 w 999252"/>
              <a:gd name="connsiteY10" fmla="*/ 666167 h 744896"/>
              <a:gd name="connsiteX11" fmla="*/ 611663 w 999252"/>
              <a:gd name="connsiteY11" fmla="*/ 684335 h 744896"/>
              <a:gd name="connsiteX12" fmla="*/ 593495 w 999252"/>
              <a:gd name="connsiteY12" fmla="*/ 708560 h 744896"/>
              <a:gd name="connsiteX13" fmla="*/ 575327 w 999252"/>
              <a:gd name="connsiteY13" fmla="*/ 720672 h 744896"/>
              <a:gd name="connsiteX14" fmla="*/ 551102 w 999252"/>
              <a:gd name="connsiteY14" fmla="*/ 732784 h 744896"/>
              <a:gd name="connsiteX15" fmla="*/ 526878 w 999252"/>
              <a:gd name="connsiteY15" fmla="*/ 744896 h 744896"/>
              <a:gd name="connsiteX16" fmla="*/ 502654 w 999252"/>
              <a:gd name="connsiteY16" fmla="*/ 744896 h 744896"/>
              <a:gd name="connsiteX17" fmla="*/ 478429 w 999252"/>
              <a:gd name="connsiteY17" fmla="*/ 744896 h 744896"/>
              <a:gd name="connsiteX18" fmla="*/ 454205 w 999252"/>
              <a:gd name="connsiteY18" fmla="*/ 732784 h 744896"/>
              <a:gd name="connsiteX19" fmla="*/ 436037 w 999252"/>
              <a:gd name="connsiteY19" fmla="*/ 720672 h 744896"/>
              <a:gd name="connsiteX20" fmla="*/ 411813 w 999252"/>
              <a:gd name="connsiteY20" fmla="*/ 708560 h 744896"/>
              <a:gd name="connsiteX21" fmla="*/ 393644 w 999252"/>
              <a:gd name="connsiteY21" fmla="*/ 684335 h 744896"/>
              <a:gd name="connsiteX22" fmla="*/ 387588 w 999252"/>
              <a:gd name="connsiteY22" fmla="*/ 666167 h 744896"/>
              <a:gd name="connsiteX23" fmla="*/ 375476 w 999252"/>
              <a:gd name="connsiteY23" fmla="*/ 641943 h 744896"/>
              <a:gd name="connsiteX24" fmla="*/ 375476 w 999252"/>
              <a:gd name="connsiteY24" fmla="*/ 617719 h 744896"/>
              <a:gd name="connsiteX25" fmla="*/ 375476 w 999252"/>
              <a:gd name="connsiteY25" fmla="*/ 587438 h 744896"/>
              <a:gd name="connsiteX26" fmla="*/ 387588 w 999252"/>
              <a:gd name="connsiteY26" fmla="*/ 569270 h 744896"/>
              <a:gd name="connsiteX27" fmla="*/ 393644 w 999252"/>
              <a:gd name="connsiteY27" fmla="*/ 545046 h 744896"/>
              <a:gd name="connsiteX28" fmla="*/ 411813 w 999252"/>
              <a:gd name="connsiteY28" fmla="*/ 520822 h 744896"/>
              <a:gd name="connsiteX29" fmla="*/ 436037 w 999252"/>
              <a:gd name="connsiteY29" fmla="*/ 508709 h 744896"/>
              <a:gd name="connsiteX30" fmla="*/ 454205 w 999252"/>
              <a:gd name="connsiteY30" fmla="*/ 496597 h 744896"/>
              <a:gd name="connsiteX31" fmla="*/ 478429 w 999252"/>
              <a:gd name="connsiteY31" fmla="*/ 490541 h 744896"/>
              <a:gd name="connsiteX32" fmla="*/ 460262 w 999252"/>
              <a:gd name="connsiteY32" fmla="*/ 260411 h 744896"/>
              <a:gd name="connsiteX33" fmla="*/ 502654 w 999252"/>
              <a:gd name="connsiteY33" fmla="*/ 260411 h 744896"/>
              <a:gd name="connsiteX34" fmla="*/ 538991 w 999252"/>
              <a:gd name="connsiteY34" fmla="*/ 260411 h 744896"/>
              <a:gd name="connsiteX35" fmla="*/ 581383 w 999252"/>
              <a:gd name="connsiteY35" fmla="*/ 266467 h 744896"/>
              <a:gd name="connsiteX36" fmla="*/ 617720 w 999252"/>
              <a:gd name="connsiteY36" fmla="*/ 278579 h 744896"/>
              <a:gd name="connsiteX37" fmla="*/ 660112 w 999252"/>
              <a:gd name="connsiteY37" fmla="*/ 290691 h 744896"/>
              <a:gd name="connsiteX38" fmla="*/ 696449 w 999252"/>
              <a:gd name="connsiteY38" fmla="*/ 308860 h 744896"/>
              <a:gd name="connsiteX39" fmla="*/ 732785 w 999252"/>
              <a:gd name="connsiteY39" fmla="*/ 327028 h 744896"/>
              <a:gd name="connsiteX40" fmla="*/ 763066 w 999252"/>
              <a:gd name="connsiteY40" fmla="*/ 351252 h 744896"/>
              <a:gd name="connsiteX41" fmla="*/ 799402 w 999252"/>
              <a:gd name="connsiteY41" fmla="*/ 381532 h 744896"/>
              <a:gd name="connsiteX42" fmla="*/ 811514 w 999252"/>
              <a:gd name="connsiteY42" fmla="*/ 405757 h 744896"/>
              <a:gd name="connsiteX43" fmla="*/ 817570 w 999252"/>
              <a:gd name="connsiteY43" fmla="*/ 429981 h 744896"/>
              <a:gd name="connsiteX44" fmla="*/ 811514 w 999252"/>
              <a:gd name="connsiteY44" fmla="*/ 454205 h 744896"/>
              <a:gd name="connsiteX45" fmla="*/ 799402 w 999252"/>
              <a:gd name="connsiteY45" fmla="*/ 472374 h 744896"/>
              <a:gd name="connsiteX46" fmla="*/ 775178 w 999252"/>
              <a:gd name="connsiteY46" fmla="*/ 490542 h 744896"/>
              <a:gd name="connsiteX47" fmla="*/ 750953 w 999252"/>
              <a:gd name="connsiteY47" fmla="*/ 490542 h 744896"/>
              <a:gd name="connsiteX48" fmla="*/ 726729 w 999252"/>
              <a:gd name="connsiteY48" fmla="*/ 490542 h 744896"/>
              <a:gd name="connsiteX49" fmla="*/ 702505 w 999252"/>
              <a:gd name="connsiteY49" fmla="*/ 472374 h 744896"/>
              <a:gd name="connsiteX50" fmla="*/ 660112 w 999252"/>
              <a:gd name="connsiteY50" fmla="*/ 436037 h 744896"/>
              <a:gd name="connsiteX51" fmla="*/ 611664 w 999252"/>
              <a:gd name="connsiteY51" fmla="*/ 411813 h 744896"/>
              <a:gd name="connsiteX52" fmla="*/ 557159 w 999252"/>
              <a:gd name="connsiteY52" fmla="*/ 393645 h 744896"/>
              <a:gd name="connsiteX53" fmla="*/ 502654 w 999252"/>
              <a:gd name="connsiteY53" fmla="*/ 387589 h 744896"/>
              <a:gd name="connsiteX54" fmla="*/ 448150 w 999252"/>
              <a:gd name="connsiteY54" fmla="*/ 393645 h 744896"/>
              <a:gd name="connsiteX55" fmla="*/ 393645 w 999252"/>
              <a:gd name="connsiteY55" fmla="*/ 411813 h 744896"/>
              <a:gd name="connsiteX56" fmla="*/ 345196 w 999252"/>
              <a:gd name="connsiteY56" fmla="*/ 436037 h 744896"/>
              <a:gd name="connsiteX57" fmla="*/ 296747 w 999252"/>
              <a:gd name="connsiteY57" fmla="*/ 472374 h 744896"/>
              <a:gd name="connsiteX58" fmla="*/ 278579 w 999252"/>
              <a:gd name="connsiteY58" fmla="*/ 490542 h 744896"/>
              <a:gd name="connsiteX59" fmla="*/ 248299 w 999252"/>
              <a:gd name="connsiteY59" fmla="*/ 490542 h 744896"/>
              <a:gd name="connsiteX60" fmla="*/ 224074 w 999252"/>
              <a:gd name="connsiteY60" fmla="*/ 490542 h 744896"/>
              <a:gd name="connsiteX61" fmla="*/ 205906 w 999252"/>
              <a:gd name="connsiteY61" fmla="*/ 472374 h 744896"/>
              <a:gd name="connsiteX62" fmla="*/ 187738 w 999252"/>
              <a:gd name="connsiteY62" fmla="*/ 454205 h 744896"/>
              <a:gd name="connsiteX63" fmla="*/ 187738 w 999252"/>
              <a:gd name="connsiteY63" fmla="*/ 429981 h 744896"/>
              <a:gd name="connsiteX64" fmla="*/ 187738 w 999252"/>
              <a:gd name="connsiteY64" fmla="*/ 405757 h 744896"/>
              <a:gd name="connsiteX65" fmla="*/ 205906 w 999252"/>
              <a:gd name="connsiteY65" fmla="*/ 381532 h 744896"/>
              <a:gd name="connsiteX66" fmla="*/ 236186 w 999252"/>
              <a:gd name="connsiteY66" fmla="*/ 351252 h 744896"/>
              <a:gd name="connsiteX67" fmla="*/ 272523 w 999252"/>
              <a:gd name="connsiteY67" fmla="*/ 327028 h 744896"/>
              <a:gd name="connsiteX68" fmla="*/ 308859 w 999252"/>
              <a:gd name="connsiteY68" fmla="*/ 308860 h 744896"/>
              <a:gd name="connsiteX69" fmla="*/ 345196 w 999252"/>
              <a:gd name="connsiteY69" fmla="*/ 290691 h 744896"/>
              <a:gd name="connsiteX70" fmla="*/ 381533 w 999252"/>
              <a:gd name="connsiteY70" fmla="*/ 278579 h 744896"/>
              <a:gd name="connsiteX71" fmla="*/ 423925 w 999252"/>
              <a:gd name="connsiteY71" fmla="*/ 266467 h 744896"/>
              <a:gd name="connsiteX72" fmla="*/ 436037 w 999252"/>
              <a:gd name="connsiteY72" fmla="*/ 0 h 744896"/>
              <a:gd name="connsiteX73" fmla="*/ 502654 w 999252"/>
              <a:gd name="connsiteY73" fmla="*/ 0 h 744896"/>
              <a:gd name="connsiteX74" fmla="*/ 569271 w 999252"/>
              <a:gd name="connsiteY74" fmla="*/ 0 h 744896"/>
              <a:gd name="connsiteX75" fmla="*/ 629832 w 999252"/>
              <a:gd name="connsiteY75" fmla="*/ 12112 h 744896"/>
              <a:gd name="connsiteX76" fmla="*/ 696449 w 999252"/>
              <a:gd name="connsiteY76" fmla="*/ 24224 h 744896"/>
              <a:gd name="connsiteX77" fmla="*/ 757009 w 999252"/>
              <a:gd name="connsiteY77" fmla="*/ 48448 h 744896"/>
              <a:gd name="connsiteX78" fmla="*/ 817570 w 999252"/>
              <a:gd name="connsiteY78" fmla="*/ 72673 h 744896"/>
              <a:gd name="connsiteX79" fmla="*/ 878131 w 999252"/>
              <a:gd name="connsiteY79" fmla="*/ 109009 h 744896"/>
              <a:gd name="connsiteX80" fmla="*/ 932635 w 999252"/>
              <a:gd name="connsiteY80" fmla="*/ 151401 h 744896"/>
              <a:gd name="connsiteX81" fmla="*/ 981084 w 999252"/>
              <a:gd name="connsiteY81" fmla="*/ 193794 h 744896"/>
              <a:gd name="connsiteX82" fmla="*/ 999252 w 999252"/>
              <a:gd name="connsiteY82" fmla="*/ 218018 h 744896"/>
              <a:gd name="connsiteX83" fmla="*/ 999252 w 999252"/>
              <a:gd name="connsiteY83" fmla="*/ 242242 h 744896"/>
              <a:gd name="connsiteX84" fmla="*/ 999252 w 999252"/>
              <a:gd name="connsiteY84" fmla="*/ 266466 h 744896"/>
              <a:gd name="connsiteX85" fmla="*/ 981084 w 999252"/>
              <a:gd name="connsiteY85" fmla="*/ 290691 h 744896"/>
              <a:gd name="connsiteX86" fmla="*/ 962916 w 999252"/>
              <a:gd name="connsiteY86" fmla="*/ 302803 h 744896"/>
              <a:gd name="connsiteX87" fmla="*/ 938691 w 999252"/>
              <a:gd name="connsiteY87" fmla="*/ 308859 h 744896"/>
              <a:gd name="connsiteX88" fmla="*/ 914467 w 999252"/>
              <a:gd name="connsiteY88" fmla="*/ 302803 h 744896"/>
              <a:gd name="connsiteX89" fmla="*/ 890243 w 999252"/>
              <a:gd name="connsiteY89" fmla="*/ 290691 h 744896"/>
              <a:gd name="connsiteX90" fmla="*/ 847850 w 999252"/>
              <a:gd name="connsiteY90" fmla="*/ 248298 h 744896"/>
              <a:gd name="connsiteX91" fmla="*/ 805458 w 999252"/>
              <a:gd name="connsiteY91" fmla="*/ 218018 h 744896"/>
              <a:gd name="connsiteX92" fmla="*/ 757009 w 999252"/>
              <a:gd name="connsiteY92" fmla="*/ 193794 h 744896"/>
              <a:gd name="connsiteX93" fmla="*/ 708561 w 999252"/>
              <a:gd name="connsiteY93" fmla="*/ 169570 h 744896"/>
              <a:gd name="connsiteX94" fmla="*/ 660112 w 999252"/>
              <a:gd name="connsiteY94" fmla="*/ 151401 h 744896"/>
              <a:gd name="connsiteX95" fmla="*/ 605607 w 999252"/>
              <a:gd name="connsiteY95" fmla="*/ 139289 h 744896"/>
              <a:gd name="connsiteX96" fmla="*/ 551103 w 999252"/>
              <a:gd name="connsiteY96" fmla="*/ 133233 h 744896"/>
              <a:gd name="connsiteX97" fmla="*/ 502654 w 999252"/>
              <a:gd name="connsiteY97" fmla="*/ 127177 h 744896"/>
              <a:gd name="connsiteX98" fmla="*/ 448150 w 999252"/>
              <a:gd name="connsiteY98" fmla="*/ 133233 h 744896"/>
              <a:gd name="connsiteX99" fmla="*/ 393645 w 999252"/>
              <a:gd name="connsiteY99" fmla="*/ 139289 h 744896"/>
              <a:gd name="connsiteX100" fmla="*/ 345196 w 999252"/>
              <a:gd name="connsiteY100" fmla="*/ 151401 h 744896"/>
              <a:gd name="connsiteX101" fmla="*/ 296747 w 999252"/>
              <a:gd name="connsiteY101" fmla="*/ 169570 h 744896"/>
              <a:gd name="connsiteX102" fmla="*/ 242243 w 999252"/>
              <a:gd name="connsiteY102" fmla="*/ 193794 h 744896"/>
              <a:gd name="connsiteX103" fmla="*/ 199850 w 999252"/>
              <a:gd name="connsiteY103" fmla="*/ 218018 h 744896"/>
              <a:gd name="connsiteX104" fmla="*/ 151402 w 999252"/>
              <a:gd name="connsiteY104" fmla="*/ 248298 h 744896"/>
              <a:gd name="connsiteX105" fmla="*/ 109009 w 999252"/>
              <a:gd name="connsiteY105" fmla="*/ 290691 h 744896"/>
              <a:gd name="connsiteX106" fmla="*/ 90841 w 999252"/>
              <a:gd name="connsiteY106" fmla="*/ 302803 h 744896"/>
              <a:gd name="connsiteX107" fmla="*/ 66617 w 999252"/>
              <a:gd name="connsiteY107" fmla="*/ 308859 h 744896"/>
              <a:gd name="connsiteX108" fmla="*/ 42392 w 999252"/>
              <a:gd name="connsiteY108" fmla="*/ 302803 h 744896"/>
              <a:gd name="connsiteX109" fmla="*/ 18168 w 999252"/>
              <a:gd name="connsiteY109" fmla="*/ 290691 h 744896"/>
              <a:gd name="connsiteX110" fmla="*/ 6056 w 999252"/>
              <a:gd name="connsiteY110" fmla="*/ 266466 h 744896"/>
              <a:gd name="connsiteX111" fmla="*/ 0 w 999252"/>
              <a:gd name="connsiteY111" fmla="*/ 242242 h 744896"/>
              <a:gd name="connsiteX112" fmla="*/ 6056 w 999252"/>
              <a:gd name="connsiteY112" fmla="*/ 218018 h 744896"/>
              <a:gd name="connsiteX113" fmla="*/ 18168 w 999252"/>
              <a:gd name="connsiteY113" fmla="*/ 193794 h 744896"/>
              <a:gd name="connsiteX114" fmla="*/ 72673 w 999252"/>
              <a:gd name="connsiteY114" fmla="*/ 151401 h 744896"/>
              <a:gd name="connsiteX115" fmla="*/ 127177 w 999252"/>
              <a:gd name="connsiteY115" fmla="*/ 109009 h 744896"/>
              <a:gd name="connsiteX116" fmla="*/ 181682 w 999252"/>
              <a:gd name="connsiteY116" fmla="*/ 72673 h 744896"/>
              <a:gd name="connsiteX117" fmla="*/ 242243 w 999252"/>
              <a:gd name="connsiteY117" fmla="*/ 48448 h 744896"/>
              <a:gd name="connsiteX118" fmla="*/ 308859 w 999252"/>
              <a:gd name="connsiteY118" fmla="*/ 24224 h 744896"/>
              <a:gd name="connsiteX119" fmla="*/ 369420 w 999252"/>
              <a:gd name="connsiteY119" fmla="*/ 12112 h 744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999252" h="744896">
                <a:moveTo>
                  <a:pt x="502654" y="484485"/>
                </a:moveTo>
                <a:lnTo>
                  <a:pt x="526878" y="490541"/>
                </a:lnTo>
                <a:lnTo>
                  <a:pt x="551102" y="496597"/>
                </a:lnTo>
                <a:lnTo>
                  <a:pt x="575327" y="508709"/>
                </a:lnTo>
                <a:lnTo>
                  <a:pt x="593495" y="520822"/>
                </a:lnTo>
                <a:lnTo>
                  <a:pt x="611663" y="545046"/>
                </a:lnTo>
                <a:lnTo>
                  <a:pt x="623775" y="569270"/>
                </a:lnTo>
                <a:lnTo>
                  <a:pt x="629831" y="587438"/>
                </a:lnTo>
                <a:lnTo>
                  <a:pt x="635887" y="617719"/>
                </a:lnTo>
                <a:lnTo>
                  <a:pt x="629831" y="641943"/>
                </a:lnTo>
                <a:lnTo>
                  <a:pt x="623775" y="666167"/>
                </a:lnTo>
                <a:lnTo>
                  <a:pt x="611663" y="684335"/>
                </a:lnTo>
                <a:lnTo>
                  <a:pt x="593495" y="708560"/>
                </a:lnTo>
                <a:lnTo>
                  <a:pt x="575327" y="720672"/>
                </a:lnTo>
                <a:lnTo>
                  <a:pt x="551102" y="732784"/>
                </a:lnTo>
                <a:lnTo>
                  <a:pt x="526878" y="744896"/>
                </a:lnTo>
                <a:lnTo>
                  <a:pt x="502654" y="744896"/>
                </a:lnTo>
                <a:lnTo>
                  <a:pt x="478429" y="744896"/>
                </a:lnTo>
                <a:lnTo>
                  <a:pt x="454205" y="732784"/>
                </a:lnTo>
                <a:lnTo>
                  <a:pt x="436037" y="720672"/>
                </a:lnTo>
                <a:lnTo>
                  <a:pt x="411813" y="708560"/>
                </a:lnTo>
                <a:lnTo>
                  <a:pt x="393644" y="684335"/>
                </a:lnTo>
                <a:lnTo>
                  <a:pt x="387588" y="666167"/>
                </a:lnTo>
                <a:lnTo>
                  <a:pt x="375476" y="641943"/>
                </a:lnTo>
                <a:lnTo>
                  <a:pt x="375476" y="617719"/>
                </a:lnTo>
                <a:lnTo>
                  <a:pt x="375476" y="587438"/>
                </a:lnTo>
                <a:lnTo>
                  <a:pt x="387588" y="569270"/>
                </a:lnTo>
                <a:lnTo>
                  <a:pt x="393644" y="545046"/>
                </a:lnTo>
                <a:lnTo>
                  <a:pt x="411813" y="520822"/>
                </a:lnTo>
                <a:lnTo>
                  <a:pt x="436037" y="508709"/>
                </a:lnTo>
                <a:lnTo>
                  <a:pt x="454205" y="496597"/>
                </a:lnTo>
                <a:lnTo>
                  <a:pt x="478429" y="490541"/>
                </a:lnTo>
                <a:close/>
                <a:moveTo>
                  <a:pt x="460262" y="260411"/>
                </a:moveTo>
                <a:lnTo>
                  <a:pt x="502654" y="260411"/>
                </a:lnTo>
                <a:lnTo>
                  <a:pt x="538991" y="260411"/>
                </a:lnTo>
                <a:lnTo>
                  <a:pt x="581383" y="266467"/>
                </a:lnTo>
                <a:lnTo>
                  <a:pt x="617720" y="278579"/>
                </a:lnTo>
                <a:lnTo>
                  <a:pt x="660112" y="290691"/>
                </a:lnTo>
                <a:lnTo>
                  <a:pt x="696449" y="308860"/>
                </a:lnTo>
                <a:lnTo>
                  <a:pt x="732785" y="327028"/>
                </a:lnTo>
                <a:lnTo>
                  <a:pt x="763066" y="351252"/>
                </a:lnTo>
                <a:lnTo>
                  <a:pt x="799402" y="381532"/>
                </a:lnTo>
                <a:lnTo>
                  <a:pt x="811514" y="405757"/>
                </a:lnTo>
                <a:lnTo>
                  <a:pt x="817570" y="429981"/>
                </a:lnTo>
                <a:lnTo>
                  <a:pt x="811514" y="454205"/>
                </a:lnTo>
                <a:lnTo>
                  <a:pt x="799402" y="472374"/>
                </a:lnTo>
                <a:lnTo>
                  <a:pt x="775178" y="490542"/>
                </a:lnTo>
                <a:lnTo>
                  <a:pt x="750953" y="490542"/>
                </a:lnTo>
                <a:lnTo>
                  <a:pt x="726729" y="490542"/>
                </a:lnTo>
                <a:lnTo>
                  <a:pt x="702505" y="472374"/>
                </a:lnTo>
                <a:lnTo>
                  <a:pt x="660112" y="436037"/>
                </a:lnTo>
                <a:lnTo>
                  <a:pt x="611664" y="411813"/>
                </a:lnTo>
                <a:lnTo>
                  <a:pt x="557159" y="393645"/>
                </a:lnTo>
                <a:lnTo>
                  <a:pt x="502654" y="387589"/>
                </a:lnTo>
                <a:lnTo>
                  <a:pt x="448150" y="393645"/>
                </a:lnTo>
                <a:lnTo>
                  <a:pt x="393645" y="411813"/>
                </a:lnTo>
                <a:lnTo>
                  <a:pt x="345196" y="436037"/>
                </a:lnTo>
                <a:lnTo>
                  <a:pt x="296747" y="472374"/>
                </a:lnTo>
                <a:lnTo>
                  <a:pt x="278579" y="490542"/>
                </a:lnTo>
                <a:lnTo>
                  <a:pt x="248299" y="490542"/>
                </a:lnTo>
                <a:lnTo>
                  <a:pt x="224074" y="490542"/>
                </a:lnTo>
                <a:lnTo>
                  <a:pt x="205906" y="472374"/>
                </a:lnTo>
                <a:lnTo>
                  <a:pt x="187738" y="454205"/>
                </a:lnTo>
                <a:lnTo>
                  <a:pt x="187738" y="429981"/>
                </a:lnTo>
                <a:lnTo>
                  <a:pt x="187738" y="405757"/>
                </a:lnTo>
                <a:lnTo>
                  <a:pt x="205906" y="381532"/>
                </a:lnTo>
                <a:lnTo>
                  <a:pt x="236186" y="351252"/>
                </a:lnTo>
                <a:lnTo>
                  <a:pt x="272523" y="327028"/>
                </a:lnTo>
                <a:lnTo>
                  <a:pt x="308859" y="308860"/>
                </a:lnTo>
                <a:lnTo>
                  <a:pt x="345196" y="290691"/>
                </a:lnTo>
                <a:lnTo>
                  <a:pt x="381533" y="278579"/>
                </a:lnTo>
                <a:lnTo>
                  <a:pt x="423925" y="266467"/>
                </a:lnTo>
                <a:close/>
                <a:moveTo>
                  <a:pt x="436037" y="0"/>
                </a:moveTo>
                <a:lnTo>
                  <a:pt x="502654" y="0"/>
                </a:lnTo>
                <a:lnTo>
                  <a:pt x="569271" y="0"/>
                </a:lnTo>
                <a:lnTo>
                  <a:pt x="629832" y="12112"/>
                </a:lnTo>
                <a:lnTo>
                  <a:pt x="696449" y="24224"/>
                </a:lnTo>
                <a:lnTo>
                  <a:pt x="757009" y="48448"/>
                </a:lnTo>
                <a:lnTo>
                  <a:pt x="817570" y="72673"/>
                </a:lnTo>
                <a:lnTo>
                  <a:pt x="878131" y="109009"/>
                </a:lnTo>
                <a:lnTo>
                  <a:pt x="932635" y="151401"/>
                </a:lnTo>
                <a:lnTo>
                  <a:pt x="981084" y="193794"/>
                </a:lnTo>
                <a:lnTo>
                  <a:pt x="999252" y="218018"/>
                </a:lnTo>
                <a:lnTo>
                  <a:pt x="999252" y="242242"/>
                </a:lnTo>
                <a:lnTo>
                  <a:pt x="999252" y="266466"/>
                </a:lnTo>
                <a:lnTo>
                  <a:pt x="981084" y="290691"/>
                </a:lnTo>
                <a:lnTo>
                  <a:pt x="962916" y="302803"/>
                </a:lnTo>
                <a:lnTo>
                  <a:pt x="938691" y="308859"/>
                </a:lnTo>
                <a:lnTo>
                  <a:pt x="914467" y="302803"/>
                </a:lnTo>
                <a:lnTo>
                  <a:pt x="890243" y="290691"/>
                </a:lnTo>
                <a:lnTo>
                  <a:pt x="847850" y="248298"/>
                </a:lnTo>
                <a:lnTo>
                  <a:pt x="805458" y="218018"/>
                </a:lnTo>
                <a:lnTo>
                  <a:pt x="757009" y="193794"/>
                </a:lnTo>
                <a:lnTo>
                  <a:pt x="708561" y="169570"/>
                </a:lnTo>
                <a:lnTo>
                  <a:pt x="660112" y="151401"/>
                </a:lnTo>
                <a:lnTo>
                  <a:pt x="605607" y="139289"/>
                </a:lnTo>
                <a:lnTo>
                  <a:pt x="551103" y="133233"/>
                </a:lnTo>
                <a:lnTo>
                  <a:pt x="502654" y="127177"/>
                </a:lnTo>
                <a:lnTo>
                  <a:pt x="448150" y="133233"/>
                </a:lnTo>
                <a:lnTo>
                  <a:pt x="393645" y="139289"/>
                </a:lnTo>
                <a:lnTo>
                  <a:pt x="345196" y="151401"/>
                </a:lnTo>
                <a:lnTo>
                  <a:pt x="296747" y="169570"/>
                </a:lnTo>
                <a:lnTo>
                  <a:pt x="242243" y="193794"/>
                </a:lnTo>
                <a:lnTo>
                  <a:pt x="199850" y="218018"/>
                </a:lnTo>
                <a:lnTo>
                  <a:pt x="151402" y="248298"/>
                </a:lnTo>
                <a:lnTo>
                  <a:pt x="109009" y="290691"/>
                </a:lnTo>
                <a:lnTo>
                  <a:pt x="90841" y="302803"/>
                </a:lnTo>
                <a:lnTo>
                  <a:pt x="66617" y="308859"/>
                </a:lnTo>
                <a:lnTo>
                  <a:pt x="42392" y="302803"/>
                </a:lnTo>
                <a:lnTo>
                  <a:pt x="18168" y="290691"/>
                </a:lnTo>
                <a:lnTo>
                  <a:pt x="6056" y="266466"/>
                </a:lnTo>
                <a:lnTo>
                  <a:pt x="0" y="242242"/>
                </a:lnTo>
                <a:lnTo>
                  <a:pt x="6056" y="218018"/>
                </a:lnTo>
                <a:lnTo>
                  <a:pt x="18168" y="193794"/>
                </a:lnTo>
                <a:lnTo>
                  <a:pt x="72673" y="151401"/>
                </a:lnTo>
                <a:lnTo>
                  <a:pt x="127177" y="109009"/>
                </a:lnTo>
                <a:lnTo>
                  <a:pt x="181682" y="72673"/>
                </a:lnTo>
                <a:lnTo>
                  <a:pt x="242243" y="48448"/>
                </a:lnTo>
                <a:lnTo>
                  <a:pt x="308859" y="24224"/>
                </a:lnTo>
                <a:lnTo>
                  <a:pt x="369420" y="12112"/>
                </a:lnTo>
                <a:close/>
              </a:path>
            </a:pathLst>
          </a:cu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50083B4-8A09-4562-B457-E85001B051C9}"/>
              </a:ext>
            </a:extLst>
          </p:cNvPr>
          <p:cNvCxnSpPr/>
          <p:nvPr/>
        </p:nvCxnSpPr>
        <p:spPr>
          <a:xfrm>
            <a:off x="3657600" y="2533422"/>
            <a:ext cx="813816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îṩḷiḓ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E2E9215-1D57-404A-A096-74D35A88E6D1}"/>
              </a:ext>
            </a:extLst>
          </p:cNvPr>
          <p:cNvSpPr txBox="1"/>
          <p:nvPr/>
        </p:nvSpPr>
        <p:spPr>
          <a:xfrm>
            <a:off x="3611878" y="2160952"/>
            <a:ext cx="905259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sz="1400" dirty="0"/>
              <a:t>93%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1AFDD56-4E77-44AE-BB08-AFF7C35E0960}"/>
              </a:ext>
            </a:extLst>
          </p:cNvPr>
          <p:cNvCxnSpPr/>
          <p:nvPr/>
        </p:nvCxnSpPr>
        <p:spPr>
          <a:xfrm>
            <a:off x="7800785" y="2533422"/>
            <a:ext cx="813816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îṩḷïď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45BF48-A43E-4A23-9806-F81256411F63}"/>
              </a:ext>
            </a:extLst>
          </p:cNvPr>
          <p:cNvSpPr txBox="1"/>
          <p:nvPr/>
        </p:nvSpPr>
        <p:spPr>
          <a:xfrm>
            <a:off x="7755064" y="2160952"/>
            <a:ext cx="905259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sz="1400" dirty="0"/>
              <a:t>56%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F84483C-939C-4C70-A7B9-868266A3EB42}"/>
              </a:ext>
            </a:extLst>
          </p:cNvPr>
          <p:cNvCxnSpPr/>
          <p:nvPr/>
        </p:nvCxnSpPr>
        <p:spPr>
          <a:xfrm>
            <a:off x="7800785" y="4626817"/>
            <a:ext cx="813816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îśliḋ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827C4EA-C724-40EE-9247-9A97FA29423E}"/>
              </a:ext>
            </a:extLst>
          </p:cNvPr>
          <p:cNvSpPr txBox="1"/>
          <p:nvPr/>
        </p:nvSpPr>
        <p:spPr>
          <a:xfrm>
            <a:off x="7755064" y="4254347"/>
            <a:ext cx="905259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sz="1400"/>
              <a:t>76%</a:t>
            </a:r>
            <a:endParaRPr lang="en-US" sz="1400" dirty="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9E7E706-AAEA-470A-89CD-0D89BC66C71F}"/>
              </a:ext>
            </a:extLst>
          </p:cNvPr>
          <p:cNvCxnSpPr/>
          <p:nvPr/>
        </p:nvCxnSpPr>
        <p:spPr>
          <a:xfrm>
            <a:off x="3690797" y="4626817"/>
            <a:ext cx="813816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ïṥľîḍ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5F99BEF-BDBD-4E9F-BDE7-0BD8C2801B27}"/>
              </a:ext>
            </a:extLst>
          </p:cNvPr>
          <p:cNvSpPr txBox="1"/>
          <p:nvPr/>
        </p:nvSpPr>
        <p:spPr>
          <a:xfrm>
            <a:off x="3645076" y="4254347"/>
            <a:ext cx="905259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sz="1400" dirty="0"/>
              <a:t>30%</a:t>
            </a:r>
          </a:p>
        </p:txBody>
      </p:sp>
      <p:sp>
        <p:nvSpPr>
          <p:cNvPr id="18" name="îṣḷîd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C1A26FB-365B-497A-9BB9-4EB714298701}"/>
              </a:ext>
            </a:extLst>
          </p:cNvPr>
          <p:cNvSpPr/>
          <p:nvPr/>
        </p:nvSpPr>
        <p:spPr bwMode="auto">
          <a:xfrm>
            <a:off x="6983215" y="3235804"/>
            <a:ext cx="429980" cy="298036"/>
          </a:xfrm>
          <a:custGeom>
            <a:avLst/>
            <a:gdLst>
              <a:gd name="T0" fmla="*/ 5343 w 8160"/>
              <a:gd name="T1" fmla="*/ 1641 h 5664"/>
              <a:gd name="T2" fmla="*/ 3983 w 8160"/>
              <a:gd name="T3" fmla="*/ 3002 h 5664"/>
              <a:gd name="T4" fmla="*/ 5343 w 8160"/>
              <a:gd name="T5" fmla="*/ 4362 h 5664"/>
              <a:gd name="T6" fmla="*/ 6703 w 8160"/>
              <a:gd name="T7" fmla="*/ 3002 h 5664"/>
              <a:gd name="T8" fmla="*/ 5343 w 8160"/>
              <a:gd name="T9" fmla="*/ 1641 h 5664"/>
              <a:gd name="T10" fmla="*/ 5343 w 8160"/>
              <a:gd name="T11" fmla="*/ 3948 h 5664"/>
              <a:gd name="T12" fmla="*/ 4396 w 8160"/>
              <a:gd name="T13" fmla="*/ 3002 h 5664"/>
              <a:gd name="T14" fmla="*/ 5343 w 8160"/>
              <a:gd name="T15" fmla="*/ 2055 h 5664"/>
              <a:gd name="T16" fmla="*/ 6290 w 8160"/>
              <a:gd name="T17" fmla="*/ 3002 h 5664"/>
              <a:gd name="T18" fmla="*/ 5343 w 8160"/>
              <a:gd name="T19" fmla="*/ 3948 h 5664"/>
              <a:gd name="T20" fmla="*/ 5856 w 8160"/>
              <a:gd name="T21" fmla="*/ 3002 h 5664"/>
              <a:gd name="T22" fmla="*/ 5343 w 8160"/>
              <a:gd name="T23" fmla="*/ 3514 h 5664"/>
              <a:gd name="T24" fmla="*/ 4830 w 8160"/>
              <a:gd name="T25" fmla="*/ 3002 h 5664"/>
              <a:gd name="T26" fmla="*/ 5343 w 8160"/>
              <a:gd name="T27" fmla="*/ 2489 h 5664"/>
              <a:gd name="T28" fmla="*/ 5856 w 8160"/>
              <a:gd name="T29" fmla="*/ 3002 h 5664"/>
              <a:gd name="T30" fmla="*/ 1051 w 8160"/>
              <a:gd name="T31" fmla="*/ 1298 h 5664"/>
              <a:gd name="T32" fmla="*/ 2697 w 8160"/>
              <a:gd name="T33" fmla="*/ 1298 h 5664"/>
              <a:gd name="T34" fmla="*/ 2697 w 8160"/>
              <a:gd name="T35" fmla="*/ 1527 h 5664"/>
              <a:gd name="T36" fmla="*/ 1051 w 8160"/>
              <a:gd name="T37" fmla="*/ 1527 h 5664"/>
              <a:gd name="T38" fmla="*/ 1051 w 8160"/>
              <a:gd name="T39" fmla="*/ 1298 h 5664"/>
              <a:gd name="T40" fmla="*/ 7487 w 8160"/>
              <a:gd name="T41" fmla="*/ 339 h 5664"/>
              <a:gd name="T42" fmla="*/ 7257 w 8160"/>
              <a:gd name="T43" fmla="*/ 339 h 5664"/>
              <a:gd name="T44" fmla="*/ 7257 w 8160"/>
              <a:gd name="T45" fmla="*/ 217 h 5664"/>
              <a:gd name="T46" fmla="*/ 7040 w 8160"/>
              <a:gd name="T47" fmla="*/ 0 h 5664"/>
              <a:gd name="T48" fmla="*/ 5954 w 8160"/>
              <a:gd name="T49" fmla="*/ 0 h 5664"/>
              <a:gd name="T50" fmla="*/ 5737 w 8160"/>
              <a:gd name="T51" fmla="*/ 217 h 5664"/>
              <a:gd name="T52" fmla="*/ 5737 w 8160"/>
              <a:gd name="T53" fmla="*/ 339 h 5664"/>
              <a:gd name="T54" fmla="*/ 673 w 8160"/>
              <a:gd name="T55" fmla="*/ 339 h 5664"/>
              <a:gd name="T56" fmla="*/ 0 w 8160"/>
              <a:gd name="T57" fmla="*/ 1011 h 5664"/>
              <a:gd name="T58" fmla="*/ 0 w 8160"/>
              <a:gd name="T59" fmla="*/ 4992 h 5664"/>
              <a:gd name="T60" fmla="*/ 673 w 8160"/>
              <a:gd name="T61" fmla="*/ 5664 h 5664"/>
              <a:gd name="T62" fmla="*/ 7487 w 8160"/>
              <a:gd name="T63" fmla="*/ 5664 h 5664"/>
              <a:gd name="T64" fmla="*/ 8160 w 8160"/>
              <a:gd name="T65" fmla="*/ 4992 h 5664"/>
              <a:gd name="T66" fmla="*/ 8160 w 8160"/>
              <a:gd name="T67" fmla="*/ 1011 h 5664"/>
              <a:gd name="T68" fmla="*/ 7487 w 8160"/>
              <a:gd name="T69" fmla="*/ 339 h 5664"/>
              <a:gd name="T70" fmla="*/ 3131 w 8160"/>
              <a:gd name="T71" fmla="*/ 1744 h 5664"/>
              <a:gd name="T72" fmla="*/ 2914 w 8160"/>
              <a:gd name="T73" fmla="*/ 1961 h 5664"/>
              <a:gd name="T74" fmla="*/ 834 w 8160"/>
              <a:gd name="T75" fmla="*/ 1961 h 5664"/>
              <a:gd name="T76" fmla="*/ 617 w 8160"/>
              <a:gd name="T77" fmla="*/ 1744 h 5664"/>
              <a:gd name="T78" fmla="*/ 617 w 8160"/>
              <a:gd name="T79" fmla="*/ 1081 h 5664"/>
              <a:gd name="T80" fmla="*/ 834 w 8160"/>
              <a:gd name="T81" fmla="*/ 864 h 5664"/>
              <a:gd name="T82" fmla="*/ 2914 w 8160"/>
              <a:gd name="T83" fmla="*/ 864 h 5664"/>
              <a:gd name="T84" fmla="*/ 3131 w 8160"/>
              <a:gd name="T85" fmla="*/ 1081 h 5664"/>
              <a:gd name="T86" fmla="*/ 3131 w 8160"/>
              <a:gd name="T87" fmla="*/ 1744 h 5664"/>
              <a:gd name="T88" fmla="*/ 3131 w 8160"/>
              <a:gd name="T89" fmla="*/ 1744 h 5664"/>
              <a:gd name="T90" fmla="*/ 5343 w 8160"/>
              <a:gd name="T91" fmla="*/ 4796 h 5664"/>
              <a:gd name="T92" fmla="*/ 3549 w 8160"/>
              <a:gd name="T93" fmla="*/ 3002 h 5664"/>
              <a:gd name="T94" fmla="*/ 5343 w 8160"/>
              <a:gd name="T95" fmla="*/ 1207 h 5664"/>
              <a:gd name="T96" fmla="*/ 7137 w 8160"/>
              <a:gd name="T97" fmla="*/ 3002 h 5664"/>
              <a:gd name="T98" fmla="*/ 5343 w 8160"/>
              <a:gd name="T99" fmla="*/ 4796 h 5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160" h="5664">
                <a:moveTo>
                  <a:pt x="5343" y="1641"/>
                </a:moveTo>
                <a:cubicBezTo>
                  <a:pt x="4593" y="1641"/>
                  <a:pt x="3983" y="2252"/>
                  <a:pt x="3983" y="3002"/>
                </a:cubicBezTo>
                <a:cubicBezTo>
                  <a:pt x="3983" y="3752"/>
                  <a:pt x="4593" y="4362"/>
                  <a:pt x="5343" y="4362"/>
                </a:cubicBezTo>
                <a:cubicBezTo>
                  <a:pt x="6093" y="4362"/>
                  <a:pt x="6703" y="3752"/>
                  <a:pt x="6703" y="3002"/>
                </a:cubicBezTo>
                <a:cubicBezTo>
                  <a:pt x="6703" y="2252"/>
                  <a:pt x="6093" y="1641"/>
                  <a:pt x="5343" y="1641"/>
                </a:cubicBezTo>
                <a:close/>
                <a:moveTo>
                  <a:pt x="5343" y="3948"/>
                </a:moveTo>
                <a:cubicBezTo>
                  <a:pt x="4821" y="3948"/>
                  <a:pt x="4396" y="3524"/>
                  <a:pt x="4396" y="3002"/>
                </a:cubicBezTo>
                <a:cubicBezTo>
                  <a:pt x="4396" y="2479"/>
                  <a:pt x="4821" y="2055"/>
                  <a:pt x="5343" y="2055"/>
                </a:cubicBezTo>
                <a:cubicBezTo>
                  <a:pt x="5865" y="2055"/>
                  <a:pt x="6290" y="2479"/>
                  <a:pt x="6290" y="3002"/>
                </a:cubicBezTo>
                <a:cubicBezTo>
                  <a:pt x="6290" y="3524"/>
                  <a:pt x="5865" y="3948"/>
                  <a:pt x="5343" y="3948"/>
                </a:cubicBezTo>
                <a:close/>
                <a:moveTo>
                  <a:pt x="5856" y="3002"/>
                </a:moveTo>
                <a:cubicBezTo>
                  <a:pt x="5856" y="3284"/>
                  <a:pt x="5626" y="3514"/>
                  <a:pt x="5343" y="3514"/>
                </a:cubicBezTo>
                <a:cubicBezTo>
                  <a:pt x="5060" y="3514"/>
                  <a:pt x="4830" y="3284"/>
                  <a:pt x="4830" y="3002"/>
                </a:cubicBezTo>
                <a:cubicBezTo>
                  <a:pt x="4830" y="2719"/>
                  <a:pt x="5060" y="2489"/>
                  <a:pt x="5343" y="2489"/>
                </a:cubicBezTo>
                <a:cubicBezTo>
                  <a:pt x="5626" y="2489"/>
                  <a:pt x="5856" y="2719"/>
                  <a:pt x="5856" y="3002"/>
                </a:cubicBezTo>
                <a:close/>
                <a:moveTo>
                  <a:pt x="1051" y="1298"/>
                </a:moveTo>
                <a:lnTo>
                  <a:pt x="2697" y="1298"/>
                </a:lnTo>
                <a:lnTo>
                  <a:pt x="2697" y="1527"/>
                </a:lnTo>
                <a:lnTo>
                  <a:pt x="1051" y="1527"/>
                </a:lnTo>
                <a:lnTo>
                  <a:pt x="1051" y="1298"/>
                </a:lnTo>
                <a:close/>
                <a:moveTo>
                  <a:pt x="7487" y="339"/>
                </a:moveTo>
                <a:lnTo>
                  <a:pt x="7257" y="339"/>
                </a:lnTo>
                <a:lnTo>
                  <a:pt x="7257" y="217"/>
                </a:lnTo>
                <a:cubicBezTo>
                  <a:pt x="7257" y="97"/>
                  <a:pt x="7160" y="0"/>
                  <a:pt x="7040" y="0"/>
                </a:cubicBezTo>
                <a:lnTo>
                  <a:pt x="5954" y="0"/>
                </a:lnTo>
                <a:cubicBezTo>
                  <a:pt x="5835" y="0"/>
                  <a:pt x="5737" y="97"/>
                  <a:pt x="5737" y="217"/>
                </a:cubicBezTo>
                <a:lnTo>
                  <a:pt x="5737" y="339"/>
                </a:lnTo>
                <a:lnTo>
                  <a:pt x="673" y="339"/>
                </a:lnTo>
                <a:cubicBezTo>
                  <a:pt x="302" y="339"/>
                  <a:pt x="0" y="641"/>
                  <a:pt x="0" y="1011"/>
                </a:cubicBezTo>
                <a:lnTo>
                  <a:pt x="0" y="4992"/>
                </a:lnTo>
                <a:cubicBezTo>
                  <a:pt x="0" y="5363"/>
                  <a:pt x="302" y="5664"/>
                  <a:pt x="673" y="5664"/>
                </a:cubicBezTo>
                <a:lnTo>
                  <a:pt x="7487" y="5664"/>
                </a:lnTo>
                <a:cubicBezTo>
                  <a:pt x="7858" y="5664"/>
                  <a:pt x="8160" y="5363"/>
                  <a:pt x="8160" y="4992"/>
                </a:cubicBezTo>
                <a:lnTo>
                  <a:pt x="8160" y="1011"/>
                </a:lnTo>
                <a:cubicBezTo>
                  <a:pt x="8160" y="641"/>
                  <a:pt x="7858" y="339"/>
                  <a:pt x="7487" y="339"/>
                </a:cubicBezTo>
                <a:close/>
                <a:moveTo>
                  <a:pt x="3131" y="1744"/>
                </a:moveTo>
                <a:cubicBezTo>
                  <a:pt x="3131" y="1864"/>
                  <a:pt x="3034" y="1961"/>
                  <a:pt x="2914" y="1961"/>
                </a:cubicBezTo>
                <a:lnTo>
                  <a:pt x="834" y="1961"/>
                </a:lnTo>
                <a:cubicBezTo>
                  <a:pt x="714" y="1961"/>
                  <a:pt x="617" y="1864"/>
                  <a:pt x="617" y="1744"/>
                </a:cubicBezTo>
                <a:lnTo>
                  <a:pt x="617" y="1081"/>
                </a:lnTo>
                <a:cubicBezTo>
                  <a:pt x="617" y="962"/>
                  <a:pt x="714" y="864"/>
                  <a:pt x="834" y="864"/>
                </a:cubicBezTo>
                <a:lnTo>
                  <a:pt x="2914" y="864"/>
                </a:lnTo>
                <a:cubicBezTo>
                  <a:pt x="3034" y="864"/>
                  <a:pt x="3131" y="962"/>
                  <a:pt x="3131" y="1081"/>
                </a:cubicBezTo>
                <a:lnTo>
                  <a:pt x="3131" y="1744"/>
                </a:lnTo>
                <a:lnTo>
                  <a:pt x="3131" y="1744"/>
                </a:lnTo>
                <a:close/>
                <a:moveTo>
                  <a:pt x="5343" y="4796"/>
                </a:moveTo>
                <a:cubicBezTo>
                  <a:pt x="4354" y="4796"/>
                  <a:pt x="3549" y="3991"/>
                  <a:pt x="3549" y="3002"/>
                </a:cubicBezTo>
                <a:cubicBezTo>
                  <a:pt x="3549" y="2012"/>
                  <a:pt x="4354" y="1207"/>
                  <a:pt x="5343" y="1207"/>
                </a:cubicBezTo>
                <a:cubicBezTo>
                  <a:pt x="6333" y="1207"/>
                  <a:pt x="7137" y="2012"/>
                  <a:pt x="7137" y="3002"/>
                </a:cubicBezTo>
                <a:cubicBezTo>
                  <a:pt x="7137" y="3991"/>
                  <a:pt x="6333" y="4796"/>
                  <a:pt x="5343" y="47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/>
          </a:p>
        </p:txBody>
      </p:sp>
      <p:sp>
        <p:nvSpPr>
          <p:cNvPr id="19" name="íśliď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6B79F04-A2D7-494F-89FA-5913285A8298}"/>
              </a:ext>
            </a:extLst>
          </p:cNvPr>
          <p:cNvSpPr/>
          <p:nvPr/>
        </p:nvSpPr>
        <p:spPr bwMode="auto">
          <a:xfrm>
            <a:off x="5381384" y="4934600"/>
            <a:ext cx="429981" cy="340888"/>
          </a:xfrm>
          <a:custGeom>
            <a:avLst/>
            <a:gdLst>
              <a:gd name="connsiteX0" fmla="*/ 105908 w 607568"/>
              <a:gd name="connsiteY0" fmla="*/ 285460 h 481679"/>
              <a:gd name="connsiteX1" fmla="*/ 90244 w 607568"/>
              <a:gd name="connsiteY1" fmla="*/ 291951 h 481679"/>
              <a:gd name="connsiteX2" fmla="*/ 90244 w 607568"/>
              <a:gd name="connsiteY2" fmla="*/ 323228 h 481679"/>
              <a:gd name="connsiteX3" fmla="*/ 105219 w 607568"/>
              <a:gd name="connsiteY3" fmla="*/ 338178 h 481679"/>
              <a:gd name="connsiteX4" fmla="*/ 90244 w 607568"/>
              <a:gd name="connsiteY4" fmla="*/ 353128 h 481679"/>
              <a:gd name="connsiteX5" fmla="*/ 90244 w 607568"/>
              <a:gd name="connsiteY5" fmla="*/ 384405 h 481679"/>
              <a:gd name="connsiteX6" fmla="*/ 105908 w 607568"/>
              <a:gd name="connsiteY6" fmla="*/ 390897 h 481679"/>
              <a:gd name="connsiteX7" fmla="*/ 121474 w 607568"/>
              <a:gd name="connsiteY7" fmla="*/ 384405 h 481679"/>
              <a:gd name="connsiteX8" fmla="*/ 136449 w 607568"/>
              <a:gd name="connsiteY8" fmla="*/ 369455 h 481679"/>
              <a:gd name="connsiteX9" fmla="*/ 151424 w 607568"/>
              <a:gd name="connsiteY9" fmla="*/ 384405 h 481679"/>
              <a:gd name="connsiteX10" fmla="*/ 167089 w 607568"/>
              <a:gd name="connsiteY10" fmla="*/ 390897 h 481679"/>
              <a:gd name="connsiteX11" fmla="*/ 182753 w 607568"/>
              <a:gd name="connsiteY11" fmla="*/ 384405 h 481679"/>
              <a:gd name="connsiteX12" fmla="*/ 189255 w 607568"/>
              <a:gd name="connsiteY12" fmla="*/ 368767 h 481679"/>
              <a:gd name="connsiteX13" fmla="*/ 182753 w 607568"/>
              <a:gd name="connsiteY13" fmla="*/ 353128 h 481679"/>
              <a:gd name="connsiteX14" fmla="*/ 167778 w 607568"/>
              <a:gd name="connsiteY14" fmla="*/ 338178 h 481679"/>
              <a:gd name="connsiteX15" fmla="*/ 182753 w 607568"/>
              <a:gd name="connsiteY15" fmla="*/ 323228 h 481679"/>
              <a:gd name="connsiteX16" fmla="*/ 182753 w 607568"/>
              <a:gd name="connsiteY16" fmla="*/ 291951 h 481679"/>
              <a:gd name="connsiteX17" fmla="*/ 167089 w 607568"/>
              <a:gd name="connsiteY17" fmla="*/ 285460 h 481679"/>
              <a:gd name="connsiteX18" fmla="*/ 151424 w 607568"/>
              <a:gd name="connsiteY18" fmla="*/ 291951 h 481679"/>
              <a:gd name="connsiteX19" fmla="*/ 136449 w 607568"/>
              <a:gd name="connsiteY19" fmla="*/ 306901 h 481679"/>
              <a:gd name="connsiteX20" fmla="*/ 121474 w 607568"/>
              <a:gd name="connsiteY20" fmla="*/ 291951 h 481679"/>
              <a:gd name="connsiteX21" fmla="*/ 105908 w 607568"/>
              <a:gd name="connsiteY21" fmla="*/ 285460 h 481679"/>
              <a:gd name="connsiteX22" fmla="*/ 463927 w 607568"/>
              <a:gd name="connsiteY22" fmla="*/ 259199 h 481679"/>
              <a:gd name="connsiteX23" fmla="*/ 445898 w 607568"/>
              <a:gd name="connsiteY23" fmla="*/ 266674 h 481679"/>
              <a:gd name="connsiteX24" fmla="*/ 445898 w 607568"/>
              <a:gd name="connsiteY24" fmla="*/ 302672 h 481679"/>
              <a:gd name="connsiteX25" fmla="*/ 450331 w 607568"/>
              <a:gd name="connsiteY25" fmla="*/ 306213 h 481679"/>
              <a:gd name="connsiteX26" fmla="*/ 439494 w 607568"/>
              <a:gd name="connsiteY26" fmla="*/ 313589 h 481679"/>
              <a:gd name="connsiteX27" fmla="*/ 431908 w 607568"/>
              <a:gd name="connsiteY27" fmla="*/ 324999 h 481679"/>
              <a:gd name="connsiteX28" fmla="*/ 428263 w 607568"/>
              <a:gd name="connsiteY28" fmla="*/ 320278 h 481679"/>
              <a:gd name="connsiteX29" fmla="*/ 410234 w 607568"/>
              <a:gd name="connsiteY29" fmla="*/ 312803 h 481679"/>
              <a:gd name="connsiteX30" fmla="*/ 392106 w 607568"/>
              <a:gd name="connsiteY30" fmla="*/ 320278 h 481679"/>
              <a:gd name="connsiteX31" fmla="*/ 384619 w 607568"/>
              <a:gd name="connsiteY31" fmla="*/ 338375 h 481679"/>
              <a:gd name="connsiteX32" fmla="*/ 392106 w 607568"/>
              <a:gd name="connsiteY32" fmla="*/ 356374 h 481679"/>
              <a:gd name="connsiteX33" fmla="*/ 410234 w 607568"/>
              <a:gd name="connsiteY33" fmla="*/ 363849 h 481679"/>
              <a:gd name="connsiteX34" fmla="*/ 428263 w 607568"/>
              <a:gd name="connsiteY34" fmla="*/ 356374 h 481679"/>
              <a:gd name="connsiteX35" fmla="*/ 432105 w 607568"/>
              <a:gd name="connsiteY35" fmla="*/ 351456 h 481679"/>
              <a:gd name="connsiteX36" fmla="*/ 439494 w 607568"/>
              <a:gd name="connsiteY36" fmla="*/ 362472 h 481679"/>
              <a:gd name="connsiteX37" fmla="*/ 450528 w 607568"/>
              <a:gd name="connsiteY37" fmla="*/ 369849 h 481679"/>
              <a:gd name="connsiteX38" fmla="*/ 445602 w 607568"/>
              <a:gd name="connsiteY38" fmla="*/ 373685 h 481679"/>
              <a:gd name="connsiteX39" fmla="*/ 438115 w 607568"/>
              <a:gd name="connsiteY39" fmla="*/ 391684 h 481679"/>
              <a:gd name="connsiteX40" fmla="*/ 445602 w 607568"/>
              <a:gd name="connsiteY40" fmla="*/ 409683 h 481679"/>
              <a:gd name="connsiteX41" fmla="*/ 463631 w 607568"/>
              <a:gd name="connsiteY41" fmla="*/ 417158 h 481679"/>
              <a:gd name="connsiteX42" fmla="*/ 481759 w 607568"/>
              <a:gd name="connsiteY42" fmla="*/ 409683 h 481679"/>
              <a:gd name="connsiteX43" fmla="*/ 489246 w 607568"/>
              <a:gd name="connsiteY43" fmla="*/ 391684 h 481679"/>
              <a:gd name="connsiteX44" fmla="*/ 481759 w 607568"/>
              <a:gd name="connsiteY44" fmla="*/ 373685 h 481679"/>
              <a:gd name="connsiteX45" fmla="*/ 477129 w 607568"/>
              <a:gd name="connsiteY45" fmla="*/ 370046 h 481679"/>
              <a:gd name="connsiteX46" fmla="*/ 488458 w 607568"/>
              <a:gd name="connsiteY46" fmla="*/ 362472 h 481679"/>
              <a:gd name="connsiteX47" fmla="*/ 495847 w 607568"/>
              <a:gd name="connsiteY47" fmla="*/ 351555 h 481679"/>
              <a:gd name="connsiteX48" fmla="*/ 499394 w 607568"/>
              <a:gd name="connsiteY48" fmla="*/ 356079 h 481679"/>
              <a:gd name="connsiteX49" fmla="*/ 517423 w 607568"/>
              <a:gd name="connsiteY49" fmla="*/ 363554 h 481679"/>
              <a:gd name="connsiteX50" fmla="*/ 535452 w 607568"/>
              <a:gd name="connsiteY50" fmla="*/ 356079 h 481679"/>
              <a:gd name="connsiteX51" fmla="*/ 542939 w 607568"/>
              <a:gd name="connsiteY51" fmla="*/ 337982 h 481679"/>
              <a:gd name="connsiteX52" fmla="*/ 535452 w 607568"/>
              <a:gd name="connsiteY52" fmla="*/ 319982 h 481679"/>
              <a:gd name="connsiteX53" fmla="*/ 517423 w 607568"/>
              <a:gd name="connsiteY53" fmla="*/ 312507 h 481679"/>
              <a:gd name="connsiteX54" fmla="*/ 499394 w 607568"/>
              <a:gd name="connsiteY54" fmla="*/ 319982 h 481679"/>
              <a:gd name="connsiteX55" fmla="*/ 495847 w 607568"/>
              <a:gd name="connsiteY55" fmla="*/ 324408 h 481679"/>
              <a:gd name="connsiteX56" fmla="*/ 488458 w 607568"/>
              <a:gd name="connsiteY56" fmla="*/ 313589 h 481679"/>
              <a:gd name="connsiteX57" fmla="*/ 477523 w 607568"/>
              <a:gd name="connsiteY57" fmla="*/ 306213 h 481679"/>
              <a:gd name="connsiteX58" fmla="*/ 482055 w 607568"/>
              <a:gd name="connsiteY58" fmla="*/ 302672 h 481679"/>
              <a:gd name="connsiteX59" fmla="*/ 489542 w 607568"/>
              <a:gd name="connsiteY59" fmla="*/ 284673 h 481679"/>
              <a:gd name="connsiteX60" fmla="*/ 482055 w 607568"/>
              <a:gd name="connsiteY60" fmla="*/ 266674 h 481679"/>
              <a:gd name="connsiteX61" fmla="*/ 463927 w 607568"/>
              <a:gd name="connsiteY61" fmla="*/ 259199 h 481679"/>
              <a:gd name="connsiteX62" fmla="*/ 152015 w 607568"/>
              <a:gd name="connsiteY62" fmla="*/ 172744 h 481679"/>
              <a:gd name="connsiteX63" fmla="*/ 207186 w 607568"/>
              <a:gd name="connsiteY63" fmla="*/ 172744 h 481679"/>
              <a:gd name="connsiteX64" fmla="*/ 228860 w 607568"/>
              <a:gd name="connsiteY64" fmla="*/ 194382 h 481679"/>
              <a:gd name="connsiteX65" fmla="*/ 228860 w 607568"/>
              <a:gd name="connsiteY65" fmla="*/ 194677 h 481679"/>
              <a:gd name="connsiteX66" fmla="*/ 378708 w 607568"/>
              <a:gd name="connsiteY66" fmla="*/ 194677 h 481679"/>
              <a:gd name="connsiteX67" fmla="*/ 378708 w 607568"/>
              <a:gd name="connsiteY67" fmla="*/ 194382 h 481679"/>
              <a:gd name="connsiteX68" fmla="*/ 400382 w 607568"/>
              <a:gd name="connsiteY68" fmla="*/ 172744 h 481679"/>
              <a:gd name="connsiteX69" fmla="*/ 455553 w 607568"/>
              <a:gd name="connsiteY69" fmla="*/ 172744 h 481679"/>
              <a:gd name="connsiteX70" fmla="*/ 477227 w 607568"/>
              <a:gd name="connsiteY70" fmla="*/ 194382 h 481679"/>
              <a:gd name="connsiteX71" fmla="*/ 477129 w 607568"/>
              <a:gd name="connsiteY71" fmla="*/ 195366 h 481679"/>
              <a:gd name="connsiteX72" fmla="*/ 607568 w 607568"/>
              <a:gd name="connsiteY72" fmla="*/ 338178 h 481679"/>
              <a:gd name="connsiteX73" fmla="*/ 463828 w 607568"/>
              <a:gd name="connsiteY73" fmla="*/ 481679 h 481679"/>
              <a:gd name="connsiteX74" fmla="*/ 339202 w 607568"/>
              <a:gd name="connsiteY74" fmla="*/ 409584 h 481679"/>
              <a:gd name="connsiteX75" fmla="*/ 268366 w 607568"/>
              <a:gd name="connsiteY75" fmla="*/ 409584 h 481679"/>
              <a:gd name="connsiteX76" fmla="*/ 143740 w 607568"/>
              <a:gd name="connsiteY76" fmla="*/ 481679 h 481679"/>
              <a:gd name="connsiteX77" fmla="*/ 0 w 607568"/>
              <a:gd name="connsiteY77" fmla="*/ 338178 h 481679"/>
              <a:gd name="connsiteX78" fmla="*/ 130341 w 607568"/>
              <a:gd name="connsiteY78" fmla="*/ 195366 h 481679"/>
              <a:gd name="connsiteX79" fmla="*/ 130341 w 607568"/>
              <a:gd name="connsiteY79" fmla="*/ 194382 h 481679"/>
              <a:gd name="connsiteX80" fmla="*/ 152015 w 607568"/>
              <a:gd name="connsiteY80" fmla="*/ 172744 h 481679"/>
              <a:gd name="connsiteX81" fmla="*/ 303517 w 607568"/>
              <a:gd name="connsiteY81" fmla="*/ 84961 h 481679"/>
              <a:gd name="connsiteX82" fmla="*/ 367156 w 607568"/>
              <a:gd name="connsiteY82" fmla="*/ 107300 h 481679"/>
              <a:gd name="connsiteX83" fmla="*/ 370703 w 607568"/>
              <a:gd name="connsiteY83" fmla="*/ 139579 h 481679"/>
              <a:gd name="connsiteX84" fmla="*/ 352774 w 607568"/>
              <a:gd name="connsiteY84" fmla="*/ 148141 h 481679"/>
              <a:gd name="connsiteX85" fmla="*/ 338391 w 607568"/>
              <a:gd name="connsiteY85" fmla="*/ 143122 h 481679"/>
              <a:gd name="connsiteX86" fmla="*/ 303517 w 607568"/>
              <a:gd name="connsiteY86" fmla="*/ 130821 h 481679"/>
              <a:gd name="connsiteX87" fmla="*/ 269037 w 607568"/>
              <a:gd name="connsiteY87" fmla="*/ 142827 h 481679"/>
              <a:gd name="connsiteX88" fmla="*/ 236725 w 607568"/>
              <a:gd name="connsiteY88" fmla="*/ 139186 h 481679"/>
              <a:gd name="connsiteX89" fmla="*/ 240469 w 607568"/>
              <a:gd name="connsiteY89" fmla="*/ 106907 h 481679"/>
              <a:gd name="connsiteX90" fmla="*/ 303517 w 607568"/>
              <a:gd name="connsiteY90" fmla="*/ 84961 h 481679"/>
              <a:gd name="connsiteX91" fmla="*/ 303417 w 607568"/>
              <a:gd name="connsiteY91" fmla="*/ 0 h 481679"/>
              <a:gd name="connsiteX92" fmla="*/ 397992 w 607568"/>
              <a:gd name="connsiteY92" fmla="*/ 33244 h 481679"/>
              <a:gd name="connsiteX93" fmla="*/ 401440 w 607568"/>
              <a:gd name="connsiteY93" fmla="*/ 65504 h 481679"/>
              <a:gd name="connsiteX94" fmla="*/ 383510 w 607568"/>
              <a:gd name="connsiteY94" fmla="*/ 74061 h 481679"/>
              <a:gd name="connsiteX95" fmla="*/ 369127 w 607568"/>
              <a:gd name="connsiteY95" fmla="*/ 68947 h 481679"/>
              <a:gd name="connsiteX96" fmla="*/ 303417 w 607568"/>
              <a:gd name="connsiteY96" fmla="*/ 45932 h 481679"/>
              <a:gd name="connsiteX97" fmla="*/ 238200 w 607568"/>
              <a:gd name="connsiteY97" fmla="*/ 68553 h 481679"/>
              <a:gd name="connsiteX98" fmla="*/ 205887 w 607568"/>
              <a:gd name="connsiteY98" fmla="*/ 64914 h 481679"/>
              <a:gd name="connsiteX99" fmla="*/ 209631 w 607568"/>
              <a:gd name="connsiteY99" fmla="*/ 32654 h 481679"/>
              <a:gd name="connsiteX100" fmla="*/ 303417 w 607568"/>
              <a:gd name="connsiteY100" fmla="*/ 0 h 481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607568" h="481679">
                <a:moveTo>
                  <a:pt x="105908" y="285460"/>
                </a:moveTo>
                <a:cubicBezTo>
                  <a:pt x="99997" y="285460"/>
                  <a:pt x="94381" y="287820"/>
                  <a:pt x="90244" y="291951"/>
                </a:cubicBezTo>
                <a:cubicBezTo>
                  <a:pt x="81574" y="300606"/>
                  <a:pt x="81574" y="314573"/>
                  <a:pt x="90244" y="323228"/>
                </a:cubicBezTo>
                <a:lnTo>
                  <a:pt x="105219" y="338178"/>
                </a:lnTo>
                <a:lnTo>
                  <a:pt x="90244" y="353128"/>
                </a:lnTo>
                <a:cubicBezTo>
                  <a:pt x="81574" y="361784"/>
                  <a:pt x="81574" y="375750"/>
                  <a:pt x="90244" y="384405"/>
                </a:cubicBezTo>
                <a:cubicBezTo>
                  <a:pt x="94381" y="388536"/>
                  <a:pt x="99997" y="390897"/>
                  <a:pt x="105908" y="390897"/>
                </a:cubicBezTo>
                <a:cubicBezTo>
                  <a:pt x="111819" y="390897"/>
                  <a:pt x="117336" y="388536"/>
                  <a:pt x="121474" y="384405"/>
                </a:cubicBezTo>
                <a:lnTo>
                  <a:pt x="136449" y="369455"/>
                </a:lnTo>
                <a:lnTo>
                  <a:pt x="151424" y="384405"/>
                </a:lnTo>
                <a:cubicBezTo>
                  <a:pt x="155660" y="388536"/>
                  <a:pt x="161177" y="390897"/>
                  <a:pt x="167089" y="390897"/>
                </a:cubicBezTo>
                <a:cubicBezTo>
                  <a:pt x="173000" y="390897"/>
                  <a:pt x="178615" y="388536"/>
                  <a:pt x="182753" y="384405"/>
                </a:cubicBezTo>
                <a:cubicBezTo>
                  <a:pt x="186989" y="380176"/>
                  <a:pt x="189255" y="374668"/>
                  <a:pt x="189255" y="368767"/>
                </a:cubicBezTo>
                <a:cubicBezTo>
                  <a:pt x="189255" y="362866"/>
                  <a:pt x="186989" y="357259"/>
                  <a:pt x="182753" y="353128"/>
                </a:cubicBezTo>
                <a:lnTo>
                  <a:pt x="167778" y="338178"/>
                </a:lnTo>
                <a:lnTo>
                  <a:pt x="182753" y="323228"/>
                </a:lnTo>
                <a:cubicBezTo>
                  <a:pt x="191423" y="314573"/>
                  <a:pt x="191423" y="300606"/>
                  <a:pt x="182753" y="291951"/>
                </a:cubicBezTo>
                <a:cubicBezTo>
                  <a:pt x="178615" y="287820"/>
                  <a:pt x="173000" y="285460"/>
                  <a:pt x="167089" y="285460"/>
                </a:cubicBezTo>
                <a:cubicBezTo>
                  <a:pt x="161177" y="285460"/>
                  <a:pt x="155660" y="287820"/>
                  <a:pt x="151424" y="291951"/>
                </a:cubicBezTo>
                <a:lnTo>
                  <a:pt x="136449" y="306901"/>
                </a:lnTo>
                <a:lnTo>
                  <a:pt x="121474" y="291951"/>
                </a:lnTo>
                <a:cubicBezTo>
                  <a:pt x="117336" y="287820"/>
                  <a:pt x="111819" y="285460"/>
                  <a:pt x="105908" y="285460"/>
                </a:cubicBezTo>
                <a:close/>
                <a:moveTo>
                  <a:pt x="463927" y="259199"/>
                </a:moveTo>
                <a:cubicBezTo>
                  <a:pt x="457129" y="259199"/>
                  <a:pt x="450725" y="261854"/>
                  <a:pt x="445898" y="266674"/>
                </a:cubicBezTo>
                <a:cubicBezTo>
                  <a:pt x="435948" y="276608"/>
                  <a:pt x="435948" y="292738"/>
                  <a:pt x="445898" y="302672"/>
                </a:cubicBezTo>
                <a:cubicBezTo>
                  <a:pt x="447277" y="304049"/>
                  <a:pt x="448755" y="305229"/>
                  <a:pt x="450331" y="306213"/>
                </a:cubicBezTo>
                <a:cubicBezTo>
                  <a:pt x="446391" y="307983"/>
                  <a:pt x="442647" y="310442"/>
                  <a:pt x="439494" y="313589"/>
                </a:cubicBezTo>
                <a:cubicBezTo>
                  <a:pt x="436145" y="316933"/>
                  <a:pt x="433583" y="320769"/>
                  <a:pt x="431908" y="324999"/>
                </a:cubicBezTo>
                <a:cubicBezTo>
                  <a:pt x="430923" y="323327"/>
                  <a:pt x="429741" y="321753"/>
                  <a:pt x="428263" y="320278"/>
                </a:cubicBezTo>
                <a:cubicBezTo>
                  <a:pt x="423436" y="315458"/>
                  <a:pt x="417032" y="312803"/>
                  <a:pt x="410234" y="312803"/>
                </a:cubicBezTo>
                <a:cubicBezTo>
                  <a:pt x="403338" y="312803"/>
                  <a:pt x="396934" y="315458"/>
                  <a:pt x="392106" y="320278"/>
                </a:cubicBezTo>
                <a:cubicBezTo>
                  <a:pt x="387279" y="325097"/>
                  <a:pt x="384619" y="331490"/>
                  <a:pt x="384619" y="338375"/>
                </a:cubicBezTo>
                <a:cubicBezTo>
                  <a:pt x="384619" y="345162"/>
                  <a:pt x="387279" y="351555"/>
                  <a:pt x="392106" y="356374"/>
                </a:cubicBezTo>
                <a:cubicBezTo>
                  <a:pt x="396934" y="361193"/>
                  <a:pt x="403338" y="363849"/>
                  <a:pt x="410234" y="363849"/>
                </a:cubicBezTo>
                <a:cubicBezTo>
                  <a:pt x="417032" y="363849"/>
                  <a:pt x="423436" y="361193"/>
                  <a:pt x="428263" y="356374"/>
                </a:cubicBezTo>
                <a:cubicBezTo>
                  <a:pt x="429741" y="354899"/>
                  <a:pt x="431022" y="353227"/>
                  <a:pt x="432105" y="351456"/>
                </a:cubicBezTo>
                <a:cubicBezTo>
                  <a:pt x="433780" y="355489"/>
                  <a:pt x="436243" y="359226"/>
                  <a:pt x="439494" y="362472"/>
                </a:cubicBezTo>
                <a:cubicBezTo>
                  <a:pt x="442745" y="365620"/>
                  <a:pt x="446391" y="368177"/>
                  <a:pt x="450528" y="369849"/>
                </a:cubicBezTo>
                <a:cubicBezTo>
                  <a:pt x="448755" y="370931"/>
                  <a:pt x="447080" y="372209"/>
                  <a:pt x="445602" y="373685"/>
                </a:cubicBezTo>
                <a:cubicBezTo>
                  <a:pt x="440775" y="378504"/>
                  <a:pt x="438115" y="384897"/>
                  <a:pt x="438115" y="391684"/>
                </a:cubicBezTo>
                <a:cubicBezTo>
                  <a:pt x="438115" y="398470"/>
                  <a:pt x="440775" y="404863"/>
                  <a:pt x="445602" y="409683"/>
                </a:cubicBezTo>
                <a:cubicBezTo>
                  <a:pt x="450430" y="414502"/>
                  <a:pt x="456834" y="417158"/>
                  <a:pt x="463631" y="417158"/>
                </a:cubicBezTo>
                <a:cubicBezTo>
                  <a:pt x="470528" y="417158"/>
                  <a:pt x="476932" y="414502"/>
                  <a:pt x="481759" y="409683"/>
                </a:cubicBezTo>
                <a:cubicBezTo>
                  <a:pt x="486586" y="404863"/>
                  <a:pt x="489246" y="398470"/>
                  <a:pt x="489246" y="391684"/>
                </a:cubicBezTo>
                <a:cubicBezTo>
                  <a:pt x="489246" y="384897"/>
                  <a:pt x="486586" y="378504"/>
                  <a:pt x="481759" y="373685"/>
                </a:cubicBezTo>
                <a:cubicBezTo>
                  <a:pt x="480281" y="372209"/>
                  <a:pt x="478705" y="371029"/>
                  <a:pt x="477129" y="370046"/>
                </a:cubicBezTo>
                <a:cubicBezTo>
                  <a:pt x="481266" y="368275"/>
                  <a:pt x="485109" y="365718"/>
                  <a:pt x="488458" y="362472"/>
                </a:cubicBezTo>
                <a:cubicBezTo>
                  <a:pt x="491611" y="359325"/>
                  <a:pt x="494074" y="355587"/>
                  <a:pt x="495847" y="351555"/>
                </a:cubicBezTo>
                <a:cubicBezTo>
                  <a:pt x="496832" y="353128"/>
                  <a:pt x="498015" y="354702"/>
                  <a:pt x="499394" y="356079"/>
                </a:cubicBezTo>
                <a:cubicBezTo>
                  <a:pt x="504221" y="360898"/>
                  <a:pt x="510625" y="363554"/>
                  <a:pt x="517423" y="363554"/>
                </a:cubicBezTo>
                <a:cubicBezTo>
                  <a:pt x="524221" y="363554"/>
                  <a:pt x="530624" y="360898"/>
                  <a:pt x="535452" y="356079"/>
                </a:cubicBezTo>
                <a:cubicBezTo>
                  <a:pt x="540279" y="351260"/>
                  <a:pt x="542939" y="344866"/>
                  <a:pt x="542939" y="337982"/>
                </a:cubicBezTo>
                <a:cubicBezTo>
                  <a:pt x="542939" y="331195"/>
                  <a:pt x="540279" y="324802"/>
                  <a:pt x="535452" y="319982"/>
                </a:cubicBezTo>
                <a:cubicBezTo>
                  <a:pt x="530624" y="315163"/>
                  <a:pt x="524221" y="312507"/>
                  <a:pt x="517423" y="312507"/>
                </a:cubicBezTo>
                <a:cubicBezTo>
                  <a:pt x="510625" y="312507"/>
                  <a:pt x="504221" y="315163"/>
                  <a:pt x="499394" y="319982"/>
                </a:cubicBezTo>
                <a:cubicBezTo>
                  <a:pt x="498015" y="321359"/>
                  <a:pt x="496832" y="322835"/>
                  <a:pt x="495847" y="324408"/>
                </a:cubicBezTo>
                <a:cubicBezTo>
                  <a:pt x="494074" y="320474"/>
                  <a:pt x="491611" y="316737"/>
                  <a:pt x="488458" y="313589"/>
                </a:cubicBezTo>
                <a:cubicBezTo>
                  <a:pt x="485306" y="310442"/>
                  <a:pt x="481562" y="307983"/>
                  <a:pt x="477523" y="306213"/>
                </a:cubicBezTo>
                <a:cubicBezTo>
                  <a:pt x="479197" y="305229"/>
                  <a:pt x="480675" y="304049"/>
                  <a:pt x="482055" y="302672"/>
                </a:cubicBezTo>
                <a:cubicBezTo>
                  <a:pt x="486882" y="297852"/>
                  <a:pt x="489542" y="291459"/>
                  <a:pt x="489542" y="284673"/>
                </a:cubicBezTo>
                <a:cubicBezTo>
                  <a:pt x="489542" y="277886"/>
                  <a:pt x="486882" y="271395"/>
                  <a:pt x="482055" y="266674"/>
                </a:cubicBezTo>
                <a:cubicBezTo>
                  <a:pt x="477227" y="261854"/>
                  <a:pt x="470823" y="259199"/>
                  <a:pt x="463927" y="259199"/>
                </a:cubicBezTo>
                <a:close/>
                <a:moveTo>
                  <a:pt x="152015" y="172744"/>
                </a:moveTo>
                <a:lnTo>
                  <a:pt x="207186" y="172744"/>
                </a:lnTo>
                <a:cubicBezTo>
                  <a:pt x="219107" y="172744"/>
                  <a:pt x="228860" y="182481"/>
                  <a:pt x="228860" y="194382"/>
                </a:cubicBezTo>
                <a:cubicBezTo>
                  <a:pt x="228860" y="194481"/>
                  <a:pt x="228860" y="194579"/>
                  <a:pt x="228860" y="194677"/>
                </a:cubicBezTo>
                <a:lnTo>
                  <a:pt x="378708" y="194677"/>
                </a:lnTo>
                <a:cubicBezTo>
                  <a:pt x="378708" y="194579"/>
                  <a:pt x="378708" y="194481"/>
                  <a:pt x="378708" y="194382"/>
                </a:cubicBezTo>
                <a:cubicBezTo>
                  <a:pt x="378708" y="182481"/>
                  <a:pt x="388363" y="172744"/>
                  <a:pt x="400382" y="172744"/>
                </a:cubicBezTo>
                <a:lnTo>
                  <a:pt x="455553" y="172744"/>
                </a:lnTo>
                <a:cubicBezTo>
                  <a:pt x="467474" y="172744"/>
                  <a:pt x="477227" y="182481"/>
                  <a:pt x="477227" y="194382"/>
                </a:cubicBezTo>
                <a:cubicBezTo>
                  <a:pt x="477227" y="194677"/>
                  <a:pt x="477129" y="194972"/>
                  <a:pt x="477129" y="195366"/>
                </a:cubicBezTo>
                <a:cubicBezTo>
                  <a:pt x="550131" y="202054"/>
                  <a:pt x="607568" y="263526"/>
                  <a:pt x="607568" y="338178"/>
                </a:cubicBezTo>
                <a:cubicBezTo>
                  <a:pt x="607568" y="417256"/>
                  <a:pt x="543038" y="481679"/>
                  <a:pt x="463828" y="481679"/>
                </a:cubicBezTo>
                <a:cubicBezTo>
                  <a:pt x="410628" y="481679"/>
                  <a:pt x="364028" y="452566"/>
                  <a:pt x="339202" y="409584"/>
                </a:cubicBezTo>
                <a:lnTo>
                  <a:pt x="268366" y="409584"/>
                </a:lnTo>
                <a:cubicBezTo>
                  <a:pt x="243540" y="452566"/>
                  <a:pt x="196940" y="481679"/>
                  <a:pt x="143740" y="481679"/>
                </a:cubicBezTo>
                <a:cubicBezTo>
                  <a:pt x="64432" y="481679"/>
                  <a:pt x="0" y="417256"/>
                  <a:pt x="0" y="338178"/>
                </a:cubicBezTo>
                <a:cubicBezTo>
                  <a:pt x="0" y="263526"/>
                  <a:pt x="57338" y="202054"/>
                  <a:pt x="130341" y="195366"/>
                </a:cubicBezTo>
                <a:cubicBezTo>
                  <a:pt x="130341" y="194972"/>
                  <a:pt x="130341" y="194677"/>
                  <a:pt x="130341" y="194382"/>
                </a:cubicBezTo>
                <a:cubicBezTo>
                  <a:pt x="130341" y="182481"/>
                  <a:pt x="139996" y="172744"/>
                  <a:pt x="152015" y="172744"/>
                </a:cubicBezTo>
                <a:close/>
                <a:moveTo>
                  <a:pt x="303517" y="84961"/>
                </a:moveTo>
                <a:cubicBezTo>
                  <a:pt x="326569" y="84961"/>
                  <a:pt x="349227" y="92834"/>
                  <a:pt x="367156" y="107300"/>
                </a:cubicBezTo>
                <a:cubicBezTo>
                  <a:pt x="377106" y="115272"/>
                  <a:pt x="378584" y="129738"/>
                  <a:pt x="370703" y="139579"/>
                </a:cubicBezTo>
                <a:cubicBezTo>
                  <a:pt x="366171" y="145189"/>
                  <a:pt x="359472" y="148141"/>
                  <a:pt x="352774" y="148141"/>
                </a:cubicBezTo>
                <a:cubicBezTo>
                  <a:pt x="347651" y="148141"/>
                  <a:pt x="342627" y="146468"/>
                  <a:pt x="338391" y="143122"/>
                </a:cubicBezTo>
                <a:cubicBezTo>
                  <a:pt x="328342" y="135052"/>
                  <a:pt x="316324" y="130821"/>
                  <a:pt x="303517" y="130821"/>
                </a:cubicBezTo>
                <a:cubicBezTo>
                  <a:pt x="290907" y="130821"/>
                  <a:pt x="278889" y="134954"/>
                  <a:pt x="269037" y="142827"/>
                </a:cubicBezTo>
                <a:cubicBezTo>
                  <a:pt x="259088" y="150798"/>
                  <a:pt x="244606" y="149125"/>
                  <a:pt x="236725" y="139186"/>
                </a:cubicBezTo>
                <a:cubicBezTo>
                  <a:pt x="228844" y="129246"/>
                  <a:pt x="230519" y="114780"/>
                  <a:pt x="240469" y="106907"/>
                </a:cubicBezTo>
                <a:cubicBezTo>
                  <a:pt x="258299" y="92736"/>
                  <a:pt x="280760" y="84961"/>
                  <a:pt x="303517" y="84961"/>
                </a:cubicBezTo>
                <a:close/>
                <a:moveTo>
                  <a:pt x="303417" y="0"/>
                </a:moveTo>
                <a:cubicBezTo>
                  <a:pt x="337701" y="0"/>
                  <a:pt x="371295" y="11802"/>
                  <a:pt x="397992" y="33244"/>
                </a:cubicBezTo>
                <a:cubicBezTo>
                  <a:pt x="407844" y="41211"/>
                  <a:pt x="409420" y="55571"/>
                  <a:pt x="401440" y="65504"/>
                </a:cubicBezTo>
                <a:cubicBezTo>
                  <a:pt x="396909" y="71111"/>
                  <a:pt x="390210" y="74061"/>
                  <a:pt x="383510" y="74061"/>
                </a:cubicBezTo>
                <a:cubicBezTo>
                  <a:pt x="378486" y="74061"/>
                  <a:pt x="373363" y="72389"/>
                  <a:pt x="369127" y="68947"/>
                </a:cubicBezTo>
                <a:cubicBezTo>
                  <a:pt x="350311" y="53899"/>
                  <a:pt x="327554" y="45932"/>
                  <a:pt x="303417" y="45932"/>
                </a:cubicBezTo>
                <a:cubicBezTo>
                  <a:pt x="279478" y="45932"/>
                  <a:pt x="256918" y="53702"/>
                  <a:pt x="238200" y="68553"/>
                </a:cubicBezTo>
                <a:cubicBezTo>
                  <a:pt x="228250" y="76422"/>
                  <a:pt x="213768" y="74750"/>
                  <a:pt x="205887" y="64914"/>
                </a:cubicBezTo>
                <a:cubicBezTo>
                  <a:pt x="198006" y="54980"/>
                  <a:pt x="199681" y="40522"/>
                  <a:pt x="209631" y="32654"/>
                </a:cubicBezTo>
                <a:cubicBezTo>
                  <a:pt x="236624" y="11311"/>
                  <a:pt x="269036" y="0"/>
                  <a:pt x="30341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/>
          </a:p>
        </p:txBody>
      </p:sp>
      <p:sp>
        <p:nvSpPr>
          <p:cNvPr id="20" name="isḷíd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CF3D42E-77DD-4344-B894-A3F05FE91D72}"/>
              </a:ext>
            </a:extLst>
          </p:cNvPr>
          <p:cNvSpPr/>
          <p:nvPr/>
        </p:nvSpPr>
        <p:spPr bwMode="auto">
          <a:xfrm>
            <a:off x="6380636" y="4911289"/>
            <a:ext cx="429981" cy="387513"/>
          </a:xfrm>
          <a:custGeom>
            <a:avLst/>
            <a:gdLst>
              <a:gd name="connsiteX0" fmla="*/ 134241 w 581916"/>
              <a:gd name="connsiteY0" fmla="*/ 439338 h 524442"/>
              <a:gd name="connsiteX1" fmla="*/ 447676 w 581916"/>
              <a:gd name="connsiteY1" fmla="*/ 439338 h 524442"/>
              <a:gd name="connsiteX2" fmla="*/ 464898 w 581916"/>
              <a:gd name="connsiteY2" fmla="*/ 456531 h 524442"/>
              <a:gd name="connsiteX3" fmla="*/ 464898 w 581916"/>
              <a:gd name="connsiteY3" fmla="*/ 507250 h 524442"/>
              <a:gd name="connsiteX4" fmla="*/ 447676 w 581916"/>
              <a:gd name="connsiteY4" fmla="*/ 524442 h 524442"/>
              <a:gd name="connsiteX5" fmla="*/ 134241 w 581916"/>
              <a:gd name="connsiteY5" fmla="*/ 524442 h 524442"/>
              <a:gd name="connsiteX6" fmla="*/ 117019 w 581916"/>
              <a:gd name="connsiteY6" fmla="*/ 507250 h 524442"/>
              <a:gd name="connsiteX7" fmla="*/ 117019 w 581916"/>
              <a:gd name="connsiteY7" fmla="*/ 456531 h 524442"/>
              <a:gd name="connsiteX8" fmla="*/ 134241 w 581916"/>
              <a:gd name="connsiteY8" fmla="*/ 439338 h 524442"/>
              <a:gd name="connsiteX9" fmla="*/ 470870 w 581916"/>
              <a:gd name="connsiteY9" fmla="*/ 339620 h 524442"/>
              <a:gd name="connsiteX10" fmla="*/ 447628 w 581916"/>
              <a:gd name="connsiteY10" fmla="*/ 362835 h 524442"/>
              <a:gd name="connsiteX11" fmla="*/ 470870 w 581916"/>
              <a:gd name="connsiteY11" fmla="*/ 385189 h 524442"/>
              <a:gd name="connsiteX12" fmla="*/ 494112 w 581916"/>
              <a:gd name="connsiteY12" fmla="*/ 362835 h 524442"/>
              <a:gd name="connsiteX13" fmla="*/ 470870 w 581916"/>
              <a:gd name="connsiteY13" fmla="*/ 339620 h 524442"/>
              <a:gd name="connsiteX14" fmla="*/ 302149 w 581916"/>
              <a:gd name="connsiteY14" fmla="*/ 222746 h 524442"/>
              <a:gd name="connsiteX15" fmla="*/ 302149 w 581916"/>
              <a:gd name="connsiteY15" fmla="*/ 244240 h 524442"/>
              <a:gd name="connsiteX16" fmla="*/ 345190 w 581916"/>
              <a:gd name="connsiteY16" fmla="*/ 222746 h 524442"/>
              <a:gd name="connsiteX17" fmla="*/ 236726 w 581916"/>
              <a:gd name="connsiteY17" fmla="*/ 222746 h 524442"/>
              <a:gd name="connsiteX18" fmla="*/ 279767 w 581916"/>
              <a:gd name="connsiteY18" fmla="*/ 244240 h 524442"/>
              <a:gd name="connsiteX19" fmla="*/ 279767 w 581916"/>
              <a:gd name="connsiteY19" fmla="*/ 222746 h 524442"/>
              <a:gd name="connsiteX20" fmla="*/ 302149 w 581916"/>
              <a:gd name="connsiteY20" fmla="*/ 178899 h 524442"/>
              <a:gd name="connsiteX21" fmla="*/ 302149 w 581916"/>
              <a:gd name="connsiteY21" fmla="*/ 200393 h 524442"/>
              <a:gd name="connsiteX22" fmla="*/ 361546 w 581916"/>
              <a:gd name="connsiteY22" fmla="*/ 200393 h 524442"/>
              <a:gd name="connsiteX23" fmla="*/ 367571 w 581916"/>
              <a:gd name="connsiteY23" fmla="*/ 178899 h 524442"/>
              <a:gd name="connsiteX24" fmla="*/ 214345 w 581916"/>
              <a:gd name="connsiteY24" fmla="*/ 178899 h 524442"/>
              <a:gd name="connsiteX25" fmla="*/ 220371 w 581916"/>
              <a:gd name="connsiteY25" fmla="*/ 200393 h 524442"/>
              <a:gd name="connsiteX26" fmla="*/ 279767 w 581916"/>
              <a:gd name="connsiteY26" fmla="*/ 200393 h 524442"/>
              <a:gd name="connsiteX27" fmla="*/ 279767 w 581916"/>
              <a:gd name="connsiteY27" fmla="*/ 178899 h 524442"/>
              <a:gd name="connsiteX28" fmla="*/ 302149 w 581916"/>
              <a:gd name="connsiteY28" fmla="*/ 135051 h 524442"/>
              <a:gd name="connsiteX29" fmla="*/ 302149 w 581916"/>
              <a:gd name="connsiteY29" fmla="*/ 156545 h 524442"/>
              <a:gd name="connsiteX30" fmla="*/ 367571 w 581916"/>
              <a:gd name="connsiteY30" fmla="*/ 156545 h 524442"/>
              <a:gd name="connsiteX31" fmla="*/ 361546 w 581916"/>
              <a:gd name="connsiteY31" fmla="*/ 135051 h 524442"/>
              <a:gd name="connsiteX32" fmla="*/ 220371 w 581916"/>
              <a:gd name="connsiteY32" fmla="*/ 135051 h 524442"/>
              <a:gd name="connsiteX33" fmla="*/ 214345 w 581916"/>
              <a:gd name="connsiteY33" fmla="*/ 156545 h 524442"/>
              <a:gd name="connsiteX34" fmla="*/ 279767 w 581916"/>
              <a:gd name="connsiteY34" fmla="*/ 156545 h 524442"/>
              <a:gd name="connsiteX35" fmla="*/ 279767 w 581916"/>
              <a:gd name="connsiteY35" fmla="*/ 135051 h 524442"/>
              <a:gd name="connsiteX36" fmla="*/ 302149 w 581916"/>
              <a:gd name="connsiteY36" fmla="*/ 91203 h 524442"/>
              <a:gd name="connsiteX37" fmla="*/ 302149 w 581916"/>
              <a:gd name="connsiteY37" fmla="*/ 112697 h 524442"/>
              <a:gd name="connsiteX38" fmla="*/ 345190 w 581916"/>
              <a:gd name="connsiteY38" fmla="*/ 112697 h 524442"/>
              <a:gd name="connsiteX39" fmla="*/ 302149 w 581916"/>
              <a:gd name="connsiteY39" fmla="*/ 91203 h 524442"/>
              <a:gd name="connsiteX40" fmla="*/ 279767 w 581916"/>
              <a:gd name="connsiteY40" fmla="*/ 91203 h 524442"/>
              <a:gd name="connsiteX41" fmla="*/ 236726 w 581916"/>
              <a:gd name="connsiteY41" fmla="*/ 112697 h 524442"/>
              <a:gd name="connsiteX42" fmla="*/ 279767 w 581916"/>
              <a:gd name="connsiteY42" fmla="*/ 112697 h 524442"/>
              <a:gd name="connsiteX43" fmla="*/ 290958 w 581916"/>
              <a:gd name="connsiteY43" fmla="*/ 55953 h 524442"/>
              <a:gd name="connsiteX44" fmla="*/ 402865 w 581916"/>
              <a:gd name="connsiteY44" fmla="*/ 167722 h 524442"/>
              <a:gd name="connsiteX45" fmla="*/ 290958 w 581916"/>
              <a:gd name="connsiteY45" fmla="*/ 279490 h 524442"/>
              <a:gd name="connsiteX46" fmla="*/ 179051 w 581916"/>
              <a:gd name="connsiteY46" fmla="*/ 167722 h 524442"/>
              <a:gd name="connsiteX47" fmla="*/ 290958 w 581916"/>
              <a:gd name="connsiteY47" fmla="*/ 55953 h 524442"/>
              <a:gd name="connsiteX48" fmla="*/ 34433 w 581916"/>
              <a:gd name="connsiteY48" fmla="*/ 34392 h 524442"/>
              <a:gd name="connsiteX49" fmla="*/ 34433 w 581916"/>
              <a:gd name="connsiteY49" fmla="*/ 305228 h 524442"/>
              <a:gd name="connsiteX50" fmla="*/ 547483 w 581916"/>
              <a:gd name="connsiteY50" fmla="*/ 305228 h 524442"/>
              <a:gd name="connsiteX51" fmla="*/ 547483 w 581916"/>
              <a:gd name="connsiteY51" fmla="*/ 34392 h 524442"/>
              <a:gd name="connsiteX52" fmla="*/ 17216 w 581916"/>
              <a:gd name="connsiteY52" fmla="*/ 0 h 524442"/>
              <a:gd name="connsiteX53" fmla="*/ 564700 w 581916"/>
              <a:gd name="connsiteY53" fmla="*/ 0 h 524442"/>
              <a:gd name="connsiteX54" fmla="*/ 581916 w 581916"/>
              <a:gd name="connsiteY54" fmla="*/ 17196 h 524442"/>
              <a:gd name="connsiteX55" fmla="*/ 581916 w 581916"/>
              <a:gd name="connsiteY55" fmla="*/ 322424 h 524442"/>
              <a:gd name="connsiteX56" fmla="*/ 581916 w 581916"/>
              <a:gd name="connsiteY56" fmla="*/ 402385 h 524442"/>
              <a:gd name="connsiteX57" fmla="*/ 564700 w 581916"/>
              <a:gd name="connsiteY57" fmla="*/ 419581 h 524442"/>
              <a:gd name="connsiteX58" fmla="*/ 17216 w 581916"/>
              <a:gd name="connsiteY58" fmla="*/ 419581 h 524442"/>
              <a:gd name="connsiteX59" fmla="*/ 0 w 581916"/>
              <a:gd name="connsiteY59" fmla="*/ 402385 h 524442"/>
              <a:gd name="connsiteX60" fmla="*/ 0 w 581916"/>
              <a:gd name="connsiteY60" fmla="*/ 322424 h 524442"/>
              <a:gd name="connsiteX61" fmla="*/ 0 w 581916"/>
              <a:gd name="connsiteY61" fmla="*/ 17196 h 524442"/>
              <a:gd name="connsiteX62" fmla="*/ 17216 w 581916"/>
              <a:gd name="connsiteY62" fmla="*/ 0 h 524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81916" h="524442">
                <a:moveTo>
                  <a:pt x="134241" y="439338"/>
                </a:moveTo>
                <a:lnTo>
                  <a:pt x="447676" y="439338"/>
                </a:lnTo>
                <a:cubicBezTo>
                  <a:pt x="457148" y="439338"/>
                  <a:pt x="464898" y="447075"/>
                  <a:pt x="464898" y="456531"/>
                </a:cubicBezTo>
                <a:lnTo>
                  <a:pt x="464898" y="507250"/>
                </a:lnTo>
                <a:cubicBezTo>
                  <a:pt x="464898" y="517565"/>
                  <a:pt x="457148" y="524442"/>
                  <a:pt x="447676" y="524442"/>
                </a:cubicBezTo>
                <a:lnTo>
                  <a:pt x="134241" y="524442"/>
                </a:lnTo>
                <a:cubicBezTo>
                  <a:pt x="124769" y="524442"/>
                  <a:pt x="117019" y="517565"/>
                  <a:pt x="117019" y="507250"/>
                </a:cubicBezTo>
                <a:lnTo>
                  <a:pt x="117019" y="456531"/>
                </a:lnTo>
                <a:cubicBezTo>
                  <a:pt x="117019" y="447075"/>
                  <a:pt x="124769" y="439338"/>
                  <a:pt x="134241" y="439338"/>
                </a:cubicBezTo>
                <a:close/>
                <a:moveTo>
                  <a:pt x="470870" y="339620"/>
                </a:moveTo>
                <a:cubicBezTo>
                  <a:pt x="457958" y="339620"/>
                  <a:pt x="447628" y="349938"/>
                  <a:pt x="447628" y="362835"/>
                </a:cubicBezTo>
                <a:cubicBezTo>
                  <a:pt x="447628" y="375732"/>
                  <a:pt x="457958" y="385189"/>
                  <a:pt x="470870" y="385189"/>
                </a:cubicBezTo>
                <a:cubicBezTo>
                  <a:pt x="483782" y="385189"/>
                  <a:pt x="494112" y="375732"/>
                  <a:pt x="494112" y="362835"/>
                </a:cubicBezTo>
                <a:cubicBezTo>
                  <a:pt x="494112" y="349938"/>
                  <a:pt x="483782" y="339620"/>
                  <a:pt x="470870" y="339620"/>
                </a:cubicBezTo>
                <a:close/>
                <a:moveTo>
                  <a:pt x="302149" y="222746"/>
                </a:moveTo>
                <a:lnTo>
                  <a:pt x="302149" y="244240"/>
                </a:lnTo>
                <a:cubicBezTo>
                  <a:pt x="318504" y="241661"/>
                  <a:pt x="333999" y="233923"/>
                  <a:pt x="345190" y="222746"/>
                </a:cubicBezTo>
                <a:close/>
                <a:moveTo>
                  <a:pt x="236726" y="222746"/>
                </a:moveTo>
                <a:cubicBezTo>
                  <a:pt x="247917" y="233923"/>
                  <a:pt x="263412" y="241661"/>
                  <a:pt x="279767" y="244240"/>
                </a:cubicBezTo>
                <a:lnTo>
                  <a:pt x="279767" y="222746"/>
                </a:lnTo>
                <a:close/>
                <a:moveTo>
                  <a:pt x="302149" y="178899"/>
                </a:moveTo>
                <a:lnTo>
                  <a:pt x="302149" y="200393"/>
                </a:lnTo>
                <a:lnTo>
                  <a:pt x="361546" y="200393"/>
                </a:lnTo>
                <a:cubicBezTo>
                  <a:pt x="364128" y="193514"/>
                  <a:pt x="366710" y="186636"/>
                  <a:pt x="367571" y="178899"/>
                </a:cubicBezTo>
                <a:close/>
                <a:moveTo>
                  <a:pt x="214345" y="178899"/>
                </a:moveTo>
                <a:cubicBezTo>
                  <a:pt x="215206" y="186636"/>
                  <a:pt x="217788" y="193514"/>
                  <a:pt x="220371" y="200393"/>
                </a:cubicBezTo>
                <a:lnTo>
                  <a:pt x="279767" y="200393"/>
                </a:lnTo>
                <a:lnTo>
                  <a:pt x="279767" y="178899"/>
                </a:lnTo>
                <a:close/>
                <a:moveTo>
                  <a:pt x="302149" y="135051"/>
                </a:moveTo>
                <a:lnTo>
                  <a:pt x="302149" y="156545"/>
                </a:lnTo>
                <a:lnTo>
                  <a:pt x="367571" y="156545"/>
                </a:lnTo>
                <a:cubicBezTo>
                  <a:pt x="366710" y="148807"/>
                  <a:pt x="364128" y="141929"/>
                  <a:pt x="361546" y="135051"/>
                </a:cubicBezTo>
                <a:close/>
                <a:moveTo>
                  <a:pt x="220371" y="135051"/>
                </a:moveTo>
                <a:cubicBezTo>
                  <a:pt x="217788" y="141929"/>
                  <a:pt x="215206" y="148807"/>
                  <a:pt x="214345" y="156545"/>
                </a:cubicBezTo>
                <a:lnTo>
                  <a:pt x="279767" y="156545"/>
                </a:lnTo>
                <a:lnTo>
                  <a:pt x="279767" y="135051"/>
                </a:lnTo>
                <a:close/>
                <a:moveTo>
                  <a:pt x="302149" y="91203"/>
                </a:moveTo>
                <a:lnTo>
                  <a:pt x="302149" y="112697"/>
                </a:lnTo>
                <a:lnTo>
                  <a:pt x="345190" y="112697"/>
                </a:lnTo>
                <a:cubicBezTo>
                  <a:pt x="333999" y="101520"/>
                  <a:pt x="318504" y="93783"/>
                  <a:pt x="302149" y="91203"/>
                </a:cubicBezTo>
                <a:close/>
                <a:moveTo>
                  <a:pt x="279767" y="91203"/>
                </a:moveTo>
                <a:cubicBezTo>
                  <a:pt x="263412" y="93783"/>
                  <a:pt x="247917" y="101520"/>
                  <a:pt x="236726" y="112697"/>
                </a:cubicBezTo>
                <a:lnTo>
                  <a:pt x="279767" y="112697"/>
                </a:lnTo>
                <a:close/>
                <a:moveTo>
                  <a:pt x="290958" y="55953"/>
                </a:moveTo>
                <a:cubicBezTo>
                  <a:pt x="352937" y="55953"/>
                  <a:pt x="402865" y="105819"/>
                  <a:pt x="402865" y="167722"/>
                </a:cubicBezTo>
                <a:cubicBezTo>
                  <a:pt x="402865" y="229624"/>
                  <a:pt x="352937" y="279490"/>
                  <a:pt x="290958" y="279490"/>
                </a:cubicBezTo>
                <a:cubicBezTo>
                  <a:pt x="228979" y="279490"/>
                  <a:pt x="179051" y="229624"/>
                  <a:pt x="179051" y="167722"/>
                </a:cubicBezTo>
                <a:cubicBezTo>
                  <a:pt x="179051" y="105819"/>
                  <a:pt x="228979" y="55953"/>
                  <a:pt x="290958" y="55953"/>
                </a:cubicBezTo>
                <a:close/>
                <a:moveTo>
                  <a:pt x="34433" y="34392"/>
                </a:moveTo>
                <a:lnTo>
                  <a:pt x="34433" y="305228"/>
                </a:lnTo>
                <a:lnTo>
                  <a:pt x="547483" y="305228"/>
                </a:lnTo>
                <a:lnTo>
                  <a:pt x="547483" y="34392"/>
                </a:lnTo>
                <a:close/>
                <a:moveTo>
                  <a:pt x="17216" y="0"/>
                </a:moveTo>
                <a:lnTo>
                  <a:pt x="564700" y="0"/>
                </a:lnTo>
                <a:cubicBezTo>
                  <a:pt x="574169" y="0"/>
                  <a:pt x="581916" y="7738"/>
                  <a:pt x="581916" y="17196"/>
                </a:cubicBezTo>
                <a:lnTo>
                  <a:pt x="581916" y="322424"/>
                </a:lnTo>
                <a:lnTo>
                  <a:pt x="581916" y="402385"/>
                </a:lnTo>
                <a:cubicBezTo>
                  <a:pt x="581916" y="411843"/>
                  <a:pt x="574169" y="419581"/>
                  <a:pt x="564700" y="419581"/>
                </a:cubicBezTo>
                <a:lnTo>
                  <a:pt x="17216" y="419581"/>
                </a:lnTo>
                <a:cubicBezTo>
                  <a:pt x="7747" y="419581"/>
                  <a:pt x="0" y="411843"/>
                  <a:pt x="0" y="402385"/>
                </a:cubicBezTo>
                <a:lnTo>
                  <a:pt x="0" y="322424"/>
                </a:lnTo>
                <a:lnTo>
                  <a:pt x="0" y="17196"/>
                </a:lnTo>
                <a:cubicBezTo>
                  <a:pt x="0" y="7738"/>
                  <a:pt x="7747" y="0"/>
                  <a:pt x="1721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/>
          </a:p>
        </p:txBody>
      </p:sp>
      <p:sp>
        <p:nvSpPr>
          <p:cNvPr id="29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7A20A7A-4A23-4325-87A7-4E70561B419B}"/>
              </a:ext>
            </a:extLst>
          </p:cNvPr>
          <p:cNvSpPr/>
          <p:nvPr/>
        </p:nvSpPr>
        <p:spPr>
          <a:xfrm>
            <a:off x="8900972" y="2375518"/>
            <a:ext cx="229467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30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F0EB276-7A03-4EA7-87EF-DEC3659401C2}"/>
              </a:ext>
            </a:extLst>
          </p:cNvPr>
          <p:cNvSpPr/>
          <p:nvPr/>
        </p:nvSpPr>
        <p:spPr>
          <a:xfrm>
            <a:off x="8848887" y="2073798"/>
            <a:ext cx="1458005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31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DA6C710-7757-4259-A480-3CDFD23DD0DA}"/>
              </a:ext>
            </a:extLst>
          </p:cNvPr>
          <p:cNvSpPr/>
          <p:nvPr/>
        </p:nvSpPr>
        <p:spPr>
          <a:xfrm>
            <a:off x="8953056" y="4181196"/>
            <a:ext cx="229467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32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9E9A7B0-5449-4B9A-A82F-C1D4F2F1BF08}"/>
              </a:ext>
            </a:extLst>
          </p:cNvPr>
          <p:cNvSpPr/>
          <p:nvPr/>
        </p:nvSpPr>
        <p:spPr>
          <a:xfrm>
            <a:off x="8900972" y="3879476"/>
            <a:ext cx="1458005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33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7AFC749-DF97-4B59-8196-A65367DAF87C}"/>
              </a:ext>
            </a:extLst>
          </p:cNvPr>
          <p:cNvSpPr/>
          <p:nvPr/>
        </p:nvSpPr>
        <p:spPr>
          <a:xfrm>
            <a:off x="996352" y="2477823"/>
            <a:ext cx="229467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200000"/>
              </a:lnSpc>
            </a:pPr>
            <a:r>
              <a:rPr lang="zh-CN" altLang="en-US" sz="11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34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A4EB0FA-C8AF-45DB-A74A-E12E4CF93421}"/>
              </a:ext>
            </a:extLst>
          </p:cNvPr>
          <p:cNvSpPr/>
          <p:nvPr/>
        </p:nvSpPr>
        <p:spPr>
          <a:xfrm>
            <a:off x="1833024" y="2157502"/>
            <a:ext cx="1458005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35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12CC70A-D8B9-4C03-A18A-556DA4B3FF34}"/>
              </a:ext>
            </a:extLst>
          </p:cNvPr>
          <p:cNvSpPr/>
          <p:nvPr/>
        </p:nvSpPr>
        <p:spPr>
          <a:xfrm>
            <a:off x="944268" y="4254349"/>
            <a:ext cx="229467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200000"/>
              </a:lnSpc>
            </a:pPr>
            <a:r>
              <a:rPr lang="zh-CN" altLang="en-US" sz="11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36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835172A-EEB0-4447-A55C-68EADA0E1AF0}"/>
              </a:ext>
            </a:extLst>
          </p:cNvPr>
          <p:cNvSpPr/>
          <p:nvPr/>
        </p:nvSpPr>
        <p:spPr>
          <a:xfrm>
            <a:off x="1780940" y="3934027"/>
            <a:ext cx="1458005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37" name="professional-condenser-microphone-outline_273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442DC7E-2573-4D39-B386-D83F51D37581}"/>
              </a:ext>
            </a:extLst>
          </p:cNvPr>
          <p:cNvSpPr>
            <a:spLocks noChangeAspect="1"/>
          </p:cNvSpPr>
          <p:nvPr/>
        </p:nvSpPr>
        <p:spPr bwMode="auto">
          <a:xfrm>
            <a:off x="369698" y="345639"/>
            <a:ext cx="392063" cy="560044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  <a:gd name="T98" fmla="*/ 325000 h 606722"/>
              <a:gd name="T99" fmla="*/ 325000 h 606722"/>
              <a:gd name="T100" fmla="*/ 325000 h 606722"/>
              <a:gd name="T101" fmla="*/ 325000 h 606722"/>
              <a:gd name="T102" fmla="*/ 325000 h 606722"/>
              <a:gd name="T103" fmla="*/ 325000 h 606722"/>
              <a:gd name="T104" fmla="*/ 325000 h 606722"/>
              <a:gd name="T105" fmla="*/ 325000 h 606722"/>
              <a:gd name="T106" fmla="*/ 325000 h 606722"/>
              <a:gd name="T107" fmla="*/ 325000 h 606722"/>
              <a:gd name="T108" fmla="*/ 325000 h 606722"/>
              <a:gd name="T109" fmla="*/ 325000 h 606722"/>
              <a:gd name="T110" fmla="*/ 325000 h 606722"/>
              <a:gd name="T111" fmla="*/ 325000 h 606722"/>
              <a:gd name="T112" fmla="*/ 325000 h 606722"/>
              <a:gd name="T113" fmla="*/ 325000 h 606722"/>
              <a:gd name="T114" fmla="*/ 325000 h 606722"/>
              <a:gd name="T115" fmla="*/ 325000 h 606722"/>
              <a:gd name="T116" fmla="*/ 325000 h 606722"/>
              <a:gd name="T117" fmla="*/ 325000 h 606722"/>
              <a:gd name="T118" fmla="*/ 325000 h 606722"/>
              <a:gd name="T119" fmla="*/ 325000 h 606722"/>
              <a:gd name="T120" fmla="*/ 325000 h 606722"/>
              <a:gd name="T121" fmla="*/ 325000 h 606722"/>
              <a:gd name="T122" fmla="*/ 325000 h 606722"/>
              <a:gd name="T123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76" h="4258">
                <a:moveTo>
                  <a:pt x="2056" y="1065"/>
                </a:moveTo>
                <a:lnTo>
                  <a:pt x="2816" y="1339"/>
                </a:lnTo>
                <a:lnTo>
                  <a:pt x="2840" y="1272"/>
                </a:lnTo>
                <a:cubicBezTo>
                  <a:pt x="2976" y="893"/>
                  <a:pt x="2779" y="473"/>
                  <a:pt x="2400" y="337"/>
                </a:cubicBezTo>
                <a:lnTo>
                  <a:pt x="1582" y="43"/>
                </a:lnTo>
                <a:cubicBezTo>
                  <a:pt x="1502" y="15"/>
                  <a:pt x="1419" y="0"/>
                  <a:pt x="1335" y="0"/>
                </a:cubicBezTo>
                <a:cubicBezTo>
                  <a:pt x="1027" y="0"/>
                  <a:pt x="751" y="194"/>
                  <a:pt x="647" y="484"/>
                </a:cubicBezTo>
                <a:lnTo>
                  <a:pt x="623" y="550"/>
                </a:lnTo>
                <a:lnTo>
                  <a:pt x="1437" y="843"/>
                </a:lnTo>
                <a:cubicBezTo>
                  <a:pt x="1457" y="850"/>
                  <a:pt x="1468" y="873"/>
                  <a:pt x="1461" y="893"/>
                </a:cubicBezTo>
                <a:cubicBezTo>
                  <a:pt x="1453" y="913"/>
                  <a:pt x="1431" y="924"/>
                  <a:pt x="1410" y="917"/>
                </a:cubicBezTo>
                <a:lnTo>
                  <a:pt x="596" y="624"/>
                </a:lnTo>
                <a:lnTo>
                  <a:pt x="467" y="985"/>
                </a:lnTo>
                <a:lnTo>
                  <a:pt x="1281" y="1278"/>
                </a:lnTo>
                <a:cubicBezTo>
                  <a:pt x="1301" y="1285"/>
                  <a:pt x="1312" y="1307"/>
                  <a:pt x="1304" y="1328"/>
                </a:cubicBezTo>
                <a:cubicBezTo>
                  <a:pt x="1297" y="1348"/>
                  <a:pt x="1274" y="1359"/>
                  <a:pt x="1254" y="1352"/>
                </a:cubicBezTo>
                <a:lnTo>
                  <a:pt x="440" y="1059"/>
                </a:lnTo>
                <a:lnTo>
                  <a:pt x="310" y="1420"/>
                </a:lnTo>
                <a:lnTo>
                  <a:pt x="1124" y="1712"/>
                </a:lnTo>
                <a:cubicBezTo>
                  <a:pt x="1145" y="1720"/>
                  <a:pt x="1156" y="1742"/>
                  <a:pt x="1148" y="1763"/>
                </a:cubicBezTo>
                <a:cubicBezTo>
                  <a:pt x="1141" y="1783"/>
                  <a:pt x="1118" y="1794"/>
                  <a:pt x="1098" y="1786"/>
                </a:cubicBezTo>
                <a:lnTo>
                  <a:pt x="284" y="1494"/>
                </a:lnTo>
                <a:lnTo>
                  <a:pt x="154" y="1855"/>
                </a:lnTo>
                <a:lnTo>
                  <a:pt x="968" y="2147"/>
                </a:lnTo>
                <a:cubicBezTo>
                  <a:pt x="978" y="2151"/>
                  <a:pt x="986" y="2158"/>
                  <a:pt x="991" y="2167"/>
                </a:cubicBezTo>
                <a:cubicBezTo>
                  <a:pt x="995" y="2177"/>
                  <a:pt x="996" y="2188"/>
                  <a:pt x="992" y="2198"/>
                </a:cubicBezTo>
                <a:cubicBezTo>
                  <a:pt x="985" y="2217"/>
                  <a:pt x="962" y="2229"/>
                  <a:pt x="942" y="2221"/>
                </a:cubicBezTo>
                <a:lnTo>
                  <a:pt x="126" y="1928"/>
                </a:lnTo>
                <a:lnTo>
                  <a:pt x="104" y="1999"/>
                </a:lnTo>
                <a:cubicBezTo>
                  <a:pt x="0" y="2341"/>
                  <a:pt x="158" y="2701"/>
                  <a:pt x="467" y="2860"/>
                </a:cubicBezTo>
                <a:lnTo>
                  <a:pt x="467" y="3447"/>
                </a:lnTo>
                <a:lnTo>
                  <a:pt x="469" y="3448"/>
                </a:lnTo>
                <a:lnTo>
                  <a:pt x="467" y="4258"/>
                </a:lnTo>
                <a:lnTo>
                  <a:pt x="973" y="4258"/>
                </a:lnTo>
                <a:lnTo>
                  <a:pt x="981" y="3639"/>
                </a:lnTo>
                <a:lnTo>
                  <a:pt x="984" y="3640"/>
                </a:lnTo>
                <a:lnTo>
                  <a:pt x="1565" y="3234"/>
                </a:lnTo>
                <a:cubicBezTo>
                  <a:pt x="1584" y="3235"/>
                  <a:pt x="1602" y="3236"/>
                  <a:pt x="1620" y="3236"/>
                </a:cubicBezTo>
                <a:cubicBezTo>
                  <a:pt x="1916" y="3236"/>
                  <a:pt x="2180" y="3059"/>
                  <a:pt x="2294" y="2786"/>
                </a:cubicBezTo>
                <a:lnTo>
                  <a:pt x="2323" y="2717"/>
                </a:lnTo>
                <a:lnTo>
                  <a:pt x="1561" y="2444"/>
                </a:lnTo>
                <a:cubicBezTo>
                  <a:pt x="1551" y="2440"/>
                  <a:pt x="1543" y="2433"/>
                  <a:pt x="1538" y="2423"/>
                </a:cubicBezTo>
                <a:cubicBezTo>
                  <a:pt x="1534" y="2414"/>
                  <a:pt x="1534" y="2403"/>
                  <a:pt x="1537" y="2393"/>
                </a:cubicBezTo>
                <a:cubicBezTo>
                  <a:pt x="1544" y="2373"/>
                  <a:pt x="1567" y="2362"/>
                  <a:pt x="1587" y="2370"/>
                </a:cubicBezTo>
                <a:lnTo>
                  <a:pt x="2347" y="2643"/>
                </a:lnTo>
                <a:lnTo>
                  <a:pt x="2477" y="2282"/>
                </a:lnTo>
                <a:lnTo>
                  <a:pt x="1717" y="2009"/>
                </a:lnTo>
                <a:cubicBezTo>
                  <a:pt x="1707" y="2005"/>
                  <a:pt x="1699" y="1998"/>
                  <a:pt x="1695" y="1988"/>
                </a:cubicBezTo>
                <a:cubicBezTo>
                  <a:pt x="1690" y="1979"/>
                  <a:pt x="1690" y="1968"/>
                  <a:pt x="1693" y="1958"/>
                </a:cubicBezTo>
                <a:cubicBezTo>
                  <a:pt x="1700" y="1939"/>
                  <a:pt x="1723" y="1927"/>
                  <a:pt x="1744" y="1935"/>
                </a:cubicBezTo>
                <a:lnTo>
                  <a:pt x="2504" y="2208"/>
                </a:lnTo>
                <a:lnTo>
                  <a:pt x="2633" y="1847"/>
                </a:lnTo>
                <a:lnTo>
                  <a:pt x="1873" y="1574"/>
                </a:lnTo>
                <a:cubicBezTo>
                  <a:pt x="1853" y="1566"/>
                  <a:pt x="1842" y="1544"/>
                  <a:pt x="1850" y="1523"/>
                </a:cubicBezTo>
                <a:cubicBezTo>
                  <a:pt x="1857" y="1504"/>
                  <a:pt x="1879" y="1493"/>
                  <a:pt x="1900" y="1500"/>
                </a:cubicBezTo>
                <a:lnTo>
                  <a:pt x="2660" y="1773"/>
                </a:lnTo>
                <a:lnTo>
                  <a:pt x="2790" y="1412"/>
                </a:lnTo>
                <a:lnTo>
                  <a:pt x="2029" y="1139"/>
                </a:lnTo>
                <a:cubicBezTo>
                  <a:pt x="2020" y="1135"/>
                  <a:pt x="2012" y="1128"/>
                  <a:pt x="2007" y="1119"/>
                </a:cubicBezTo>
                <a:cubicBezTo>
                  <a:pt x="2003" y="1109"/>
                  <a:pt x="2002" y="1098"/>
                  <a:pt x="2006" y="1089"/>
                </a:cubicBezTo>
                <a:cubicBezTo>
                  <a:pt x="2013" y="1069"/>
                  <a:pt x="2036" y="1058"/>
                  <a:pt x="2056" y="1065"/>
                </a:cubicBezTo>
                <a:close/>
                <a:moveTo>
                  <a:pt x="2575" y="1593"/>
                </a:moveTo>
                <a:lnTo>
                  <a:pt x="1948" y="1367"/>
                </a:lnTo>
                <a:cubicBezTo>
                  <a:pt x="1856" y="1334"/>
                  <a:pt x="1749" y="1385"/>
                  <a:pt x="1716" y="1476"/>
                </a:cubicBezTo>
                <a:cubicBezTo>
                  <a:pt x="1683" y="1570"/>
                  <a:pt x="1732" y="1674"/>
                  <a:pt x="1825" y="1707"/>
                </a:cubicBezTo>
                <a:lnTo>
                  <a:pt x="2452" y="1933"/>
                </a:lnTo>
                <a:lnTo>
                  <a:pt x="2418" y="2027"/>
                </a:lnTo>
                <a:lnTo>
                  <a:pt x="1791" y="1802"/>
                </a:lnTo>
                <a:cubicBezTo>
                  <a:pt x="1700" y="1769"/>
                  <a:pt x="1593" y="1820"/>
                  <a:pt x="1560" y="1911"/>
                </a:cubicBezTo>
                <a:cubicBezTo>
                  <a:pt x="1544" y="1956"/>
                  <a:pt x="1546" y="2005"/>
                  <a:pt x="1567" y="2049"/>
                </a:cubicBezTo>
                <a:cubicBezTo>
                  <a:pt x="1587" y="2093"/>
                  <a:pt x="1624" y="2126"/>
                  <a:pt x="1669" y="2142"/>
                </a:cubicBezTo>
                <a:lnTo>
                  <a:pt x="2296" y="2367"/>
                </a:lnTo>
                <a:lnTo>
                  <a:pt x="2262" y="2462"/>
                </a:lnTo>
                <a:lnTo>
                  <a:pt x="1635" y="2237"/>
                </a:lnTo>
                <a:cubicBezTo>
                  <a:pt x="1544" y="2204"/>
                  <a:pt x="1437" y="2255"/>
                  <a:pt x="1404" y="2346"/>
                </a:cubicBezTo>
                <a:cubicBezTo>
                  <a:pt x="1388" y="2391"/>
                  <a:pt x="1390" y="2440"/>
                  <a:pt x="1411" y="2484"/>
                </a:cubicBezTo>
                <a:cubicBezTo>
                  <a:pt x="1431" y="2528"/>
                  <a:pt x="1468" y="2561"/>
                  <a:pt x="1513" y="2577"/>
                </a:cubicBezTo>
                <a:lnTo>
                  <a:pt x="2131" y="2799"/>
                </a:lnTo>
                <a:cubicBezTo>
                  <a:pt x="2027" y="2981"/>
                  <a:pt x="1833" y="3095"/>
                  <a:pt x="1620" y="3095"/>
                </a:cubicBezTo>
                <a:cubicBezTo>
                  <a:pt x="1552" y="3095"/>
                  <a:pt x="1485" y="3083"/>
                  <a:pt x="1421" y="3060"/>
                </a:cubicBezTo>
                <a:lnTo>
                  <a:pt x="603" y="2766"/>
                </a:lnTo>
                <a:cubicBezTo>
                  <a:pt x="331" y="2668"/>
                  <a:pt x="174" y="2391"/>
                  <a:pt x="222" y="2113"/>
                </a:cubicBezTo>
                <a:lnTo>
                  <a:pt x="894" y="2354"/>
                </a:lnTo>
                <a:cubicBezTo>
                  <a:pt x="986" y="2388"/>
                  <a:pt x="1092" y="2337"/>
                  <a:pt x="1125" y="2246"/>
                </a:cubicBezTo>
                <a:cubicBezTo>
                  <a:pt x="1141" y="2200"/>
                  <a:pt x="1139" y="2151"/>
                  <a:pt x="1118" y="2107"/>
                </a:cubicBezTo>
                <a:cubicBezTo>
                  <a:pt x="1098" y="2064"/>
                  <a:pt x="1061" y="2031"/>
                  <a:pt x="1016" y="2014"/>
                </a:cubicBezTo>
                <a:lnTo>
                  <a:pt x="335" y="1770"/>
                </a:lnTo>
                <a:lnTo>
                  <a:pt x="369" y="1675"/>
                </a:lnTo>
                <a:lnTo>
                  <a:pt x="1050" y="1920"/>
                </a:lnTo>
                <a:cubicBezTo>
                  <a:pt x="1142" y="1953"/>
                  <a:pt x="1249" y="1902"/>
                  <a:pt x="1281" y="1811"/>
                </a:cubicBezTo>
                <a:cubicBezTo>
                  <a:pt x="1315" y="1717"/>
                  <a:pt x="1266" y="1613"/>
                  <a:pt x="1172" y="1579"/>
                </a:cubicBezTo>
                <a:lnTo>
                  <a:pt x="491" y="1335"/>
                </a:lnTo>
                <a:lnTo>
                  <a:pt x="525" y="1240"/>
                </a:lnTo>
                <a:lnTo>
                  <a:pt x="1206" y="1485"/>
                </a:lnTo>
                <a:cubicBezTo>
                  <a:pt x="1298" y="1518"/>
                  <a:pt x="1405" y="1467"/>
                  <a:pt x="1437" y="1376"/>
                </a:cubicBezTo>
                <a:cubicBezTo>
                  <a:pt x="1471" y="1282"/>
                  <a:pt x="1422" y="1178"/>
                  <a:pt x="1329" y="1145"/>
                </a:cubicBezTo>
                <a:lnTo>
                  <a:pt x="648" y="900"/>
                </a:lnTo>
                <a:lnTo>
                  <a:pt x="682" y="805"/>
                </a:lnTo>
                <a:lnTo>
                  <a:pt x="1362" y="1050"/>
                </a:lnTo>
                <a:cubicBezTo>
                  <a:pt x="1454" y="1083"/>
                  <a:pt x="1561" y="1032"/>
                  <a:pt x="1594" y="941"/>
                </a:cubicBezTo>
                <a:cubicBezTo>
                  <a:pt x="1627" y="847"/>
                  <a:pt x="1578" y="744"/>
                  <a:pt x="1485" y="710"/>
                </a:cubicBezTo>
                <a:lnTo>
                  <a:pt x="808" y="467"/>
                </a:lnTo>
                <a:cubicBezTo>
                  <a:pt x="907" y="270"/>
                  <a:pt x="1110" y="141"/>
                  <a:pt x="1335" y="141"/>
                </a:cubicBezTo>
                <a:cubicBezTo>
                  <a:pt x="1402" y="141"/>
                  <a:pt x="1469" y="153"/>
                  <a:pt x="1534" y="176"/>
                </a:cubicBezTo>
                <a:lnTo>
                  <a:pt x="2352" y="470"/>
                </a:lnTo>
                <a:cubicBezTo>
                  <a:pt x="2500" y="524"/>
                  <a:pt x="2618" y="631"/>
                  <a:pt x="2686" y="774"/>
                </a:cubicBezTo>
                <a:cubicBezTo>
                  <a:pt x="2743" y="895"/>
                  <a:pt x="2757" y="1028"/>
                  <a:pt x="2727" y="1156"/>
                </a:cubicBezTo>
                <a:lnTo>
                  <a:pt x="2104" y="932"/>
                </a:lnTo>
                <a:cubicBezTo>
                  <a:pt x="2012" y="899"/>
                  <a:pt x="1905" y="950"/>
                  <a:pt x="1873" y="1041"/>
                </a:cubicBezTo>
                <a:cubicBezTo>
                  <a:pt x="1856" y="1087"/>
                  <a:pt x="1859" y="1136"/>
                  <a:pt x="1879" y="1180"/>
                </a:cubicBezTo>
                <a:cubicBezTo>
                  <a:pt x="1900" y="1223"/>
                  <a:pt x="1936" y="1256"/>
                  <a:pt x="1982" y="1272"/>
                </a:cubicBezTo>
                <a:lnTo>
                  <a:pt x="2609" y="1498"/>
                </a:lnTo>
                <a:lnTo>
                  <a:pt x="2575" y="1593"/>
                </a:lnTo>
                <a:close/>
                <a:moveTo>
                  <a:pt x="979" y="3471"/>
                </a:moveTo>
                <a:lnTo>
                  <a:pt x="609" y="3342"/>
                </a:lnTo>
                <a:lnTo>
                  <a:pt x="609" y="2969"/>
                </a:lnTo>
                <a:lnTo>
                  <a:pt x="1375" y="3195"/>
                </a:lnTo>
                <a:lnTo>
                  <a:pt x="979" y="3471"/>
                </a:lnTo>
                <a:close/>
                <a:moveTo>
                  <a:pt x="840" y="3587"/>
                </a:moveTo>
                <a:lnTo>
                  <a:pt x="833" y="4116"/>
                </a:lnTo>
                <a:lnTo>
                  <a:pt x="609" y="4116"/>
                </a:lnTo>
                <a:lnTo>
                  <a:pt x="610" y="3501"/>
                </a:lnTo>
                <a:lnTo>
                  <a:pt x="610" y="3493"/>
                </a:lnTo>
                <a:lnTo>
                  <a:pt x="841" y="3573"/>
                </a:lnTo>
                <a:lnTo>
                  <a:pt x="840" y="3587"/>
                </a:lnTo>
                <a:close/>
              </a:path>
            </a:pathLst>
          </a:custGeom>
          <a:solidFill>
            <a:srgbClr val="75ADBE"/>
          </a:solidFill>
          <a:ln>
            <a:noFill/>
          </a:ln>
        </p:spPr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F62FD3C-2AC0-4E76-8412-78AFD50DEF45}"/>
              </a:ext>
            </a:extLst>
          </p:cNvPr>
          <p:cNvSpPr txBox="1"/>
          <p:nvPr/>
        </p:nvSpPr>
        <p:spPr>
          <a:xfrm>
            <a:off x="878310" y="444020"/>
            <a:ext cx="2640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0861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4="http://schemas.microsoft.com/office/drawing/2010/main"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/>
      <p:bldP spid="13" grpId="0"/>
      <p:bldP spid="15" grpId="0"/>
      <p:bldP spid="17" grpId="0"/>
      <p:bldP spid="18" grpId="0" animBg="1"/>
      <p:bldP spid="19" grpId="0" animBg="1"/>
      <p:bldP spid="20" grpId="0" animBg="1"/>
      <p:bldP spid="33" grpId="0"/>
      <p:bldP spid="34" grpId="0"/>
      <p:bldP spid="35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îSḻiḓ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6B31443-08CB-4677-8E2B-53CE5D638795}"/>
              </a:ext>
            </a:extLst>
          </p:cNvPr>
          <p:cNvSpPr/>
          <p:nvPr/>
        </p:nvSpPr>
        <p:spPr>
          <a:xfrm>
            <a:off x="6718300" y="1610563"/>
            <a:ext cx="535551" cy="535550"/>
          </a:xfrm>
          <a:prstGeom prst="ellipse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id-ID"/>
          </a:p>
        </p:txBody>
      </p:sp>
      <p:sp>
        <p:nvSpPr>
          <p:cNvPr id="29" name="íṣlîḍ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AB9A269-DB24-4288-BD2F-8F7728017E01}"/>
              </a:ext>
            </a:extLst>
          </p:cNvPr>
          <p:cNvSpPr/>
          <p:nvPr/>
        </p:nvSpPr>
        <p:spPr>
          <a:xfrm>
            <a:off x="6829375" y="1747048"/>
            <a:ext cx="313404" cy="262580"/>
          </a:xfrm>
          <a:custGeom>
            <a:avLst/>
            <a:gdLst>
              <a:gd name="connsiteX0" fmla="*/ 552739 w 609615"/>
              <a:gd name="connsiteY0" fmla="*/ 397213 h 510753"/>
              <a:gd name="connsiteX1" fmla="*/ 609615 w 609615"/>
              <a:gd name="connsiteY1" fmla="*/ 453983 h 510753"/>
              <a:gd name="connsiteX2" fmla="*/ 552739 w 609615"/>
              <a:gd name="connsiteY2" fmla="*/ 510753 h 510753"/>
              <a:gd name="connsiteX3" fmla="*/ 495863 w 609615"/>
              <a:gd name="connsiteY3" fmla="*/ 453983 h 510753"/>
              <a:gd name="connsiteX4" fmla="*/ 552739 w 609615"/>
              <a:gd name="connsiteY4" fmla="*/ 397213 h 510753"/>
              <a:gd name="connsiteX5" fmla="*/ 547870 w 609615"/>
              <a:gd name="connsiteY5" fmla="*/ 198571 h 510753"/>
              <a:gd name="connsiteX6" fmla="*/ 604746 w 609615"/>
              <a:gd name="connsiteY6" fmla="*/ 255341 h 510753"/>
              <a:gd name="connsiteX7" fmla="*/ 547870 w 609615"/>
              <a:gd name="connsiteY7" fmla="*/ 312111 h 510753"/>
              <a:gd name="connsiteX8" fmla="*/ 490994 w 609615"/>
              <a:gd name="connsiteY8" fmla="*/ 255341 h 510753"/>
              <a:gd name="connsiteX9" fmla="*/ 547870 w 609615"/>
              <a:gd name="connsiteY9" fmla="*/ 198571 h 510753"/>
              <a:gd name="connsiteX10" fmla="*/ 119644 w 609615"/>
              <a:gd name="connsiteY10" fmla="*/ 191797 h 510753"/>
              <a:gd name="connsiteX11" fmla="*/ 127891 w 609615"/>
              <a:gd name="connsiteY11" fmla="*/ 196674 h 510753"/>
              <a:gd name="connsiteX12" fmla="*/ 121502 w 609615"/>
              <a:gd name="connsiteY12" fmla="*/ 203292 h 510753"/>
              <a:gd name="connsiteX13" fmla="*/ 129982 w 609615"/>
              <a:gd name="connsiteY13" fmla="*/ 212233 h 510753"/>
              <a:gd name="connsiteX14" fmla="*/ 122664 w 609615"/>
              <a:gd name="connsiteY14" fmla="*/ 226050 h 510753"/>
              <a:gd name="connsiteX15" fmla="*/ 115462 w 609615"/>
              <a:gd name="connsiteY15" fmla="*/ 225702 h 510753"/>
              <a:gd name="connsiteX16" fmla="*/ 109306 w 609615"/>
              <a:gd name="connsiteY16" fmla="*/ 211652 h 510753"/>
              <a:gd name="connsiteX17" fmla="*/ 117669 w 609615"/>
              <a:gd name="connsiteY17" fmla="*/ 203176 h 510753"/>
              <a:gd name="connsiteX18" fmla="*/ 111513 w 609615"/>
              <a:gd name="connsiteY18" fmla="*/ 196441 h 510753"/>
              <a:gd name="connsiteX19" fmla="*/ 88250 w 609615"/>
              <a:gd name="connsiteY19" fmla="*/ 191374 h 510753"/>
              <a:gd name="connsiteX20" fmla="*/ 111272 w 609615"/>
              <a:gd name="connsiteY20" fmla="*/ 231774 h 510753"/>
              <a:gd name="connsiteX21" fmla="*/ 119760 w 609615"/>
              <a:gd name="connsiteY21" fmla="*/ 238160 h 510753"/>
              <a:gd name="connsiteX22" fmla="*/ 128364 w 609615"/>
              <a:gd name="connsiteY22" fmla="*/ 231891 h 510753"/>
              <a:gd name="connsiteX23" fmla="*/ 152316 w 609615"/>
              <a:gd name="connsiteY23" fmla="*/ 191490 h 510753"/>
              <a:gd name="connsiteX24" fmla="*/ 195918 w 609615"/>
              <a:gd name="connsiteY24" fmla="*/ 193812 h 510753"/>
              <a:gd name="connsiteX25" fmla="*/ 228241 w 609615"/>
              <a:gd name="connsiteY25" fmla="*/ 204725 h 510753"/>
              <a:gd name="connsiteX26" fmla="*/ 239287 w 609615"/>
              <a:gd name="connsiteY26" fmla="*/ 236302 h 510753"/>
              <a:gd name="connsiteX27" fmla="*/ 239287 w 609615"/>
              <a:gd name="connsiteY27" fmla="*/ 249653 h 510753"/>
              <a:gd name="connsiteX28" fmla="*/ 183360 w 609615"/>
              <a:gd name="connsiteY28" fmla="*/ 461987 h 510753"/>
              <a:gd name="connsiteX29" fmla="*/ 132433 w 609615"/>
              <a:gd name="connsiteY29" fmla="*/ 501227 h 510753"/>
              <a:gd name="connsiteX30" fmla="*/ 122085 w 609615"/>
              <a:gd name="connsiteY30" fmla="*/ 501227 h 510753"/>
              <a:gd name="connsiteX31" fmla="*/ 68949 w 609615"/>
              <a:gd name="connsiteY31" fmla="*/ 462568 h 510753"/>
              <a:gd name="connsiteX32" fmla="*/ 0 w 609615"/>
              <a:gd name="connsiteY32" fmla="*/ 249769 h 510753"/>
              <a:gd name="connsiteX33" fmla="*/ 0 w 609615"/>
              <a:gd name="connsiteY33" fmla="*/ 236302 h 510753"/>
              <a:gd name="connsiteX34" fmla="*/ 11046 w 609615"/>
              <a:gd name="connsiteY34" fmla="*/ 204725 h 510753"/>
              <a:gd name="connsiteX35" fmla="*/ 43369 w 609615"/>
              <a:gd name="connsiteY35" fmla="*/ 193812 h 510753"/>
              <a:gd name="connsiteX36" fmla="*/ 138106 w 609615"/>
              <a:gd name="connsiteY36" fmla="*/ 151894 h 510753"/>
              <a:gd name="connsiteX37" fmla="*/ 143448 w 609615"/>
              <a:gd name="connsiteY37" fmla="*/ 154218 h 510753"/>
              <a:gd name="connsiteX38" fmla="*/ 141125 w 609615"/>
              <a:gd name="connsiteY38" fmla="*/ 159679 h 510753"/>
              <a:gd name="connsiteX39" fmla="*/ 118014 w 609615"/>
              <a:gd name="connsiteY39" fmla="*/ 164559 h 510753"/>
              <a:gd name="connsiteX40" fmla="*/ 98271 w 609615"/>
              <a:gd name="connsiteY40" fmla="*/ 158982 h 510753"/>
              <a:gd name="connsiteX41" fmla="*/ 97691 w 609615"/>
              <a:gd name="connsiteY41" fmla="*/ 153172 h 510753"/>
              <a:gd name="connsiteX42" fmla="*/ 103497 w 609615"/>
              <a:gd name="connsiteY42" fmla="*/ 152591 h 510753"/>
              <a:gd name="connsiteX43" fmla="*/ 138106 w 609615"/>
              <a:gd name="connsiteY43" fmla="*/ 151894 h 510753"/>
              <a:gd name="connsiteX44" fmla="*/ 139648 w 609615"/>
              <a:gd name="connsiteY44" fmla="*/ 119739 h 510753"/>
              <a:gd name="connsiteX45" fmla="*/ 149316 w 609615"/>
              <a:gd name="connsiteY45" fmla="*/ 134921 h 510753"/>
              <a:gd name="connsiteX46" fmla="*/ 129981 w 609615"/>
              <a:gd name="connsiteY46" fmla="*/ 134921 h 510753"/>
              <a:gd name="connsiteX47" fmla="*/ 139648 w 609615"/>
              <a:gd name="connsiteY47" fmla="*/ 119739 h 510753"/>
              <a:gd name="connsiteX48" fmla="*/ 91170 w 609615"/>
              <a:gd name="connsiteY48" fmla="*/ 119739 h 510753"/>
              <a:gd name="connsiteX49" fmla="*/ 100838 w 609615"/>
              <a:gd name="connsiteY49" fmla="*/ 134921 h 510753"/>
              <a:gd name="connsiteX50" fmla="*/ 81503 w 609615"/>
              <a:gd name="connsiteY50" fmla="*/ 134921 h 510753"/>
              <a:gd name="connsiteX51" fmla="*/ 91170 w 609615"/>
              <a:gd name="connsiteY51" fmla="*/ 119739 h 510753"/>
              <a:gd name="connsiteX52" fmla="*/ 95591 w 609615"/>
              <a:gd name="connsiteY52" fmla="*/ 95554 h 510753"/>
              <a:gd name="connsiteX53" fmla="*/ 67686 w 609615"/>
              <a:gd name="connsiteY53" fmla="*/ 130042 h 510753"/>
              <a:gd name="connsiteX54" fmla="*/ 67686 w 609615"/>
              <a:gd name="connsiteY54" fmla="*/ 157679 h 510753"/>
              <a:gd name="connsiteX55" fmla="*/ 84313 w 609615"/>
              <a:gd name="connsiteY55" fmla="*/ 174168 h 510753"/>
              <a:gd name="connsiteX56" fmla="*/ 153379 w 609615"/>
              <a:gd name="connsiteY56" fmla="*/ 174168 h 510753"/>
              <a:gd name="connsiteX57" fmla="*/ 169890 w 609615"/>
              <a:gd name="connsiteY57" fmla="*/ 157562 h 510753"/>
              <a:gd name="connsiteX58" fmla="*/ 169890 w 609615"/>
              <a:gd name="connsiteY58" fmla="*/ 112043 h 510753"/>
              <a:gd name="connsiteX59" fmla="*/ 100359 w 609615"/>
              <a:gd name="connsiteY59" fmla="*/ 95554 h 510753"/>
              <a:gd name="connsiteX60" fmla="*/ 305807 w 609615"/>
              <a:gd name="connsiteY60" fmla="*/ 35565 h 510753"/>
              <a:gd name="connsiteX61" fmla="*/ 415442 w 609615"/>
              <a:gd name="connsiteY61" fmla="*/ 35565 h 510753"/>
              <a:gd name="connsiteX62" fmla="*/ 433695 w 609615"/>
              <a:gd name="connsiteY62" fmla="*/ 53792 h 510753"/>
              <a:gd name="connsiteX63" fmla="*/ 415442 w 609615"/>
              <a:gd name="connsiteY63" fmla="*/ 72018 h 510753"/>
              <a:gd name="connsiteX64" fmla="*/ 324060 w 609615"/>
              <a:gd name="connsiteY64" fmla="*/ 72018 h 510753"/>
              <a:gd name="connsiteX65" fmla="*/ 324060 w 609615"/>
              <a:gd name="connsiteY65" fmla="*/ 237103 h 510753"/>
              <a:gd name="connsiteX66" fmla="*/ 415442 w 609615"/>
              <a:gd name="connsiteY66" fmla="*/ 237103 h 510753"/>
              <a:gd name="connsiteX67" fmla="*/ 433695 w 609615"/>
              <a:gd name="connsiteY67" fmla="*/ 255330 h 510753"/>
              <a:gd name="connsiteX68" fmla="*/ 415442 w 609615"/>
              <a:gd name="connsiteY68" fmla="*/ 273556 h 510753"/>
              <a:gd name="connsiteX69" fmla="*/ 324060 w 609615"/>
              <a:gd name="connsiteY69" fmla="*/ 273556 h 510753"/>
              <a:gd name="connsiteX70" fmla="*/ 324060 w 609615"/>
              <a:gd name="connsiteY70" fmla="*/ 469290 h 510753"/>
              <a:gd name="connsiteX71" fmla="*/ 415442 w 609615"/>
              <a:gd name="connsiteY71" fmla="*/ 469290 h 510753"/>
              <a:gd name="connsiteX72" fmla="*/ 433695 w 609615"/>
              <a:gd name="connsiteY72" fmla="*/ 487516 h 510753"/>
              <a:gd name="connsiteX73" fmla="*/ 415442 w 609615"/>
              <a:gd name="connsiteY73" fmla="*/ 505743 h 510753"/>
              <a:gd name="connsiteX74" fmla="*/ 305807 w 609615"/>
              <a:gd name="connsiteY74" fmla="*/ 505743 h 510753"/>
              <a:gd name="connsiteX75" fmla="*/ 287554 w 609615"/>
              <a:gd name="connsiteY75" fmla="*/ 487516 h 510753"/>
              <a:gd name="connsiteX76" fmla="*/ 287554 w 609615"/>
              <a:gd name="connsiteY76" fmla="*/ 53792 h 510753"/>
              <a:gd name="connsiteX77" fmla="*/ 305807 w 609615"/>
              <a:gd name="connsiteY77" fmla="*/ 35565 h 510753"/>
              <a:gd name="connsiteX78" fmla="*/ 117102 w 609615"/>
              <a:gd name="connsiteY78" fmla="*/ 32037 h 510753"/>
              <a:gd name="connsiteX79" fmla="*/ 179890 w 609615"/>
              <a:gd name="connsiteY79" fmla="*/ 108676 h 510753"/>
              <a:gd name="connsiteX80" fmla="*/ 178262 w 609615"/>
              <a:gd name="connsiteY80" fmla="*/ 109373 h 510753"/>
              <a:gd name="connsiteX81" fmla="*/ 178262 w 609615"/>
              <a:gd name="connsiteY81" fmla="*/ 157679 h 510753"/>
              <a:gd name="connsiteX82" fmla="*/ 153379 w 609615"/>
              <a:gd name="connsiteY82" fmla="*/ 182412 h 510753"/>
              <a:gd name="connsiteX83" fmla="*/ 84313 w 609615"/>
              <a:gd name="connsiteY83" fmla="*/ 182412 h 510753"/>
              <a:gd name="connsiteX84" fmla="*/ 59430 w 609615"/>
              <a:gd name="connsiteY84" fmla="*/ 157562 h 510753"/>
              <a:gd name="connsiteX85" fmla="*/ 59430 w 609615"/>
              <a:gd name="connsiteY85" fmla="*/ 133642 h 510753"/>
              <a:gd name="connsiteX86" fmla="*/ 55593 w 609615"/>
              <a:gd name="connsiteY86" fmla="*/ 134803 h 510753"/>
              <a:gd name="connsiteX87" fmla="*/ 117102 w 609615"/>
              <a:gd name="connsiteY87" fmla="*/ 32037 h 510753"/>
              <a:gd name="connsiteX88" fmla="*/ 543107 w 609615"/>
              <a:gd name="connsiteY88" fmla="*/ 0 h 510753"/>
              <a:gd name="connsiteX89" fmla="*/ 599948 w 609615"/>
              <a:gd name="connsiteY89" fmla="*/ 56770 h 510753"/>
              <a:gd name="connsiteX90" fmla="*/ 543107 w 609615"/>
              <a:gd name="connsiteY90" fmla="*/ 113540 h 510753"/>
              <a:gd name="connsiteX91" fmla="*/ 486266 w 609615"/>
              <a:gd name="connsiteY91" fmla="*/ 56770 h 510753"/>
              <a:gd name="connsiteX92" fmla="*/ 543107 w 609615"/>
              <a:gd name="connsiteY92" fmla="*/ 0 h 51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609615" h="510753">
                <a:moveTo>
                  <a:pt x="552739" y="397213"/>
                </a:moveTo>
                <a:cubicBezTo>
                  <a:pt x="584151" y="397213"/>
                  <a:pt x="609615" y="422630"/>
                  <a:pt x="609615" y="453983"/>
                </a:cubicBezTo>
                <a:cubicBezTo>
                  <a:pt x="609615" y="485336"/>
                  <a:pt x="584151" y="510753"/>
                  <a:pt x="552739" y="510753"/>
                </a:cubicBezTo>
                <a:cubicBezTo>
                  <a:pt x="521327" y="510753"/>
                  <a:pt x="495863" y="485336"/>
                  <a:pt x="495863" y="453983"/>
                </a:cubicBezTo>
                <a:cubicBezTo>
                  <a:pt x="495863" y="422630"/>
                  <a:pt x="521327" y="397213"/>
                  <a:pt x="552739" y="397213"/>
                </a:cubicBezTo>
                <a:close/>
                <a:moveTo>
                  <a:pt x="547870" y="198571"/>
                </a:moveTo>
                <a:cubicBezTo>
                  <a:pt x="579282" y="198571"/>
                  <a:pt x="604746" y="223988"/>
                  <a:pt x="604746" y="255341"/>
                </a:cubicBezTo>
                <a:cubicBezTo>
                  <a:pt x="604746" y="286694"/>
                  <a:pt x="579282" y="312111"/>
                  <a:pt x="547870" y="312111"/>
                </a:cubicBezTo>
                <a:cubicBezTo>
                  <a:pt x="516458" y="312111"/>
                  <a:pt x="490994" y="286694"/>
                  <a:pt x="490994" y="255341"/>
                </a:cubicBezTo>
                <a:cubicBezTo>
                  <a:pt x="490994" y="223988"/>
                  <a:pt x="516458" y="198571"/>
                  <a:pt x="547870" y="198571"/>
                </a:cubicBezTo>
                <a:close/>
                <a:moveTo>
                  <a:pt x="119644" y="191797"/>
                </a:moveTo>
                <a:lnTo>
                  <a:pt x="127891" y="196674"/>
                </a:lnTo>
                <a:lnTo>
                  <a:pt x="121502" y="203292"/>
                </a:lnTo>
                <a:lnTo>
                  <a:pt x="129982" y="212233"/>
                </a:lnTo>
                <a:lnTo>
                  <a:pt x="122664" y="226050"/>
                </a:lnTo>
                <a:cubicBezTo>
                  <a:pt x="120573" y="230114"/>
                  <a:pt x="117321" y="229998"/>
                  <a:pt x="115462" y="225702"/>
                </a:cubicBezTo>
                <a:lnTo>
                  <a:pt x="109306" y="211652"/>
                </a:lnTo>
                <a:lnTo>
                  <a:pt x="117669" y="203176"/>
                </a:lnTo>
                <a:lnTo>
                  <a:pt x="111513" y="196441"/>
                </a:lnTo>
                <a:close/>
                <a:moveTo>
                  <a:pt x="88250" y="191374"/>
                </a:moveTo>
                <a:lnTo>
                  <a:pt x="111272" y="231774"/>
                </a:lnTo>
                <a:cubicBezTo>
                  <a:pt x="113597" y="235954"/>
                  <a:pt x="116620" y="238160"/>
                  <a:pt x="119760" y="238160"/>
                </a:cubicBezTo>
                <a:cubicBezTo>
                  <a:pt x="123015" y="238160"/>
                  <a:pt x="126038" y="235954"/>
                  <a:pt x="128364" y="231891"/>
                </a:cubicBezTo>
                <a:lnTo>
                  <a:pt x="152316" y="191490"/>
                </a:lnTo>
                <a:lnTo>
                  <a:pt x="195918" y="193812"/>
                </a:lnTo>
                <a:cubicBezTo>
                  <a:pt x="207894" y="194392"/>
                  <a:pt x="222195" y="199268"/>
                  <a:pt x="228241" y="204725"/>
                </a:cubicBezTo>
                <a:cubicBezTo>
                  <a:pt x="234520" y="210297"/>
                  <a:pt x="239287" y="224112"/>
                  <a:pt x="239287" y="236302"/>
                </a:cubicBezTo>
                <a:lnTo>
                  <a:pt x="239287" y="249653"/>
                </a:lnTo>
                <a:lnTo>
                  <a:pt x="183360" y="461987"/>
                </a:lnTo>
                <a:cubicBezTo>
                  <a:pt x="177663" y="483581"/>
                  <a:pt x="154874" y="501227"/>
                  <a:pt x="132433" y="501227"/>
                </a:cubicBezTo>
                <a:lnTo>
                  <a:pt x="122085" y="501227"/>
                </a:lnTo>
                <a:cubicBezTo>
                  <a:pt x="99645" y="501227"/>
                  <a:pt x="75925" y="483929"/>
                  <a:pt x="68949" y="462568"/>
                </a:cubicBezTo>
                <a:lnTo>
                  <a:pt x="0" y="249769"/>
                </a:lnTo>
                <a:lnTo>
                  <a:pt x="0" y="236302"/>
                </a:lnTo>
                <a:cubicBezTo>
                  <a:pt x="0" y="224112"/>
                  <a:pt x="4883" y="210297"/>
                  <a:pt x="11046" y="204725"/>
                </a:cubicBezTo>
                <a:cubicBezTo>
                  <a:pt x="17208" y="199268"/>
                  <a:pt x="31393" y="194509"/>
                  <a:pt x="43369" y="193812"/>
                </a:cubicBezTo>
                <a:close/>
                <a:moveTo>
                  <a:pt x="138106" y="151894"/>
                </a:moveTo>
                <a:cubicBezTo>
                  <a:pt x="140196" y="151081"/>
                  <a:pt x="142635" y="152127"/>
                  <a:pt x="143448" y="154218"/>
                </a:cubicBezTo>
                <a:cubicBezTo>
                  <a:pt x="144377" y="156426"/>
                  <a:pt x="143332" y="158866"/>
                  <a:pt x="141125" y="159679"/>
                </a:cubicBezTo>
                <a:cubicBezTo>
                  <a:pt x="131950" y="163281"/>
                  <a:pt x="124286" y="164559"/>
                  <a:pt x="118014" y="164559"/>
                </a:cubicBezTo>
                <a:cubicBezTo>
                  <a:pt x="105239" y="164559"/>
                  <a:pt x="98620" y="159330"/>
                  <a:pt x="98271" y="158982"/>
                </a:cubicBezTo>
                <a:cubicBezTo>
                  <a:pt x="96529" y="157588"/>
                  <a:pt x="96181" y="154915"/>
                  <a:pt x="97691" y="153172"/>
                </a:cubicBezTo>
                <a:cubicBezTo>
                  <a:pt x="99084" y="151430"/>
                  <a:pt x="101639" y="151081"/>
                  <a:pt x="103497" y="152591"/>
                </a:cubicBezTo>
                <a:cubicBezTo>
                  <a:pt x="103962" y="152940"/>
                  <a:pt x="114995" y="161073"/>
                  <a:pt x="138106" y="151894"/>
                </a:cubicBezTo>
                <a:close/>
                <a:moveTo>
                  <a:pt x="139648" y="119739"/>
                </a:moveTo>
                <a:cubicBezTo>
                  <a:pt x="147918" y="120435"/>
                  <a:pt x="149316" y="134921"/>
                  <a:pt x="149316" y="134921"/>
                </a:cubicBezTo>
                <a:lnTo>
                  <a:pt x="129981" y="134921"/>
                </a:lnTo>
                <a:cubicBezTo>
                  <a:pt x="129981" y="134921"/>
                  <a:pt x="131379" y="119044"/>
                  <a:pt x="139648" y="119739"/>
                </a:cubicBezTo>
                <a:close/>
                <a:moveTo>
                  <a:pt x="91170" y="119739"/>
                </a:moveTo>
                <a:cubicBezTo>
                  <a:pt x="99440" y="120435"/>
                  <a:pt x="100838" y="134921"/>
                  <a:pt x="100838" y="134921"/>
                </a:cubicBezTo>
                <a:lnTo>
                  <a:pt x="81503" y="134921"/>
                </a:lnTo>
                <a:cubicBezTo>
                  <a:pt x="81503" y="134921"/>
                  <a:pt x="82901" y="119044"/>
                  <a:pt x="91170" y="119739"/>
                </a:cubicBezTo>
                <a:close/>
                <a:moveTo>
                  <a:pt x="95591" y="95554"/>
                </a:moveTo>
                <a:cubicBezTo>
                  <a:pt x="92685" y="103451"/>
                  <a:pt x="84429" y="120752"/>
                  <a:pt x="67686" y="130042"/>
                </a:cubicBezTo>
                <a:lnTo>
                  <a:pt x="67686" y="157679"/>
                </a:lnTo>
                <a:cubicBezTo>
                  <a:pt x="67686" y="166736"/>
                  <a:pt x="75127" y="174168"/>
                  <a:pt x="84313" y="174168"/>
                </a:cubicBezTo>
                <a:lnTo>
                  <a:pt x="153379" y="174168"/>
                </a:lnTo>
                <a:cubicBezTo>
                  <a:pt x="162449" y="174168"/>
                  <a:pt x="169890" y="166736"/>
                  <a:pt x="169890" y="157562"/>
                </a:cubicBezTo>
                <a:lnTo>
                  <a:pt x="169890" y="112043"/>
                </a:lnTo>
                <a:cubicBezTo>
                  <a:pt x="153961" y="116340"/>
                  <a:pt x="122102" y="120752"/>
                  <a:pt x="100359" y="95554"/>
                </a:cubicBezTo>
                <a:close/>
                <a:moveTo>
                  <a:pt x="305807" y="35565"/>
                </a:moveTo>
                <a:lnTo>
                  <a:pt x="415442" y="35565"/>
                </a:lnTo>
                <a:cubicBezTo>
                  <a:pt x="425557" y="35565"/>
                  <a:pt x="433695" y="43692"/>
                  <a:pt x="433695" y="53792"/>
                </a:cubicBezTo>
                <a:cubicBezTo>
                  <a:pt x="433695" y="63892"/>
                  <a:pt x="425557" y="72018"/>
                  <a:pt x="415442" y="72018"/>
                </a:cubicBezTo>
                <a:lnTo>
                  <a:pt x="324060" y="72018"/>
                </a:lnTo>
                <a:lnTo>
                  <a:pt x="324060" y="237103"/>
                </a:lnTo>
                <a:lnTo>
                  <a:pt x="415442" y="237103"/>
                </a:lnTo>
                <a:cubicBezTo>
                  <a:pt x="425557" y="237103"/>
                  <a:pt x="433695" y="245346"/>
                  <a:pt x="433695" y="255330"/>
                </a:cubicBezTo>
                <a:cubicBezTo>
                  <a:pt x="433695" y="265430"/>
                  <a:pt x="425557" y="273556"/>
                  <a:pt x="415442" y="273556"/>
                </a:cubicBezTo>
                <a:lnTo>
                  <a:pt x="324060" y="273556"/>
                </a:lnTo>
                <a:lnTo>
                  <a:pt x="324060" y="469290"/>
                </a:lnTo>
                <a:lnTo>
                  <a:pt x="415442" y="469290"/>
                </a:lnTo>
                <a:cubicBezTo>
                  <a:pt x="425557" y="469290"/>
                  <a:pt x="433695" y="477416"/>
                  <a:pt x="433695" y="487516"/>
                </a:cubicBezTo>
                <a:cubicBezTo>
                  <a:pt x="433695" y="497617"/>
                  <a:pt x="425557" y="505743"/>
                  <a:pt x="415442" y="505743"/>
                </a:cubicBezTo>
                <a:lnTo>
                  <a:pt x="305807" y="505743"/>
                </a:lnTo>
                <a:cubicBezTo>
                  <a:pt x="295692" y="505743"/>
                  <a:pt x="287554" y="497617"/>
                  <a:pt x="287554" y="487516"/>
                </a:cubicBezTo>
                <a:lnTo>
                  <a:pt x="287554" y="53792"/>
                </a:lnTo>
                <a:cubicBezTo>
                  <a:pt x="287554" y="43692"/>
                  <a:pt x="295692" y="35565"/>
                  <a:pt x="305807" y="35565"/>
                </a:cubicBezTo>
                <a:close/>
                <a:moveTo>
                  <a:pt x="117102" y="32037"/>
                </a:moveTo>
                <a:cubicBezTo>
                  <a:pt x="195819" y="32037"/>
                  <a:pt x="179890" y="108676"/>
                  <a:pt x="179890" y="108676"/>
                </a:cubicBezTo>
                <a:cubicBezTo>
                  <a:pt x="179890" y="108676"/>
                  <a:pt x="179308" y="108908"/>
                  <a:pt x="178262" y="109373"/>
                </a:cubicBezTo>
                <a:lnTo>
                  <a:pt x="178262" y="157679"/>
                </a:lnTo>
                <a:cubicBezTo>
                  <a:pt x="178262" y="171381"/>
                  <a:pt x="167099" y="182412"/>
                  <a:pt x="153379" y="182412"/>
                </a:cubicBezTo>
                <a:lnTo>
                  <a:pt x="84313" y="182412"/>
                </a:lnTo>
                <a:cubicBezTo>
                  <a:pt x="70593" y="182412"/>
                  <a:pt x="59430" y="171265"/>
                  <a:pt x="59430" y="157562"/>
                </a:cubicBezTo>
                <a:lnTo>
                  <a:pt x="59430" y="133642"/>
                </a:lnTo>
                <a:cubicBezTo>
                  <a:pt x="58151" y="134106"/>
                  <a:pt x="56872" y="134571"/>
                  <a:pt x="55593" y="134803"/>
                </a:cubicBezTo>
                <a:cubicBezTo>
                  <a:pt x="55593" y="134803"/>
                  <a:pt x="34083" y="32153"/>
                  <a:pt x="117102" y="32037"/>
                </a:cubicBezTo>
                <a:close/>
                <a:moveTo>
                  <a:pt x="543107" y="0"/>
                </a:moveTo>
                <a:cubicBezTo>
                  <a:pt x="574499" y="0"/>
                  <a:pt x="599948" y="25417"/>
                  <a:pt x="599948" y="56770"/>
                </a:cubicBezTo>
                <a:cubicBezTo>
                  <a:pt x="599948" y="88123"/>
                  <a:pt x="574499" y="113540"/>
                  <a:pt x="543107" y="113540"/>
                </a:cubicBezTo>
                <a:cubicBezTo>
                  <a:pt x="511715" y="113540"/>
                  <a:pt x="486266" y="88123"/>
                  <a:pt x="486266" y="56770"/>
                </a:cubicBezTo>
                <a:cubicBezTo>
                  <a:pt x="486266" y="25417"/>
                  <a:pt x="511715" y="0"/>
                  <a:pt x="54310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57" name="íṣlîḍ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90437A1-1E9B-47D1-B5A4-2BB2BE1177C3}"/>
              </a:ext>
            </a:extLst>
          </p:cNvPr>
          <p:cNvSpPr/>
          <p:nvPr/>
        </p:nvSpPr>
        <p:spPr>
          <a:xfrm>
            <a:off x="4527277" y="1796262"/>
            <a:ext cx="313404" cy="262580"/>
          </a:xfrm>
          <a:custGeom>
            <a:avLst/>
            <a:gdLst>
              <a:gd name="connsiteX0" fmla="*/ 552739 w 609615"/>
              <a:gd name="connsiteY0" fmla="*/ 397213 h 510753"/>
              <a:gd name="connsiteX1" fmla="*/ 609615 w 609615"/>
              <a:gd name="connsiteY1" fmla="*/ 453983 h 510753"/>
              <a:gd name="connsiteX2" fmla="*/ 552739 w 609615"/>
              <a:gd name="connsiteY2" fmla="*/ 510753 h 510753"/>
              <a:gd name="connsiteX3" fmla="*/ 495863 w 609615"/>
              <a:gd name="connsiteY3" fmla="*/ 453983 h 510753"/>
              <a:gd name="connsiteX4" fmla="*/ 552739 w 609615"/>
              <a:gd name="connsiteY4" fmla="*/ 397213 h 510753"/>
              <a:gd name="connsiteX5" fmla="*/ 547870 w 609615"/>
              <a:gd name="connsiteY5" fmla="*/ 198571 h 510753"/>
              <a:gd name="connsiteX6" fmla="*/ 604746 w 609615"/>
              <a:gd name="connsiteY6" fmla="*/ 255341 h 510753"/>
              <a:gd name="connsiteX7" fmla="*/ 547870 w 609615"/>
              <a:gd name="connsiteY7" fmla="*/ 312111 h 510753"/>
              <a:gd name="connsiteX8" fmla="*/ 490994 w 609615"/>
              <a:gd name="connsiteY8" fmla="*/ 255341 h 510753"/>
              <a:gd name="connsiteX9" fmla="*/ 547870 w 609615"/>
              <a:gd name="connsiteY9" fmla="*/ 198571 h 510753"/>
              <a:gd name="connsiteX10" fmla="*/ 119644 w 609615"/>
              <a:gd name="connsiteY10" fmla="*/ 191797 h 510753"/>
              <a:gd name="connsiteX11" fmla="*/ 127891 w 609615"/>
              <a:gd name="connsiteY11" fmla="*/ 196674 h 510753"/>
              <a:gd name="connsiteX12" fmla="*/ 121502 w 609615"/>
              <a:gd name="connsiteY12" fmla="*/ 203292 h 510753"/>
              <a:gd name="connsiteX13" fmla="*/ 129982 w 609615"/>
              <a:gd name="connsiteY13" fmla="*/ 212233 h 510753"/>
              <a:gd name="connsiteX14" fmla="*/ 122664 w 609615"/>
              <a:gd name="connsiteY14" fmla="*/ 226050 h 510753"/>
              <a:gd name="connsiteX15" fmla="*/ 115462 w 609615"/>
              <a:gd name="connsiteY15" fmla="*/ 225702 h 510753"/>
              <a:gd name="connsiteX16" fmla="*/ 109306 w 609615"/>
              <a:gd name="connsiteY16" fmla="*/ 211652 h 510753"/>
              <a:gd name="connsiteX17" fmla="*/ 117669 w 609615"/>
              <a:gd name="connsiteY17" fmla="*/ 203176 h 510753"/>
              <a:gd name="connsiteX18" fmla="*/ 111513 w 609615"/>
              <a:gd name="connsiteY18" fmla="*/ 196441 h 510753"/>
              <a:gd name="connsiteX19" fmla="*/ 88250 w 609615"/>
              <a:gd name="connsiteY19" fmla="*/ 191374 h 510753"/>
              <a:gd name="connsiteX20" fmla="*/ 111272 w 609615"/>
              <a:gd name="connsiteY20" fmla="*/ 231774 h 510753"/>
              <a:gd name="connsiteX21" fmla="*/ 119760 w 609615"/>
              <a:gd name="connsiteY21" fmla="*/ 238160 h 510753"/>
              <a:gd name="connsiteX22" fmla="*/ 128364 w 609615"/>
              <a:gd name="connsiteY22" fmla="*/ 231891 h 510753"/>
              <a:gd name="connsiteX23" fmla="*/ 152316 w 609615"/>
              <a:gd name="connsiteY23" fmla="*/ 191490 h 510753"/>
              <a:gd name="connsiteX24" fmla="*/ 195918 w 609615"/>
              <a:gd name="connsiteY24" fmla="*/ 193812 h 510753"/>
              <a:gd name="connsiteX25" fmla="*/ 228241 w 609615"/>
              <a:gd name="connsiteY25" fmla="*/ 204725 h 510753"/>
              <a:gd name="connsiteX26" fmla="*/ 239287 w 609615"/>
              <a:gd name="connsiteY26" fmla="*/ 236302 h 510753"/>
              <a:gd name="connsiteX27" fmla="*/ 239287 w 609615"/>
              <a:gd name="connsiteY27" fmla="*/ 249653 h 510753"/>
              <a:gd name="connsiteX28" fmla="*/ 183360 w 609615"/>
              <a:gd name="connsiteY28" fmla="*/ 461987 h 510753"/>
              <a:gd name="connsiteX29" fmla="*/ 132433 w 609615"/>
              <a:gd name="connsiteY29" fmla="*/ 501227 h 510753"/>
              <a:gd name="connsiteX30" fmla="*/ 122085 w 609615"/>
              <a:gd name="connsiteY30" fmla="*/ 501227 h 510753"/>
              <a:gd name="connsiteX31" fmla="*/ 68949 w 609615"/>
              <a:gd name="connsiteY31" fmla="*/ 462568 h 510753"/>
              <a:gd name="connsiteX32" fmla="*/ 0 w 609615"/>
              <a:gd name="connsiteY32" fmla="*/ 249769 h 510753"/>
              <a:gd name="connsiteX33" fmla="*/ 0 w 609615"/>
              <a:gd name="connsiteY33" fmla="*/ 236302 h 510753"/>
              <a:gd name="connsiteX34" fmla="*/ 11046 w 609615"/>
              <a:gd name="connsiteY34" fmla="*/ 204725 h 510753"/>
              <a:gd name="connsiteX35" fmla="*/ 43369 w 609615"/>
              <a:gd name="connsiteY35" fmla="*/ 193812 h 510753"/>
              <a:gd name="connsiteX36" fmla="*/ 138106 w 609615"/>
              <a:gd name="connsiteY36" fmla="*/ 151894 h 510753"/>
              <a:gd name="connsiteX37" fmla="*/ 143448 w 609615"/>
              <a:gd name="connsiteY37" fmla="*/ 154218 h 510753"/>
              <a:gd name="connsiteX38" fmla="*/ 141125 w 609615"/>
              <a:gd name="connsiteY38" fmla="*/ 159679 h 510753"/>
              <a:gd name="connsiteX39" fmla="*/ 118014 w 609615"/>
              <a:gd name="connsiteY39" fmla="*/ 164559 h 510753"/>
              <a:gd name="connsiteX40" fmla="*/ 98271 w 609615"/>
              <a:gd name="connsiteY40" fmla="*/ 158982 h 510753"/>
              <a:gd name="connsiteX41" fmla="*/ 97691 w 609615"/>
              <a:gd name="connsiteY41" fmla="*/ 153172 h 510753"/>
              <a:gd name="connsiteX42" fmla="*/ 103497 w 609615"/>
              <a:gd name="connsiteY42" fmla="*/ 152591 h 510753"/>
              <a:gd name="connsiteX43" fmla="*/ 138106 w 609615"/>
              <a:gd name="connsiteY43" fmla="*/ 151894 h 510753"/>
              <a:gd name="connsiteX44" fmla="*/ 139648 w 609615"/>
              <a:gd name="connsiteY44" fmla="*/ 119739 h 510753"/>
              <a:gd name="connsiteX45" fmla="*/ 149316 w 609615"/>
              <a:gd name="connsiteY45" fmla="*/ 134921 h 510753"/>
              <a:gd name="connsiteX46" fmla="*/ 129981 w 609615"/>
              <a:gd name="connsiteY46" fmla="*/ 134921 h 510753"/>
              <a:gd name="connsiteX47" fmla="*/ 139648 w 609615"/>
              <a:gd name="connsiteY47" fmla="*/ 119739 h 510753"/>
              <a:gd name="connsiteX48" fmla="*/ 91170 w 609615"/>
              <a:gd name="connsiteY48" fmla="*/ 119739 h 510753"/>
              <a:gd name="connsiteX49" fmla="*/ 100838 w 609615"/>
              <a:gd name="connsiteY49" fmla="*/ 134921 h 510753"/>
              <a:gd name="connsiteX50" fmla="*/ 81503 w 609615"/>
              <a:gd name="connsiteY50" fmla="*/ 134921 h 510753"/>
              <a:gd name="connsiteX51" fmla="*/ 91170 w 609615"/>
              <a:gd name="connsiteY51" fmla="*/ 119739 h 510753"/>
              <a:gd name="connsiteX52" fmla="*/ 95591 w 609615"/>
              <a:gd name="connsiteY52" fmla="*/ 95554 h 510753"/>
              <a:gd name="connsiteX53" fmla="*/ 67686 w 609615"/>
              <a:gd name="connsiteY53" fmla="*/ 130042 h 510753"/>
              <a:gd name="connsiteX54" fmla="*/ 67686 w 609615"/>
              <a:gd name="connsiteY54" fmla="*/ 157679 h 510753"/>
              <a:gd name="connsiteX55" fmla="*/ 84313 w 609615"/>
              <a:gd name="connsiteY55" fmla="*/ 174168 h 510753"/>
              <a:gd name="connsiteX56" fmla="*/ 153379 w 609615"/>
              <a:gd name="connsiteY56" fmla="*/ 174168 h 510753"/>
              <a:gd name="connsiteX57" fmla="*/ 169890 w 609615"/>
              <a:gd name="connsiteY57" fmla="*/ 157562 h 510753"/>
              <a:gd name="connsiteX58" fmla="*/ 169890 w 609615"/>
              <a:gd name="connsiteY58" fmla="*/ 112043 h 510753"/>
              <a:gd name="connsiteX59" fmla="*/ 100359 w 609615"/>
              <a:gd name="connsiteY59" fmla="*/ 95554 h 510753"/>
              <a:gd name="connsiteX60" fmla="*/ 305807 w 609615"/>
              <a:gd name="connsiteY60" fmla="*/ 35565 h 510753"/>
              <a:gd name="connsiteX61" fmla="*/ 415442 w 609615"/>
              <a:gd name="connsiteY61" fmla="*/ 35565 h 510753"/>
              <a:gd name="connsiteX62" fmla="*/ 433695 w 609615"/>
              <a:gd name="connsiteY62" fmla="*/ 53792 h 510753"/>
              <a:gd name="connsiteX63" fmla="*/ 415442 w 609615"/>
              <a:gd name="connsiteY63" fmla="*/ 72018 h 510753"/>
              <a:gd name="connsiteX64" fmla="*/ 324060 w 609615"/>
              <a:gd name="connsiteY64" fmla="*/ 72018 h 510753"/>
              <a:gd name="connsiteX65" fmla="*/ 324060 w 609615"/>
              <a:gd name="connsiteY65" fmla="*/ 237103 h 510753"/>
              <a:gd name="connsiteX66" fmla="*/ 415442 w 609615"/>
              <a:gd name="connsiteY66" fmla="*/ 237103 h 510753"/>
              <a:gd name="connsiteX67" fmla="*/ 433695 w 609615"/>
              <a:gd name="connsiteY67" fmla="*/ 255330 h 510753"/>
              <a:gd name="connsiteX68" fmla="*/ 415442 w 609615"/>
              <a:gd name="connsiteY68" fmla="*/ 273556 h 510753"/>
              <a:gd name="connsiteX69" fmla="*/ 324060 w 609615"/>
              <a:gd name="connsiteY69" fmla="*/ 273556 h 510753"/>
              <a:gd name="connsiteX70" fmla="*/ 324060 w 609615"/>
              <a:gd name="connsiteY70" fmla="*/ 469290 h 510753"/>
              <a:gd name="connsiteX71" fmla="*/ 415442 w 609615"/>
              <a:gd name="connsiteY71" fmla="*/ 469290 h 510753"/>
              <a:gd name="connsiteX72" fmla="*/ 433695 w 609615"/>
              <a:gd name="connsiteY72" fmla="*/ 487516 h 510753"/>
              <a:gd name="connsiteX73" fmla="*/ 415442 w 609615"/>
              <a:gd name="connsiteY73" fmla="*/ 505743 h 510753"/>
              <a:gd name="connsiteX74" fmla="*/ 305807 w 609615"/>
              <a:gd name="connsiteY74" fmla="*/ 505743 h 510753"/>
              <a:gd name="connsiteX75" fmla="*/ 287554 w 609615"/>
              <a:gd name="connsiteY75" fmla="*/ 487516 h 510753"/>
              <a:gd name="connsiteX76" fmla="*/ 287554 w 609615"/>
              <a:gd name="connsiteY76" fmla="*/ 53792 h 510753"/>
              <a:gd name="connsiteX77" fmla="*/ 305807 w 609615"/>
              <a:gd name="connsiteY77" fmla="*/ 35565 h 510753"/>
              <a:gd name="connsiteX78" fmla="*/ 117102 w 609615"/>
              <a:gd name="connsiteY78" fmla="*/ 32037 h 510753"/>
              <a:gd name="connsiteX79" fmla="*/ 179890 w 609615"/>
              <a:gd name="connsiteY79" fmla="*/ 108676 h 510753"/>
              <a:gd name="connsiteX80" fmla="*/ 178262 w 609615"/>
              <a:gd name="connsiteY80" fmla="*/ 109373 h 510753"/>
              <a:gd name="connsiteX81" fmla="*/ 178262 w 609615"/>
              <a:gd name="connsiteY81" fmla="*/ 157679 h 510753"/>
              <a:gd name="connsiteX82" fmla="*/ 153379 w 609615"/>
              <a:gd name="connsiteY82" fmla="*/ 182412 h 510753"/>
              <a:gd name="connsiteX83" fmla="*/ 84313 w 609615"/>
              <a:gd name="connsiteY83" fmla="*/ 182412 h 510753"/>
              <a:gd name="connsiteX84" fmla="*/ 59430 w 609615"/>
              <a:gd name="connsiteY84" fmla="*/ 157562 h 510753"/>
              <a:gd name="connsiteX85" fmla="*/ 59430 w 609615"/>
              <a:gd name="connsiteY85" fmla="*/ 133642 h 510753"/>
              <a:gd name="connsiteX86" fmla="*/ 55593 w 609615"/>
              <a:gd name="connsiteY86" fmla="*/ 134803 h 510753"/>
              <a:gd name="connsiteX87" fmla="*/ 117102 w 609615"/>
              <a:gd name="connsiteY87" fmla="*/ 32037 h 510753"/>
              <a:gd name="connsiteX88" fmla="*/ 543107 w 609615"/>
              <a:gd name="connsiteY88" fmla="*/ 0 h 510753"/>
              <a:gd name="connsiteX89" fmla="*/ 599948 w 609615"/>
              <a:gd name="connsiteY89" fmla="*/ 56770 h 510753"/>
              <a:gd name="connsiteX90" fmla="*/ 543107 w 609615"/>
              <a:gd name="connsiteY90" fmla="*/ 113540 h 510753"/>
              <a:gd name="connsiteX91" fmla="*/ 486266 w 609615"/>
              <a:gd name="connsiteY91" fmla="*/ 56770 h 510753"/>
              <a:gd name="connsiteX92" fmla="*/ 543107 w 609615"/>
              <a:gd name="connsiteY92" fmla="*/ 0 h 51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609615" h="510753">
                <a:moveTo>
                  <a:pt x="552739" y="397213"/>
                </a:moveTo>
                <a:cubicBezTo>
                  <a:pt x="584151" y="397213"/>
                  <a:pt x="609615" y="422630"/>
                  <a:pt x="609615" y="453983"/>
                </a:cubicBezTo>
                <a:cubicBezTo>
                  <a:pt x="609615" y="485336"/>
                  <a:pt x="584151" y="510753"/>
                  <a:pt x="552739" y="510753"/>
                </a:cubicBezTo>
                <a:cubicBezTo>
                  <a:pt x="521327" y="510753"/>
                  <a:pt x="495863" y="485336"/>
                  <a:pt x="495863" y="453983"/>
                </a:cubicBezTo>
                <a:cubicBezTo>
                  <a:pt x="495863" y="422630"/>
                  <a:pt x="521327" y="397213"/>
                  <a:pt x="552739" y="397213"/>
                </a:cubicBezTo>
                <a:close/>
                <a:moveTo>
                  <a:pt x="547870" y="198571"/>
                </a:moveTo>
                <a:cubicBezTo>
                  <a:pt x="579282" y="198571"/>
                  <a:pt x="604746" y="223988"/>
                  <a:pt x="604746" y="255341"/>
                </a:cubicBezTo>
                <a:cubicBezTo>
                  <a:pt x="604746" y="286694"/>
                  <a:pt x="579282" y="312111"/>
                  <a:pt x="547870" y="312111"/>
                </a:cubicBezTo>
                <a:cubicBezTo>
                  <a:pt x="516458" y="312111"/>
                  <a:pt x="490994" y="286694"/>
                  <a:pt x="490994" y="255341"/>
                </a:cubicBezTo>
                <a:cubicBezTo>
                  <a:pt x="490994" y="223988"/>
                  <a:pt x="516458" y="198571"/>
                  <a:pt x="547870" y="198571"/>
                </a:cubicBezTo>
                <a:close/>
                <a:moveTo>
                  <a:pt x="119644" y="191797"/>
                </a:moveTo>
                <a:lnTo>
                  <a:pt x="127891" y="196674"/>
                </a:lnTo>
                <a:lnTo>
                  <a:pt x="121502" y="203292"/>
                </a:lnTo>
                <a:lnTo>
                  <a:pt x="129982" y="212233"/>
                </a:lnTo>
                <a:lnTo>
                  <a:pt x="122664" y="226050"/>
                </a:lnTo>
                <a:cubicBezTo>
                  <a:pt x="120573" y="230114"/>
                  <a:pt x="117321" y="229998"/>
                  <a:pt x="115462" y="225702"/>
                </a:cubicBezTo>
                <a:lnTo>
                  <a:pt x="109306" y="211652"/>
                </a:lnTo>
                <a:lnTo>
                  <a:pt x="117669" y="203176"/>
                </a:lnTo>
                <a:lnTo>
                  <a:pt x="111513" y="196441"/>
                </a:lnTo>
                <a:close/>
                <a:moveTo>
                  <a:pt x="88250" y="191374"/>
                </a:moveTo>
                <a:lnTo>
                  <a:pt x="111272" y="231774"/>
                </a:lnTo>
                <a:cubicBezTo>
                  <a:pt x="113597" y="235954"/>
                  <a:pt x="116620" y="238160"/>
                  <a:pt x="119760" y="238160"/>
                </a:cubicBezTo>
                <a:cubicBezTo>
                  <a:pt x="123015" y="238160"/>
                  <a:pt x="126038" y="235954"/>
                  <a:pt x="128364" y="231891"/>
                </a:cubicBezTo>
                <a:lnTo>
                  <a:pt x="152316" y="191490"/>
                </a:lnTo>
                <a:lnTo>
                  <a:pt x="195918" y="193812"/>
                </a:lnTo>
                <a:cubicBezTo>
                  <a:pt x="207894" y="194392"/>
                  <a:pt x="222195" y="199268"/>
                  <a:pt x="228241" y="204725"/>
                </a:cubicBezTo>
                <a:cubicBezTo>
                  <a:pt x="234520" y="210297"/>
                  <a:pt x="239287" y="224112"/>
                  <a:pt x="239287" y="236302"/>
                </a:cubicBezTo>
                <a:lnTo>
                  <a:pt x="239287" y="249653"/>
                </a:lnTo>
                <a:lnTo>
                  <a:pt x="183360" y="461987"/>
                </a:lnTo>
                <a:cubicBezTo>
                  <a:pt x="177663" y="483581"/>
                  <a:pt x="154874" y="501227"/>
                  <a:pt x="132433" y="501227"/>
                </a:cubicBezTo>
                <a:lnTo>
                  <a:pt x="122085" y="501227"/>
                </a:lnTo>
                <a:cubicBezTo>
                  <a:pt x="99645" y="501227"/>
                  <a:pt x="75925" y="483929"/>
                  <a:pt x="68949" y="462568"/>
                </a:cubicBezTo>
                <a:lnTo>
                  <a:pt x="0" y="249769"/>
                </a:lnTo>
                <a:lnTo>
                  <a:pt x="0" y="236302"/>
                </a:lnTo>
                <a:cubicBezTo>
                  <a:pt x="0" y="224112"/>
                  <a:pt x="4883" y="210297"/>
                  <a:pt x="11046" y="204725"/>
                </a:cubicBezTo>
                <a:cubicBezTo>
                  <a:pt x="17208" y="199268"/>
                  <a:pt x="31393" y="194509"/>
                  <a:pt x="43369" y="193812"/>
                </a:cubicBezTo>
                <a:close/>
                <a:moveTo>
                  <a:pt x="138106" y="151894"/>
                </a:moveTo>
                <a:cubicBezTo>
                  <a:pt x="140196" y="151081"/>
                  <a:pt x="142635" y="152127"/>
                  <a:pt x="143448" y="154218"/>
                </a:cubicBezTo>
                <a:cubicBezTo>
                  <a:pt x="144377" y="156426"/>
                  <a:pt x="143332" y="158866"/>
                  <a:pt x="141125" y="159679"/>
                </a:cubicBezTo>
                <a:cubicBezTo>
                  <a:pt x="131950" y="163281"/>
                  <a:pt x="124286" y="164559"/>
                  <a:pt x="118014" y="164559"/>
                </a:cubicBezTo>
                <a:cubicBezTo>
                  <a:pt x="105239" y="164559"/>
                  <a:pt x="98620" y="159330"/>
                  <a:pt x="98271" y="158982"/>
                </a:cubicBezTo>
                <a:cubicBezTo>
                  <a:pt x="96529" y="157588"/>
                  <a:pt x="96181" y="154915"/>
                  <a:pt x="97691" y="153172"/>
                </a:cubicBezTo>
                <a:cubicBezTo>
                  <a:pt x="99084" y="151430"/>
                  <a:pt x="101639" y="151081"/>
                  <a:pt x="103497" y="152591"/>
                </a:cubicBezTo>
                <a:cubicBezTo>
                  <a:pt x="103962" y="152940"/>
                  <a:pt x="114995" y="161073"/>
                  <a:pt x="138106" y="151894"/>
                </a:cubicBezTo>
                <a:close/>
                <a:moveTo>
                  <a:pt x="139648" y="119739"/>
                </a:moveTo>
                <a:cubicBezTo>
                  <a:pt x="147918" y="120435"/>
                  <a:pt x="149316" y="134921"/>
                  <a:pt x="149316" y="134921"/>
                </a:cubicBezTo>
                <a:lnTo>
                  <a:pt x="129981" y="134921"/>
                </a:lnTo>
                <a:cubicBezTo>
                  <a:pt x="129981" y="134921"/>
                  <a:pt x="131379" y="119044"/>
                  <a:pt x="139648" y="119739"/>
                </a:cubicBezTo>
                <a:close/>
                <a:moveTo>
                  <a:pt x="91170" y="119739"/>
                </a:moveTo>
                <a:cubicBezTo>
                  <a:pt x="99440" y="120435"/>
                  <a:pt x="100838" y="134921"/>
                  <a:pt x="100838" y="134921"/>
                </a:cubicBezTo>
                <a:lnTo>
                  <a:pt x="81503" y="134921"/>
                </a:lnTo>
                <a:cubicBezTo>
                  <a:pt x="81503" y="134921"/>
                  <a:pt x="82901" y="119044"/>
                  <a:pt x="91170" y="119739"/>
                </a:cubicBezTo>
                <a:close/>
                <a:moveTo>
                  <a:pt x="95591" y="95554"/>
                </a:moveTo>
                <a:cubicBezTo>
                  <a:pt x="92685" y="103451"/>
                  <a:pt x="84429" y="120752"/>
                  <a:pt x="67686" y="130042"/>
                </a:cubicBezTo>
                <a:lnTo>
                  <a:pt x="67686" y="157679"/>
                </a:lnTo>
                <a:cubicBezTo>
                  <a:pt x="67686" y="166736"/>
                  <a:pt x="75127" y="174168"/>
                  <a:pt x="84313" y="174168"/>
                </a:cubicBezTo>
                <a:lnTo>
                  <a:pt x="153379" y="174168"/>
                </a:lnTo>
                <a:cubicBezTo>
                  <a:pt x="162449" y="174168"/>
                  <a:pt x="169890" y="166736"/>
                  <a:pt x="169890" y="157562"/>
                </a:cubicBezTo>
                <a:lnTo>
                  <a:pt x="169890" y="112043"/>
                </a:lnTo>
                <a:cubicBezTo>
                  <a:pt x="153961" y="116340"/>
                  <a:pt x="122102" y="120752"/>
                  <a:pt x="100359" y="95554"/>
                </a:cubicBezTo>
                <a:close/>
                <a:moveTo>
                  <a:pt x="305807" y="35565"/>
                </a:moveTo>
                <a:lnTo>
                  <a:pt x="415442" y="35565"/>
                </a:lnTo>
                <a:cubicBezTo>
                  <a:pt x="425557" y="35565"/>
                  <a:pt x="433695" y="43692"/>
                  <a:pt x="433695" y="53792"/>
                </a:cubicBezTo>
                <a:cubicBezTo>
                  <a:pt x="433695" y="63892"/>
                  <a:pt x="425557" y="72018"/>
                  <a:pt x="415442" y="72018"/>
                </a:cubicBezTo>
                <a:lnTo>
                  <a:pt x="324060" y="72018"/>
                </a:lnTo>
                <a:lnTo>
                  <a:pt x="324060" y="237103"/>
                </a:lnTo>
                <a:lnTo>
                  <a:pt x="415442" y="237103"/>
                </a:lnTo>
                <a:cubicBezTo>
                  <a:pt x="425557" y="237103"/>
                  <a:pt x="433695" y="245346"/>
                  <a:pt x="433695" y="255330"/>
                </a:cubicBezTo>
                <a:cubicBezTo>
                  <a:pt x="433695" y="265430"/>
                  <a:pt x="425557" y="273556"/>
                  <a:pt x="415442" y="273556"/>
                </a:cubicBezTo>
                <a:lnTo>
                  <a:pt x="324060" y="273556"/>
                </a:lnTo>
                <a:lnTo>
                  <a:pt x="324060" y="469290"/>
                </a:lnTo>
                <a:lnTo>
                  <a:pt x="415442" y="469290"/>
                </a:lnTo>
                <a:cubicBezTo>
                  <a:pt x="425557" y="469290"/>
                  <a:pt x="433695" y="477416"/>
                  <a:pt x="433695" y="487516"/>
                </a:cubicBezTo>
                <a:cubicBezTo>
                  <a:pt x="433695" y="497617"/>
                  <a:pt x="425557" y="505743"/>
                  <a:pt x="415442" y="505743"/>
                </a:cubicBezTo>
                <a:lnTo>
                  <a:pt x="305807" y="505743"/>
                </a:lnTo>
                <a:cubicBezTo>
                  <a:pt x="295692" y="505743"/>
                  <a:pt x="287554" y="497617"/>
                  <a:pt x="287554" y="487516"/>
                </a:cubicBezTo>
                <a:lnTo>
                  <a:pt x="287554" y="53792"/>
                </a:lnTo>
                <a:cubicBezTo>
                  <a:pt x="287554" y="43692"/>
                  <a:pt x="295692" y="35565"/>
                  <a:pt x="305807" y="35565"/>
                </a:cubicBezTo>
                <a:close/>
                <a:moveTo>
                  <a:pt x="117102" y="32037"/>
                </a:moveTo>
                <a:cubicBezTo>
                  <a:pt x="195819" y="32037"/>
                  <a:pt x="179890" y="108676"/>
                  <a:pt x="179890" y="108676"/>
                </a:cubicBezTo>
                <a:cubicBezTo>
                  <a:pt x="179890" y="108676"/>
                  <a:pt x="179308" y="108908"/>
                  <a:pt x="178262" y="109373"/>
                </a:cubicBezTo>
                <a:lnTo>
                  <a:pt x="178262" y="157679"/>
                </a:lnTo>
                <a:cubicBezTo>
                  <a:pt x="178262" y="171381"/>
                  <a:pt x="167099" y="182412"/>
                  <a:pt x="153379" y="182412"/>
                </a:cubicBezTo>
                <a:lnTo>
                  <a:pt x="84313" y="182412"/>
                </a:lnTo>
                <a:cubicBezTo>
                  <a:pt x="70593" y="182412"/>
                  <a:pt x="59430" y="171265"/>
                  <a:pt x="59430" y="157562"/>
                </a:cubicBezTo>
                <a:lnTo>
                  <a:pt x="59430" y="133642"/>
                </a:lnTo>
                <a:cubicBezTo>
                  <a:pt x="58151" y="134106"/>
                  <a:pt x="56872" y="134571"/>
                  <a:pt x="55593" y="134803"/>
                </a:cubicBezTo>
                <a:cubicBezTo>
                  <a:pt x="55593" y="134803"/>
                  <a:pt x="34083" y="32153"/>
                  <a:pt x="117102" y="32037"/>
                </a:cubicBezTo>
                <a:close/>
                <a:moveTo>
                  <a:pt x="543107" y="0"/>
                </a:moveTo>
                <a:cubicBezTo>
                  <a:pt x="574499" y="0"/>
                  <a:pt x="599948" y="25417"/>
                  <a:pt x="599948" y="56770"/>
                </a:cubicBezTo>
                <a:cubicBezTo>
                  <a:pt x="599948" y="88123"/>
                  <a:pt x="574499" y="113540"/>
                  <a:pt x="543107" y="113540"/>
                </a:cubicBezTo>
                <a:cubicBezTo>
                  <a:pt x="511715" y="113540"/>
                  <a:pt x="486266" y="88123"/>
                  <a:pt x="486266" y="56770"/>
                </a:cubicBezTo>
                <a:cubicBezTo>
                  <a:pt x="486266" y="25417"/>
                  <a:pt x="511715" y="0"/>
                  <a:pt x="54310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2" name="îšlíd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1BFAE51-4575-475A-A7E5-381ACFEC3AD8}"/>
              </a:ext>
            </a:extLst>
          </p:cNvPr>
          <p:cNvSpPr/>
          <p:nvPr/>
        </p:nvSpPr>
        <p:spPr>
          <a:xfrm>
            <a:off x="6718300" y="3328473"/>
            <a:ext cx="535551" cy="535550"/>
          </a:xfrm>
          <a:prstGeom prst="ellipse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id-ID"/>
          </a:p>
        </p:txBody>
      </p:sp>
      <p:sp>
        <p:nvSpPr>
          <p:cNvPr id="23" name="îṥ1îd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86F00A3-5335-45CE-AA47-3D2B00876343}"/>
              </a:ext>
            </a:extLst>
          </p:cNvPr>
          <p:cNvSpPr/>
          <p:nvPr/>
        </p:nvSpPr>
        <p:spPr>
          <a:xfrm>
            <a:off x="6842224" y="3439546"/>
            <a:ext cx="287707" cy="31340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556973" h="606722">
                <a:moveTo>
                  <a:pt x="480190" y="505602"/>
                </a:moveTo>
                <a:cubicBezTo>
                  <a:pt x="522897" y="505602"/>
                  <a:pt x="556973" y="537147"/>
                  <a:pt x="556973" y="556162"/>
                </a:cubicBezTo>
                <a:lnTo>
                  <a:pt x="556439" y="586996"/>
                </a:lnTo>
                <a:cubicBezTo>
                  <a:pt x="556261" y="597925"/>
                  <a:pt x="547364" y="606722"/>
                  <a:pt x="536420" y="606722"/>
                </a:cubicBezTo>
                <a:lnTo>
                  <a:pt x="425206" y="606722"/>
                </a:lnTo>
                <a:cubicBezTo>
                  <a:pt x="414173" y="606722"/>
                  <a:pt x="405187" y="597748"/>
                  <a:pt x="405187" y="586640"/>
                </a:cubicBezTo>
                <a:lnTo>
                  <a:pt x="405187" y="556162"/>
                </a:lnTo>
                <a:cubicBezTo>
                  <a:pt x="405187" y="537147"/>
                  <a:pt x="437573" y="505602"/>
                  <a:pt x="480190" y="505602"/>
                </a:cubicBezTo>
                <a:close/>
                <a:moveTo>
                  <a:pt x="277711" y="505602"/>
                </a:moveTo>
                <a:cubicBezTo>
                  <a:pt x="320343" y="505602"/>
                  <a:pt x="354520" y="537147"/>
                  <a:pt x="354520" y="556162"/>
                </a:cubicBezTo>
                <a:lnTo>
                  <a:pt x="353986" y="586996"/>
                </a:lnTo>
                <a:cubicBezTo>
                  <a:pt x="353808" y="597925"/>
                  <a:pt x="344908" y="606722"/>
                  <a:pt x="333960" y="606722"/>
                </a:cubicBezTo>
                <a:lnTo>
                  <a:pt x="222619" y="606722"/>
                </a:lnTo>
                <a:cubicBezTo>
                  <a:pt x="211582" y="606722"/>
                  <a:pt x="202593" y="597748"/>
                  <a:pt x="202593" y="586640"/>
                </a:cubicBezTo>
                <a:lnTo>
                  <a:pt x="202593" y="556162"/>
                </a:lnTo>
                <a:cubicBezTo>
                  <a:pt x="202593" y="537147"/>
                  <a:pt x="234990" y="505602"/>
                  <a:pt x="277711" y="505602"/>
                </a:cubicBezTo>
                <a:close/>
                <a:moveTo>
                  <a:pt x="75118" y="505602"/>
                </a:moveTo>
                <a:cubicBezTo>
                  <a:pt x="117839" y="505602"/>
                  <a:pt x="151927" y="537147"/>
                  <a:pt x="151927" y="556162"/>
                </a:cubicBezTo>
                <a:lnTo>
                  <a:pt x="151393" y="586996"/>
                </a:lnTo>
                <a:cubicBezTo>
                  <a:pt x="151215" y="597925"/>
                  <a:pt x="142315" y="606722"/>
                  <a:pt x="131367" y="606722"/>
                </a:cubicBezTo>
                <a:lnTo>
                  <a:pt x="20115" y="606722"/>
                </a:lnTo>
                <a:cubicBezTo>
                  <a:pt x="8989" y="606722"/>
                  <a:pt x="0" y="597748"/>
                  <a:pt x="0" y="586640"/>
                </a:cubicBezTo>
                <a:lnTo>
                  <a:pt x="0" y="556162"/>
                </a:lnTo>
                <a:cubicBezTo>
                  <a:pt x="0" y="537147"/>
                  <a:pt x="32486" y="505602"/>
                  <a:pt x="75118" y="505602"/>
                </a:cubicBezTo>
                <a:close/>
                <a:moveTo>
                  <a:pt x="481080" y="379219"/>
                </a:moveTo>
                <a:cubicBezTo>
                  <a:pt x="509043" y="379219"/>
                  <a:pt x="531711" y="401840"/>
                  <a:pt x="531711" y="429744"/>
                </a:cubicBezTo>
                <a:cubicBezTo>
                  <a:pt x="531711" y="457648"/>
                  <a:pt x="509043" y="480269"/>
                  <a:pt x="481080" y="480269"/>
                </a:cubicBezTo>
                <a:cubicBezTo>
                  <a:pt x="453117" y="480269"/>
                  <a:pt x="430449" y="457648"/>
                  <a:pt x="430449" y="429744"/>
                </a:cubicBezTo>
                <a:cubicBezTo>
                  <a:pt x="430449" y="401840"/>
                  <a:pt x="453117" y="379219"/>
                  <a:pt x="481080" y="379219"/>
                </a:cubicBezTo>
                <a:close/>
                <a:moveTo>
                  <a:pt x="278522" y="379219"/>
                </a:moveTo>
                <a:cubicBezTo>
                  <a:pt x="306465" y="379219"/>
                  <a:pt x="329118" y="401840"/>
                  <a:pt x="329118" y="429744"/>
                </a:cubicBezTo>
                <a:cubicBezTo>
                  <a:pt x="329118" y="457648"/>
                  <a:pt x="306465" y="480269"/>
                  <a:pt x="278522" y="480269"/>
                </a:cubicBezTo>
                <a:cubicBezTo>
                  <a:pt x="250579" y="480269"/>
                  <a:pt x="227926" y="457648"/>
                  <a:pt x="227926" y="429744"/>
                </a:cubicBezTo>
                <a:cubicBezTo>
                  <a:pt x="227926" y="401840"/>
                  <a:pt x="250579" y="379219"/>
                  <a:pt x="278522" y="379219"/>
                </a:cubicBezTo>
                <a:close/>
                <a:moveTo>
                  <a:pt x="76035" y="379219"/>
                </a:moveTo>
                <a:cubicBezTo>
                  <a:pt x="103998" y="379219"/>
                  <a:pt x="126666" y="401840"/>
                  <a:pt x="126666" y="429744"/>
                </a:cubicBezTo>
                <a:cubicBezTo>
                  <a:pt x="126666" y="457648"/>
                  <a:pt x="103998" y="480269"/>
                  <a:pt x="76035" y="480269"/>
                </a:cubicBezTo>
                <a:cubicBezTo>
                  <a:pt x="48072" y="480269"/>
                  <a:pt x="25404" y="457648"/>
                  <a:pt x="25404" y="429744"/>
                </a:cubicBezTo>
                <a:cubicBezTo>
                  <a:pt x="25404" y="401840"/>
                  <a:pt x="48072" y="379219"/>
                  <a:pt x="76035" y="379219"/>
                </a:cubicBezTo>
                <a:close/>
                <a:moveTo>
                  <a:pt x="353886" y="80445"/>
                </a:moveTo>
                <a:lnTo>
                  <a:pt x="360298" y="80445"/>
                </a:lnTo>
                <a:cubicBezTo>
                  <a:pt x="362435" y="80445"/>
                  <a:pt x="364216" y="80712"/>
                  <a:pt x="365552" y="81424"/>
                </a:cubicBezTo>
                <a:cubicBezTo>
                  <a:pt x="366888" y="82136"/>
                  <a:pt x="367956" y="82936"/>
                  <a:pt x="368669" y="84004"/>
                </a:cubicBezTo>
                <a:cubicBezTo>
                  <a:pt x="369381" y="84982"/>
                  <a:pt x="369916" y="86139"/>
                  <a:pt x="370183" y="87206"/>
                </a:cubicBezTo>
                <a:cubicBezTo>
                  <a:pt x="370361" y="88363"/>
                  <a:pt x="370539" y="89341"/>
                  <a:pt x="370539" y="90142"/>
                </a:cubicBezTo>
                <a:cubicBezTo>
                  <a:pt x="370539" y="92277"/>
                  <a:pt x="370272" y="94145"/>
                  <a:pt x="369738" y="95569"/>
                </a:cubicBezTo>
                <a:cubicBezTo>
                  <a:pt x="369203" y="96992"/>
                  <a:pt x="368491" y="98149"/>
                  <a:pt x="367600" y="98949"/>
                </a:cubicBezTo>
                <a:cubicBezTo>
                  <a:pt x="366799" y="99750"/>
                  <a:pt x="365819" y="100373"/>
                  <a:pt x="364840" y="100728"/>
                </a:cubicBezTo>
                <a:cubicBezTo>
                  <a:pt x="363860" y="101084"/>
                  <a:pt x="362791" y="101262"/>
                  <a:pt x="361723" y="101262"/>
                </a:cubicBezTo>
                <a:lnTo>
                  <a:pt x="353886" y="101262"/>
                </a:lnTo>
                <a:close/>
                <a:moveTo>
                  <a:pt x="288104" y="75802"/>
                </a:moveTo>
                <a:lnTo>
                  <a:pt x="288104" y="81667"/>
                </a:lnTo>
                <a:lnTo>
                  <a:pt x="303770" y="81667"/>
                </a:lnTo>
                <a:lnTo>
                  <a:pt x="303770" y="128321"/>
                </a:lnTo>
                <a:lnTo>
                  <a:pt x="312404" y="128321"/>
                </a:lnTo>
                <a:lnTo>
                  <a:pt x="312404" y="81667"/>
                </a:lnTo>
                <a:lnTo>
                  <a:pt x="328159" y="81667"/>
                </a:lnTo>
                <a:lnTo>
                  <a:pt x="328159" y="75802"/>
                </a:lnTo>
                <a:close/>
                <a:moveTo>
                  <a:pt x="233896" y="75802"/>
                </a:moveTo>
                <a:lnTo>
                  <a:pt x="233896" y="81667"/>
                </a:lnTo>
                <a:lnTo>
                  <a:pt x="249562" y="81667"/>
                </a:lnTo>
                <a:lnTo>
                  <a:pt x="249562" y="128321"/>
                </a:lnTo>
                <a:lnTo>
                  <a:pt x="258196" y="128321"/>
                </a:lnTo>
                <a:lnTo>
                  <a:pt x="258196" y="81667"/>
                </a:lnTo>
                <a:lnTo>
                  <a:pt x="273951" y="81667"/>
                </a:lnTo>
                <a:lnTo>
                  <a:pt x="273951" y="75802"/>
                </a:lnTo>
                <a:close/>
                <a:moveTo>
                  <a:pt x="183516" y="75802"/>
                </a:moveTo>
                <a:lnTo>
                  <a:pt x="183516" y="128321"/>
                </a:lnTo>
                <a:lnTo>
                  <a:pt x="192239" y="128321"/>
                </a:lnTo>
                <a:lnTo>
                  <a:pt x="192239" y="104683"/>
                </a:lnTo>
                <a:lnTo>
                  <a:pt x="215026" y="104683"/>
                </a:lnTo>
                <a:lnTo>
                  <a:pt x="215026" y="128321"/>
                </a:lnTo>
                <a:lnTo>
                  <a:pt x="223571" y="128321"/>
                </a:lnTo>
                <a:lnTo>
                  <a:pt x="223571" y="75802"/>
                </a:lnTo>
                <a:lnTo>
                  <a:pt x="215026" y="75802"/>
                </a:lnTo>
                <a:lnTo>
                  <a:pt x="215026" y="98818"/>
                </a:lnTo>
                <a:lnTo>
                  <a:pt x="192239" y="98818"/>
                </a:lnTo>
                <a:lnTo>
                  <a:pt x="192239" y="75802"/>
                </a:lnTo>
                <a:close/>
                <a:moveTo>
                  <a:pt x="345338" y="73935"/>
                </a:moveTo>
                <a:lnTo>
                  <a:pt x="345338" y="126366"/>
                </a:lnTo>
                <a:lnTo>
                  <a:pt x="353883" y="126366"/>
                </a:lnTo>
                <a:lnTo>
                  <a:pt x="353883" y="107438"/>
                </a:lnTo>
                <a:lnTo>
                  <a:pt x="360203" y="107438"/>
                </a:lnTo>
                <a:cubicBezTo>
                  <a:pt x="362962" y="107438"/>
                  <a:pt x="365544" y="107083"/>
                  <a:pt x="367769" y="106283"/>
                </a:cubicBezTo>
                <a:cubicBezTo>
                  <a:pt x="370083" y="105394"/>
                  <a:pt x="372041" y="104328"/>
                  <a:pt x="373644" y="102817"/>
                </a:cubicBezTo>
                <a:cubicBezTo>
                  <a:pt x="375246" y="101306"/>
                  <a:pt x="376492" y="99529"/>
                  <a:pt x="377382" y="97396"/>
                </a:cubicBezTo>
                <a:cubicBezTo>
                  <a:pt x="378361" y="95264"/>
                  <a:pt x="378717" y="92775"/>
                  <a:pt x="378717" y="90109"/>
                </a:cubicBezTo>
                <a:cubicBezTo>
                  <a:pt x="378717" y="87621"/>
                  <a:pt x="378183" y="85400"/>
                  <a:pt x="377115" y="83356"/>
                </a:cubicBezTo>
                <a:cubicBezTo>
                  <a:pt x="376136" y="81312"/>
                  <a:pt x="374712" y="79623"/>
                  <a:pt x="372932" y="78201"/>
                </a:cubicBezTo>
                <a:cubicBezTo>
                  <a:pt x="371240" y="76779"/>
                  <a:pt x="369282" y="75713"/>
                  <a:pt x="367057" y="75002"/>
                </a:cubicBezTo>
                <a:cubicBezTo>
                  <a:pt x="364921" y="74291"/>
                  <a:pt x="362695" y="73935"/>
                  <a:pt x="360381" y="73935"/>
                </a:cubicBezTo>
                <a:close/>
                <a:moveTo>
                  <a:pt x="177285" y="0"/>
                </a:moveTo>
                <a:lnTo>
                  <a:pt x="379785" y="0"/>
                </a:lnTo>
                <a:cubicBezTo>
                  <a:pt x="435684" y="0"/>
                  <a:pt x="481080" y="45321"/>
                  <a:pt x="481080" y="101129"/>
                </a:cubicBezTo>
                <a:cubicBezTo>
                  <a:pt x="481080" y="156847"/>
                  <a:pt x="435684" y="202257"/>
                  <a:pt x="379785" y="202257"/>
                </a:cubicBezTo>
                <a:lnTo>
                  <a:pt x="303859" y="202257"/>
                </a:lnTo>
                <a:lnTo>
                  <a:pt x="303859" y="227495"/>
                </a:lnTo>
                <a:lnTo>
                  <a:pt x="481080" y="227495"/>
                </a:lnTo>
                <a:cubicBezTo>
                  <a:pt x="495055" y="227495"/>
                  <a:pt x="506448" y="238781"/>
                  <a:pt x="506448" y="252732"/>
                </a:cubicBezTo>
                <a:lnTo>
                  <a:pt x="506448" y="303297"/>
                </a:lnTo>
                <a:cubicBezTo>
                  <a:pt x="506448" y="317249"/>
                  <a:pt x="495055" y="328623"/>
                  <a:pt x="481080" y="328623"/>
                </a:cubicBezTo>
                <a:cubicBezTo>
                  <a:pt x="467105" y="328623"/>
                  <a:pt x="455801" y="317249"/>
                  <a:pt x="455801" y="303297"/>
                </a:cubicBezTo>
                <a:lnTo>
                  <a:pt x="455801" y="278059"/>
                </a:lnTo>
                <a:lnTo>
                  <a:pt x="303859" y="278059"/>
                </a:lnTo>
                <a:lnTo>
                  <a:pt x="303859" y="303297"/>
                </a:lnTo>
                <a:cubicBezTo>
                  <a:pt x="303859" y="317249"/>
                  <a:pt x="292555" y="328623"/>
                  <a:pt x="278580" y="328623"/>
                </a:cubicBezTo>
                <a:cubicBezTo>
                  <a:pt x="264516" y="328623"/>
                  <a:pt x="253212" y="317249"/>
                  <a:pt x="253212" y="303297"/>
                </a:cubicBezTo>
                <a:lnTo>
                  <a:pt x="253212" y="278059"/>
                </a:lnTo>
                <a:lnTo>
                  <a:pt x="102160" y="278059"/>
                </a:lnTo>
                <a:lnTo>
                  <a:pt x="102160" y="303297"/>
                </a:lnTo>
                <a:cubicBezTo>
                  <a:pt x="102160" y="317249"/>
                  <a:pt x="90856" y="328623"/>
                  <a:pt x="76881" y="328623"/>
                </a:cubicBezTo>
                <a:cubicBezTo>
                  <a:pt x="62817" y="328623"/>
                  <a:pt x="51513" y="317249"/>
                  <a:pt x="51513" y="303297"/>
                </a:cubicBezTo>
                <a:lnTo>
                  <a:pt x="51513" y="252732"/>
                </a:lnTo>
                <a:cubicBezTo>
                  <a:pt x="51513" y="238781"/>
                  <a:pt x="62817" y="227495"/>
                  <a:pt x="76881" y="227495"/>
                </a:cubicBezTo>
                <a:lnTo>
                  <a:pt x="253212" y="227495"/>
                </a:lnTo>
                <a:lnTo>
                  <a:pt x="253212" y="202257"/>
                </a:lnTo>
                <a:lnTo>
                  <a:pt x="177285" y="202257"/>
                </a:lnTo>
                <a:cubicBezTo>
                  <a:pt x="121387" y="202257"/>
                  <a:pt x="75991" y="156847"/>
                  <a:pt x="75991" y="101129"/>
                </a:cubicBezTo>
                <a:cubicBezTo>
                  <a:pt x="75991" y="45321"/>
                  <a:pt x="121387" y="0"/>
                  <a:pt x="177285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EADFB52-6528-4985-8CFB-23F301CEEE0E}"/>
              </a:ext>
            </a:extLst>
          </p:cNvPr>
          <p:cNvCxnSpPr>
            <a:cxnSpLocks/>
          </p:cNvCxnSpPr>
          <p:nvPr/>
        </p:nvCxnSpPr>
        <p:spPr>
          <a:xfrm>
            <a:off x="6715126" y="2972459"/>
            <a:ext cx="442956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îšlíd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480E17F-5F77-4663-AD60-81578D0207AB}"/>
              </a:ext>
            </a:extLst>
          </p:cNvPr>
          <p:cNvSpPr/>
          <p:nvPr/>
        </p:nvSpPr>
        <p:spPr>
          <a:xfrm>
            <a:off x="6718300" y="4880296"/>
            <a:ext cx="535551" cy="535550"/>
          </a:xfrm>
          <a:prstGeom prst="ellipse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id-ID"/>
          </a:p>
        </p:txBody>
      </p:sp>
      <p:sp>
        <p:nvSpPr>
          <p:cNvPr id="51" name="îṥ1îd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2B2B6C3-088D-46BE-8478-FCBDA6247585}"/>
              </a:ext>
            </a:extLst>
          </p:cNvPr>
          <p:cNvSpPr/>
          <p:nvPr/>
        </p:nvSpPr>
        <p:spPr>
          <a:xfrm>
            <a:off x="6842224" y="4991369"/>
            <a:ext cx="287707" cy="31340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556973" h="606722">
                <a:moveTo>
                  <a:pt x="480190" y="505602"/>
                </a:moveTo>
                <a:cubicBezTo>
                  <a:pt x="522897" y="505602"/>
                  <a:pt x="556973" y="537147"/>
                  <a:pt x="556973" y="556162"/>
                </a:cubicBezTo>
                <a:lnTo>
                  <a:pt x="556439" y="586996"/>
                </a:lnTo>
                <a:cubicBezTo>
                  <a:pt x="556261" y="597925"/>
                  <a:pt x="547364" y="606722"/>
                  <a:pt x="536420" y="606722"/>
                </a:cubicBezTo>
                <a:lnTo>
                  <a:pt x="425206" y="606722"/>
                </a:lnTo>
                <a:cubicBezTo>
                  <a:pt x="414173" y="606722"/>
                  <a:pt x="405187" y="597748"/>
                  <a:pt x="405187" y="586640"/>
                </a:cubicBezTo>
                <a:lnTo>
                  <a:pt x="405187" y="556162"/>
                </a:lnTo>
                <a:cubicBezTo>
                  <a:pt x="405187" y="537147"/>
                  <a:pt x="437573" y="505602"/>
                  <a:pt x="480190" y="505602"/>
                </a:cubicBezTo>
                <a:close/>
                <a:moveTo>
                  <a:pt x="277711" y="505602"/>
                </a:moveTo>
                <a:cubicBezTo>
                  <a:pt x="320343" y="505602"/>
                  <a:pt x="354520" y="537147"/>
                  <a:pt x="354520" y="556162"/>
                </a:cubicBezTo>
                <a:lnTo>
                  <a:pt x="353986" y="586996"/>
                </a:lnTo>
                <a:cubicBezTo>
                  <a:pt x="353808" y="597925"/>
                  <a:pt x="344908" y="606722"/>
                  <a:pt x="333960" y="606722"/>
                </a:cubicBezTo>
                <a:lnTo>
                  <a:pt x="222619" y="606722"/>
                </a:lnTo>
                <a:cubicBezTo>
                  <a:pt x="211582" y="606722"/>
                  <a:pt x="202593" y="597748"/>
                  <a:pt x="202593" y="586640"/>
                </a:cubicBezTo>
                <a:lnTo>
                  <a:pt x="202593" y="556162"/>
                </a:lnTo>
                <a:cubicBezTo>
                  <a:pt x="202593" y="537147"/>
                  <a:pt x="234990" y="505602"/>
                  <a:pt x="277711" y="505602"/>
                </a:cubicBezTo>
                <a:close/>
                <a:moveTo>
                  <a:pt x="75118" y="505602"/>
                </a:moveTo>
                <a:cubicBezTo>
                  <a:pt x="117839" y="505602"/>
                  <a:pt x="151927" y="537147"/>
                  <a:pt x="151927" y="556162"/>
                </a:cubicBezTo>
                <a:lnTo>
                  <a:pt x="151393" y="586996"/>
                </a:lnTo>
                <a:cubicBezTo>
                  <a:pt x="151215" y="597925"/>
                  <a:pt x="142315" y="606722"/>
                  <a:pt x="131367" y="606722"/>
                </a:cubicBezTo>
                <a:lnTo>
                  <a:pt x="20115" y="606722"/>
                </a:lnTo>
                <a:cubicBezTo>
                  <a:pt x="8989" y="606722"/>
                  <a:pt x="0" y="597748"/>
                  <a:pt x="0" y="586640"/>
                </a:cubicBezTo>
                <a:lnTo>
                  <a:pt x="0" y="556162"/>
                </a:lnTo>
                <a:cubicBezTo>
                  <a:pt x="0" y="537147"/>
                  <a:pt x="32486" y="505602"/>
                  <a:pt x="75118" y="505602"/>
                </a:cubicBezTo>
                <a:close/>
                <a:moveTo>
                  <a:pt x="481080" y="379219"/>
                </a:moveTo>
                <a:cubicBezTo>
                  <a:pt x="509043" y="379219"/>
                  <a:pt x="531711" y="401840"/>
                  <a:pt x="531711" y="429744"/>
                </a:cubicBezTo>
                <a:cubicBezTo>
                  <a:pt x="531711" y="457648"/>
                  <a:pt x="509043" y="480269"/>
                  <a:pt x="481080" y="480269"/>
                </a:cubicBezTo>
                <a:cubicBezTo>
                  <a:pt x="453117" y="480269"/>
                  <a:pt x="430449" y="457648"/>
                  <a:pt x="430449" y="429744"/>
                </a:cubicBezTo>
                <a:cubicBezTo>
                  <a:pt x="430449" y="401840"/>
                  <a:pt x="453117" y="379219"/>
                  <a:pt x="481080" y="379219"/>
                </a:cubicBezTo>
                <a:close/>
                <a:moveTo>
                  <a:pt x="278522" y="379219"/>
                </a:moveTo>
                <a:cubicBezTo>
                  <a:pt x="306465" y="379219"/>
                  <a:pt x="329118" y="401840"/>
                  <a:pt x="329118" y="429744"/>
                </a:cubicBezTo>
                <a:cubicBezTo>
                  <a:pt x="329118" y="457648"/>
                  <a:pt x="306465" y="480269"/>
                  <a:pt x="278522" y="480269"/>
                </a:cubicBezTo>
                <a:cubicBezTo>
                  <a:pt x="250579" y="480269"/>
                  <a:pt x="227926" y="457648"/>
                  <a:pt x="227926" y="429744"/>
                </a:cubicBezTo>
                <a:cubicBezTo>
                  <a:pt x="227926" y="401840"/>
                  <a:pt x="250579" y="379219"/>
                  <a:pt x="278522" y="379219"/>
                </a:cubicBezTo>
                <a:close/>
                <a:moveTo>
                  <a:pt x="76035" y="379219"/>
                </a:moveTo>
                <a:cubicBezTo>
                  <a:pt x="103998" y="379219"/>
                  <a:pt x="126666" y="401840"/>
                  <a:pt x="126666" y="429744"/>
                </a:cubicBezTo>
                <a:cubicBezTo>
                  <a:pt x="126666" y="457648"/>
                  <a:pt x="103998" y="480269"/>
                  <a:pt x="76035" y="480269"/>
                </a:cubicBezTo>
                <a:cubicBezTo>
                  <a:pt x="48072" y="480269"/>
                  <a:pt x="25404" y="457648"/>
                  <a:pt x="25404" y="429744"/>
                </a:cubicBezTo>
                <a:cubicBezTo>
                  <a:pt x="25404" y="401840"/>
                  <a:pt x="48072" y="379219"/>
                  <a:pt x="76035" y="379219"/>
                </a:cubicBezTo>
                <a:close/>
                <a:moveTo>
                  <a:pt x="353886" y="80445"/>
                </a:moveTo>
                <a:lnTo>
                  <a:pt x="360298" y="80445"/>
                </a:lnTo>
                <a:cubicBezTo>
                  <a:pt x="362435" y="80445"/>
                  <a:pt x="364216" y="80712"/>
                  <a:pt x="365552" y="81424"/>
                </a:cubicBezTo>
                <a:cubicBezTo>
                  <a:pt x="366888" y="82136"/>
                  <a:pt x="367956" y="82936"/>
                  <a:pt x="368669" y="84004"/>
                </a:cubicBezTo>
                <a:cubicBezTo>
                  <a:pt x="369381" y="84982"/>
                  <a:pt x="369916" y="86139"/>
                  <a:pt x="370183" y="87206"/>
                </a:cubicBezTo>
                <a:cubicBezTo>
                  <a:pt x="370361" y="88363"/>
                  <a:pt x="370539" y="89341"/>
                  <a:pt x="370539" y="90142"/>
                </a:cubicBezTo>
                <a:cubicBezTo>
                  <a:pt x="370539" y="92277"/>
                  <a:pt x="370272" y="94145"/>
                  <a:pt x="369738" y="95569"/>
                </a:cubicBezTo>
                <a:cubicBezTo>
                  <a:pt x="369203" y="96992"/>
                  <a:pt x="368491" y="98149"/>
                  <a:pt x="367600" y="98949"/>
                </a:cubicBezTo>
                <a:cubicBezTo>
                  <a:pt x="366799" y="99750"/>
                  <a:pt x="365819" y="100373"/>
                  <a:pt x="364840" y="100728"/>
                </a:cubicBezTo>
                <a:cubicBezTo>
                  <a:pt x="363860" y="101084"/>
                  <a:pt x="362791" y="101262"/>
                  <a:pt x="361723" y="101262"/>
                </a:cubicBezTo>
                <a:lnTo>
                  <a:pt x="353886" y="101262"/>
                </a:lnTo>
                <a:close/>
                <a:moveTo>
                  <a:pt x="288104" y="75802"/>
                </a:moveTo>
                <a:lnTo>
                  <a:pt x="288104" y="81667"/>
                </a:lnTo>
                <a:lnTo>
                  <a:pt x="303770" y="81667"/>
                </a:lnTo>
                <a:lnTo>
                  <a:pt x="303770" y="128321"/>
                </a:lnTo>
                <a:lnTo>
                  <a:pt x="312404" y="128321"/>
                </a:lnTo>
                <a:lnTo>
                  <a:pt x="312404" y="81667"/>
                </a:lnTo>
                <a:lnTo>
                  <a:pt x="328159" y="81667"/>
                </a:lnTo>
                <a:lnTo>
                  <a:pt x="328159" y="75802"/>
                </a:lnTo>
                <a:close/>
                <a:moveTo>
                  <a:pt x="233896" y="75802"/>
                </a:moveTo>
                <a:lnTo>
                  <a:pt x="233896" y="81667"/>
                </a:lnTo>
                <a:lnTo>
                  <a:pt x="249562" y="81667"/>
                </a:lnTo>
                <a:lnTo>
                  <a:pt x="249562" y="128321"/>
                </a:lnTo>
                <a:lnTo>
                  <a:pt x="258196" y="128321"/>
                </a:lnTo>
                <a:lnTo>
                  <a:pt x="258196" y="81667"/>
                </a:lnTo>
                <a:lnTo>
                  <a:pt x="273951" y="81667"/>
                </a:lnTo>
                <a:lnTo>
                  <a:pt x="273951" y="75802"/>
                </a:lnTo>
                <a:close/>
                <a:moveTo>
                  <a:pt x="183516" y="75802"/>
                </a:moveTo>
                <a:lnTo>
                  <a:pt x="183516" y="128321"/>
                </a:lnTo>
                <a:lnTo>
                  <a:pt x="192239" y="128321"/>
                </a:lnTo>
                <a:lnTo>
                  <a:pt x="192239" y="104683"/>
                </a:lnTo>
                <a:lnTo>
                  <a:pt x="215026" y="104683"/>
                </a:lnTo>
                <a:lnTo>
                  <a:pt x="215026" y="128321"/>
                </a:lnTo>
                <a:lnTo>
                  <a:pt x="223571" y="128321"/>
                </a:lnTo>
                <a:lnTo>
                  <a:pt x="223571" y="75802"/>
                </a:lnTo>
                <a:lnTo>
                  <a:pt x="215026" y="75802"/>
                </a:lnTo>
                <a:lnTo>
                  <a:pt x="215026" y="98818"/>
                </a:lnTo>
                <a:lnTo>
                  <a:pt x="192239" y="98818"/>
                </a:lnTo>
                <a:lnTo>
                  <a:pt x="192239" y="75802"/>
                </a:lnTo>
                <a:close/>
                <a:moveTo>
                  <a:pt x="345338" y="73935"/>
                </a:moveTo>
                <a:lnTo>
                  <a:pt x="345338" y="126366"/>
                </a:lnTo>
                <a:lnTo>
                  <a:pt x="353883" y="126366"/>
                </a:lnTo>
                <a:lnTo>
                  <a:pt x="353883" y="107438"/>
                </a:lnTo>
                <a:lnTo>
                  <a:pt x="360203" y="107438"/>
                </a:lnTo>
                <a:cubicBezTo>
                  <a:pt x="362962" y="107438"/>
                  <a:pt x="365544" y="107083"/>
                  <a:pt x="367769" y="106283"/>
                </a:cubicBezTo>
                <a:cubicBezTo>
                  <a:pt x="370083" y="105394"/>
                  <a:pt x="372041" y="104328"/>
                  <a:pt x="373644" y="102817"/>
                </a:cubicBezTo>
                <a:cubicBezTo>
                  <a:pt x="375246" y="101306"/>
                  <a:pt x="376492" y="99529"/>
                  <a:pt x="377382" y="97396"/>
                </a:cubicBezTo>
                <a:cubicBezTo>
                  <a:pt x="378361" y="95264"/>
                  <a:pt x="378717" y="92775"/>
                  <a:pt x="378717" y="90109"/>
                </a:cubicBezTo>
                <a:cubicBezTo>
                  <a:pt x="378717" y="87621"/>
                  <a:pt x="378183" y="85400"/>
                  <a:pt x="377115" y="83356"/>
                </a:cubicBezTo>
                <a:cubicBezTo>
                  <a:pt x="376136" y="81312"/>
                  <a:pt x="374712" y="79623"/>
                  <a:pt x="372932" y="78201"/>
                </a:cubicBezTo>
                <a:cubicBezTo>
                  <a:pt x="371240" y="76779"/>
                  <a:pt x="369282" y="75713"/>
                  <a:pt x="367057" y="75002"/>
                </a:cubicBezTo>
                <a:cubicBezTo>
                  <a:pt x="364921" y="74291"/>
                  <a:pt x="362695" y="73935"/>
                  <a:pt x="360381" y="73935"/>
                </a:cubicBezTo>
                <a:close/>
                <a:moveTo>
                  <a:pt x="177285" y="0"/>
                </a:moveTo>
                <a:lnTo>
                  <a:pt x="379785" y="0"/>
                </a:lnTo>
                <a:cubicBezTo>
                  <a:pt x="435684" y="0"/>
                  <a:pt x="481080" y="45321"/>
                  <a:pt x="481080" y="101129"/>
                </a:cubicBezTo>
                <a:cubicBezTo>
                  <a:pt x="481080" y="156847"/>
                  <a:pt x="435684" y="202257"/>
                  <a:pt x="379785" y="202257"/>
                </a:cubicBezTo>
                <a:lnTo>
                  <a:pt x="303859" y="202257"/>
                </a:lnTo>
                <a:lnTo>
                  <a:pt x="303859" y="227495"/>
                </a:lnTo>
                <a:lnTo>
                  <a:pt x="481080" y="227495"/>
                </a:lnTo>
                <a:cubicBezTo>
                  <a:pt x="495055" y="227495"/>
                  <a:pt x="506448" y="238781"/>
                  <a:pt x="506448" y="252732"/>
                </a:cubicBezTo>
                <a:lnTo>
                  <a:pt x="506448" y="303297"/>
                </a:lnTo>
                <a:cubicBezTo>
                  <a:pt x="506448" y="317249"/>
                  <a:pt x="495055" y="328623"/>
                  <a:pt x="481080" y="328623"/>
                </a:cubicBezTo>
                <a:cubicBezTo>
                  <a:pt x="467105" y="328623"/>
                  <a:pt x="455801" y="317249"/>
                  <a:pt x="455801" y="303297"/>
                </a:cubicBezTo>
                <a:lnTo>
                  <a:pt x="455801" y="278059"/>
                </a:lnTo>
                <a:lnTo>
                  <a:pt x="303859" y="278059"/>
                </a:lnTo>
                <a:lnTo>
                  <a:pt x="303859" y="303297"/>
                </a:lnTo>
                <a:cubicBezTo>
                  <a:pt x="303859" y="317249"/>
                  <a:pt x="292555" y="328623"/>
                  <a:pt x="278580" y="328623"/>
                </a:cubicBezTo>
                <a:cubicBezTo>
                  <a:pt x="264516" y="328623"/>
                  <a:pt x="253212" y="317249"/>
                  <a:pt x="253212" y="303297"/>
                </a:cubicBezTo>
                <a:lnTo>
                  <a:pt x="253212" y="278059"/>
                </a:lnTo>
                <a:lnTo>
                  <a:pt x="102160" y="278059"/>
                </a:lnTo>
                <a:lnTo>
                  <a:pt x="102160" y="303297"/>
                </a:lnTo>
                <a:cubicBezTo>
                  <a:pt x="102160" y="317249"/>
                  <a:pt x="90856" y="328623"/>
                  <a:pt x="76881" y="328623"/>
                </a:cubicBezTo>
                <a:cubicBezTo>
                  <a:pt x="62817" y="328623"/>
                  <a:pt x="51513" y="317249"/>
                  <a:pt x="51513" y="303297"/>
                </a:cubicBezTo>
                <a:lnTo>
                  <a:pt x="51513" y="252732"/>
                </a:lnTo>
                <a:cubicBezTo>
                  <a:pt x="51513" y="238781"/>
                  <a:pt x="62817" y="227495"/>
                  <a:pt x="76881" y="227495"/>
                </a:cubicBezTo>
                <a:lnTo>
                  <a:pt x="253212" y="227495"/>
                </a:lnTo>
                <a:lnTo>
                  <a:pt x="253212" y="202257"/>
                </a:lnTo>
                <a:lnTo>
                  <a:pt x="177285" y="202257"/>
                </a:lnTo>
                <a:cubicBezTo>
                  <a:pt x="121387" y="202257"/>
                  <a:pt x="75991" y="156847"/>
                  <a:pt x="75991" y="101129"/>
                </a:cubicBezTo>
                <a:cubicBezTo>
                  <a:pt x="75991" y="45321"/>
                  <a:pt x="121387" y="0"/>
                  <a:pt x="177285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67AF0CD-33BC-42F8-A2D7-82C5CDF53969}"/>
              </a:ext>
            </a:extLst>
          </p:cNvPr>
          <p:cNvCxnSpPr>
            <a:cxnSpLocks/>
          </p:cNvCxnSpPr>
          <p:nvPr/>
        </p:nvCxnSpPr>
        <p:spPr>
          <a:xfrm>
            <a:off x="6715126" y="4524282"/>
            <a:ext cx="442956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44A31F9-F2A0-4496-8304-6F1A28F3825A}"/>
              </a:ext>
            </a:extLst>
          </p:cNvPr>
          <p:cNvGrpSpPr/>
          <p:nvPr/>
        </p:nvGrpSpPr>
        <p:grpSpPr>
          <a:xfrm>
            <a:off x="1677228" y="1569583"/>
            <a:ext cx="3371597" cy="3353628"/>
            <a:chOff x="2001519" y="1869069"/>
            <a:chExt cx="2586924" cy="2573137"/>
          </a:xfrm>
        </p:grpSpPr>
        <p:sp>
          <p:nvSpPr>
            <p:cNvPr id="53" name="íś1iḓé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77D2E8E-5707-4D28-AEE8-D39B11801CF7}"/>
                </a:ext>
              </a:extLst>
            </p:cNvPr>
            <p:cNvSpPr/>
            <p:nvPr/>
          </p:nvSpPr>
          <p:spPr>
            <a:xfrm>
              <a:off x="2001519" y="1869069"/>
              <a:ext cx="2586924" cy="2573137"/>
            </a:xfrm>
            <a:prstGeom prst="roundRect">
              <a:avLst>
                <a:gd name="adj" fmla="val 6226"/>
              </a:avLst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l="-24694" r="-24507"/>
              </a:stretch>
            </a:blipFill>
            <a:ln w="76200" cap="flat" cmpd="sng" algn="ctr">
              <a:noFill/>
              <a:prstDash val="solid"/>
              <a:miter lim="800000"/>
            </a:ln>
            <a:effectLst>
              <a:outerShdw blurRad="38100" dist="38100" dir="2700000" sx="102000" sy="102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54" name="îşḷíḓe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3A40D21-9657-4A4D-9A78-21AA807DC00A}"/>
                </a:ext>
              </a:extLst>
            </p:cNvPr>
            <p:cNvSpPr/>
            <p:nvPr/>
          </p:nvSpPr>
          <p:spPr>
            <a:xfrm>
              <a:off x="4028572" y="1869069"/>
              <a:ext cx="559871" cy="559871"/>
            </a:xfrm>
            <a:prstGeom prst="roundRect">
              <a:avLst/>
            </a:prstGeom>
            <a:solidFill>
              <a:srgbClr val="75ADBE"/>
            </a:solidFill>
            <a:ln>
              <a:solidFill>
                <a:srgbClr val="75AD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dirty="0"/>
                <a:t> </a:t>
              </a:r>
            </a:p>
          </p:txBody>
        </p:sp>
      </p:grpSp>
      <p:sp>
        <p:nvSpPr>
          <p:cNvPr id="55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144615A-86FC-4503-804C-35053D4390AE}"/>
              </a:ext>
            </a:extLst>
          </p:cNvPr>
          <p:cNvSpPr/>
          <p:nvPr/>
        </p:nvSpPr>
        <p:spPr>
          <a:xfrm>
            <a:off x="2485211" y="5288419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58" name="ï$ḻïḋ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2378AC0-4560-42F6-A3FB-63678306AD30}"/>
              </a:ext>
            </a:extLst>
          </p:cNvPr>
          <p:cNvSpPr/>
          <p:nvPr/>
        </p:nvSpPr>
        <p:spPr>
          <a:xfrm>
            <a:off x="4452220" y="1746021"/>
            <a:ext cx="463517" cy="376819"/>
          </a:xfrm>
          <a:custGeom>
            <a:avLst/>
            <a:gdLst>
              <a:gd name="connsiteX0" fmla="*/ 390482 w 564166"/>
              <a:gd name="connsiteY0" fmla="*/ 307997 h 458643"/>
              <a:gd name="connsiteX1" fmla="*/ 403395 w 564166"/>
              <a:gd name="connsiteY1" fmla="*/ 307997 h 458643"/>
              <a:gd name="connsiteX2" fmla="*/ 439265 w 564166"/>
              <a:gd name="connsiteY2" fmla="*/ 353908 h 458643"/>
              <a:gd name="connsiteX3" fmla="*/ 434961 w 564166"/>
              <a:gd name="connsiteY3" fmla="*/ 361082 h 458643"/>
              <a:gd name="connsiteX4" fmla="*/ 419178 w 564166"/>
              <a:gd name="connsiteY4" fmla="*/ 361082 h 458643"/>
              <a:gd name="connsiteX5" fmla="*/ 492353 w 564166"/>
              <a:gd name="connsiteY5" fmla="*/ 419905 h 458643"/>
              <a:gd name="connsiteX6" fmla="*/ 512440 w 564166"/>
              <a:gd name="connsiteY6" fmla="*/ 438557 h 458643"/>
              <a:gd name="connsiteX7" fmla="*/ 492353 w 564166"/>
              <a:gd name="connsiteY7" fmla="*/ 458643 h 458643"/>
              <a:gd name="connsiteX8" fmla="*/ 379004 w 564166"/>
              <a:gd name="connsiteY8" fmla="*/ 361082 h 458643"/>
              <a:gd name="connsiteX9" fmla="*/ 358916 w 564166"/>
              <a:gd name="connsiteY9" fmla="*/ 361082 h 458643"/>
              <a:gd name="connsiteX10" fmla="*/ 354612 w 564166"/>
              <a:gd name="connsiteY10" fmla="*/ 353908 h 458643"/>
              <a:gd name="connsiteX11" fmla="*/ 277051 w 564166"/>
              <a:gd name="connsiteY11" fmla="*/ 307997 h 458643"/>
              <a:gd name="connsiteX12" fmla="*/ 288553 w 564166"/>
              <a:gd name="connsiteY12" fmla="*/ 307997 h 458643"/>
              <a:gd name="connsiteX13" fmla="*/ 324497 w 564166"/>
              <a:gd name="connsiteY13" fmla="*/ 353908 h 458643"/>
              <a:gd name="connsiteX14" fmla="*/ 320183 w 564166"/>
              <a:gd name="connsiteY14" fmla="*/ 361082 h 458643"/>
              <a:gd name="connsiteX15" fmla="*/ 301493 w 564166"/>
              <a:gd name="connsiteY15" fmla="*/ 361082 h 458643"/>
              <a:gd name="connsiteX16" fmla="*/ 301493 w 564166"/>
              <a:gd name="connsiteY16" fmla="*/ 438557 h 458643"/>
              <a:gd name="connsiteX17" fmla="*/ 282802 w 564166"/>
              <a:gd name="connsiteY17" fmla="*/ 458643 h 458643"/>
              <a:gd name="connsiteX18" fmla="*/ 262673 w 564166"/>
              <a:gd name="connsiteY18" fmla="*/ 438557 h 458643"/>
              <a:gd name="connsiteX19" fmla="*/ 262673 w 564166"/>
              <a:gd name="connsiteY19" fmla="*/ 361082 h 458643"/>
              <a:gd name="connsiteX20" fmla="*/ 243982 w 564166"/>
              <a:gd name="connsiteY20" fmla="*/ 361082 h 458643"/>
              <a:gd name="connsiteX21" fmla="*/ 239669 w 564166"/>
              <a:gd name="connsiteY21" fmla="*/ 353908 h 458643"/>
              <a:gd name="connsiteX22" fmla="*/ 162189 w 564166"/>
              <a:gd name="connsiteY22" fmla="*/ 307997 h 458643"/>
              <a:gd name="connsiteX23" fmla="*/ 173671 w 564166"/>
              <a:gd name="connsiteY23" fmla="*/ 307997 h 458643"/>
              <a:gd name="connsiteX24" fmla="*/ 209554 w 564166"/>
              <a:gd name="connsiteY24" fmla="*/ 353908 h 458643"/>
              <a:gd name="connsiteX25" fmla="*/ 205248 w 564166"/>
              <a:gd name="connsiteY25" fmla="*/ 361082 h 458643"/>
              <a:gd name="connsiteX26" fmla="*/ 185154 w 564166"/>
              <a:gd name="connsiteY26" fmla="*/ 361082 h 458643"/>
              <a:gd name="connsiteX27" fmla="*/ 71765 w 564166"/>
              <a:gd name="connsiteY27" fmla="*/ 458643 h 458643"/>
              <a:gd name="connsiteX28" fmla="*/ 53106 w 564166"/>
              <a:gd name="connsiteY28" fmla="*/ 438557 h 458643"/>
              <a:gd name="connsiteX29" fmla="*/ 71765 w 564166"/>
              <a:gd name="connsiteY29" fmla="*/ 419905 h 458643"/>
              <a:gd name="connsiteX30" fmla="*/ 146401 w 564166"/>
              <a:gd name="connsiteY30" fmla="*/ 361082 h 458643"/>
              <a:gd name="connsiteX31" fmla="*/ 129177 w 564166"/>
              <a:gd name="connsiteY31" fmla="*/ 361082 h 458643"/>
              <a:gd name="connsiteX32" fmla="*/ 124871 w 564166"/>
              <a:gd name="connsiteY32" fmla="*/ 353908 h 458643"/>
              <a:gd name="connsiteX33" fmla="*/ 340222 w 564166"/>
              <a:gd name="connsiteY33" fmla="*/ 0 h 458643"/>
              <a:gd name="connsiteX34" fmla="*/ 453630 w 564166"/>
              <a:gd name="connsiteY34" fmla="*/ 118973 h 458643"/>
              <a:gd name="connsiteX35" fmla="*/ 525407 w 564166"/>
              <a:gd name="connsiteY35" fmla="*/ 179176 h 458643"/>
              <a:gd name="connsiteX36" fmla="*/ 564166 w 564166"/>
              <a:gd name="connsiteY36" fmla="*/ 232212 h 458643"/>
              <a:gd name="connsiteX37" fmla="*/ 518229 w 564166"/>
              <a:gd name="connsiteY37" fmla="*/ 286681 h 458643"/>
              <a:gd name="connsiteX38" fmla="*/ 45937 w 564166"/>
              <a:gd name="connsiteY38" fmla="*/ 286681 h 458643"/>
              <a:gd name="connsiteX39" fmla="*/ 0 w 564166"/>
              <a:gd name="connsiteY39" fmla="*/ 232212 h 458643"/>
              <a:gd name="connsiteX40" fmla="*/ 45937 w 564166"/>
              <a:gd name="connsiteY40" fmla="*/ 179176 h 458643"/>
              <a:gd name="connsiteX41" fmla="*/ 111972 w 564166"/>
              <a:gd name="connsiteY41" fmla="*/ 103205 h 458643"/>
              <a:gd name="connsiteX42" fmla="*/ 134941 w 564166"/>
              <a:gd name="connsiteY42" fmla="*/ 107505 h 458643"/>
              <a:gd name="connsiteX43" fmla="*/ 209589 w 564166"/>
              <a:gd name="connsiteY43" fmla="*/ 22934 h 458643"/>
              <a:gd name="connsiteX44" fmla="*/ 256961 w 564166"/>
              <a:gd name="connsiteY44" fmla="*/ 43002 h 458643"/>
              <a:gd name="connsiteX45" fmla="*/ 340222 w 564166"/>
              <a:gd name="connsiteY45" fmla="*/ 0 h 45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64166" h="458643">
                <a:moveTo>
                  <a:pt x="390482" y="307997"/>
                </a:moveTo>
                <a:cubicBezTo>
                  <a:pt x="394786" y="303693"/>
                  <a:pt x="399091" y="303693"/>
                  <a:pt x="403395" y="307997"/>
                </a:cubicBezTo>
                <a:lnTo>
                  <a:pt x="439265" y="353908"/>
                </a:lnTo>
                <a:cubicBezTo>
                  <a:pt x="442135" y="358212"/>
                  <a:pt x="440700" y="361082"/>
                  <a:pt x="434961" y="361082"/>
                </a:cubicBezTo>
                <a:lnTo>
                  <a:pt x="419178" y="361082"/>
                </a:lnTo>
                <a:cubicBezTo>
                  <a:pt x="426352" y="394081"/>
                  <a:pt x="456483" y="419905"/>
                  <a:pt x="492353" y="419905"/>
                </a:cubicBezTo>
                <a:cubicBezTo>
                  <a:pt x="503831" y="419905"/>
                  <a:pt x="512440" y="428514"/>
                  <a:pt x="512440" y="438557"/>
                </a:cubicBezTo>
                <a:cubicBezTo>
                  <a:pt x="512440" y="450035"/>
                  <a:pt x="503831" y="458643"/>
                  <a:pt x="492353" y="458643"/>
                </a:cubicBezTo>
                <a:cubicBezTo>
                  <a:pt x="434961" y="458643"/>
                  <a:pt x="387612" y="415601"/>
                  <a:pt x="379004" y="361082"/>
                </a:cubicBezTo>
                <a:lnTo>
                  <a:pt x="358916" y="361082"/>
                </a:lnTo>
                <a:cubicBezTo>
                  <a:pt x="353177" y="361082"/>
                  <a:pt x="351742" y="358212"/>
                  <a:pt x="354612" y="353908"/>
                </a:cubicBezTo>
                <a:close/>
                <a:moveTo>
                  <a:pt x="277051" y="307997"/>
                </a:moveTo>
                <a:cubicBezTo>
                  <a:pt x="279926" y="303693"/>
                  <a:pt x="285677" y="303693"/>
                  <a:pt x="288553" y="307997"/>
                </a:cubicBezTo>
                <a:lnTo>
                  <a:pt x="324497" y="353908"/>
                </a:lnTo>
                <a:cubicBezTo>
                  <a:pt x="327372" y="358212"/>
                  <a:pt x="325934" y="361082"/>
                  <a:pt x="320183" y="361082"/>
                </a:cubicBezTo>
                <a:lnTo>
                  <a:pt x="301493" y="361082"/>
                </a:lnTo>
                <a:lnTo>
                  <a:pt x="301493" y="438557"/>
                </a:lnTo>
                <a:cubicBezTo>
                  <a:pt x="301493" y="450035"/>
                  <a:pt x="292866" y="458643"/>
                  <a:pt x="282802" y="458643"/>
                </a:cubicBezTo>
                <a:cubicBezTo>
                  <a:pt x="271300" y="458643"/>
                  <a:pt x="262673" y="450035"/>
                  <a:pt x="262673" y="438557"/>
                </a:cubicBezTo>
                <a:lnTo>
                  <a:pt x="262673" y="361082"/>
                </a:lnTo>
                <a:lnTo>
                  <a:pt x="243982" y="361082"/>
                </a:lnTo>
                <a:cubicBezTo>
                  <a:pt x="238231" y="361082"/>
                  <a:pt x="236793" y="358212"/>
                  <a:pt x="239669" y="353908"/>
                </a:cubicBezTo>
                <a:close/>
                <a:moveTo>
                  <a:pt x="162189" y="307997"/>
                </a:moveTo>
                <a:cubicBezTo>
                  <a:pt x="165059" y="303693"/>
                  <a:pt x="169365" y="303693"/>
                  <a:pt x="173671" y="307997"/>
                </a:cubicBezTo>
                <a:lnTo>
                  <a:pt x="209554" y="353908"/>
                </a:lnTo>
                <a:cubicBezTo>
                  <a:pt x="212424" y="358212"/>
                  <a:pt x="210989" y="361082"/>
                  <a:pt x="205248" y="361082"/>
                </a:cubicBezTo>
                <a:lnTo>
                  <a:pt x="185154" y="361082"/>
                </a:lnTo>
                <a:cubicBezTo>
                  <a:pt x="176542" y="415601"/>
                  <a:pt x="129177" y="458643"/>
                  <a:pt x="71765" y="458643"/>
                </a:cubicBezTo>
                <a:cubicBezTo>
                  <a:pt x="61718" y="458643"/>
                  <a:pt x="53106" y="450035"/>
                  <a:pt x="53106" y="438557"/>
                </a:cubicBezTo>
                <a:cubicBezTo>
                  <a:pt x="53106" y="428514"/>
                  <a:pt x="61718" y="419905"/>
                  <a:pt x="71765" y="419905"/>
                </a:cubicBezTo>
                <a:cubicBezTo>
                  <a:pt x="107648" y="419905"/>
                  <a:pt x="137789" y="394081"/>
                  <a:pt x="146401" y="361082"/>
                </a:cubicBezTo>
                <a:lnTo>
                  <a:pt x="129177" y="361082"/>
                </a:lnTo>
                <a:cubicBezTo>
                  <a:pt x="123436" y="361082"/>
                  <a:pt x="122001" y="358212"/>
                  <a:pt x="124871" y="353908"/>
                </a:cubicBezTo>
                <a:close/>
                <a:moveTo>
                  <a:pt x="340222" y="0"/>
                </a:moveTo>
                <a:cubicBezTo>
                  <a:pt x="399079" y="0"/>
                  <a:pt x="447888" y="51603"/>
                  <a:pt x="453630" y="118973"/>
                </a:cubicBezTo>
                <a:cubicBezTo>
                  <a:pt x="488083" y="118973"/>
                  <a:pt x="515358" y="144774"/>
                  <a:pt x="525407" y="179176"/>
                </a:cubicBezTo>
                <a:cubicBezTo>
                  <a:pt x="546940" y="183476"/>
                  <a:pt x="564166" y="204977"/>
                  <a:pt x="564166" y="232212"/>
                </a:cubicBezTo>
                <a:cubicBezTo>
                  <a:pt x="564166" y="262313"/>
                  <a:pt x="544069" y="286681"/>
                  <a:pt x="518229" y="286681"/>
                </a:cubicBezTo>
                <a:lnTo>
                  <a:pt x="45937" y="286681"/>
                </a:lnTo>
                <a:cubicBezTo>
                  <a:pt x="20097" y="286681"/>
                  <a:pt x="0" y="262313"/>
                  <a:pt x="0" y="232212"/>
                </a:cubicBezTo>
                <a:cubicBezTo>
                  <a:pt x="0" y="202110"/>
                  <a:pt x="20097" y="179176"/>
                  <a:pt x="45937" y="179176"/>
                </a:cubicBezTo>
                <a:cubicBezTo>
                  <a:pt x="45937" y="136173"/>
                  <a:pt x="76084" y="103205"/>
                  <a:pt x="111972" y="103205"/>
                </a:cubicBezTo>
                <a:cubicBezTo>
                  <a:pt x="119150" y="103205"/>
                  <a:pt x="127763" y="104639"/>
                  <a:pt x="134941" y="107505"/>
                </a:cubicBezTo>
                <a:cubicBezTo>
                  <a:pt x="134941" y="60203"/>
                  <a:pt x="169394" y="22934"/>
                  <a:pt x="209589" y="22934"/>
                </a:cubicBezTo>
                <a:cubicBezTo>
                  <a:pt x="228251" y="22934"/>
                  <a:pt x="244042" y="30102"/>
                  <a:pt x="256961" y="43002"/>
                </a:cubicBezTo>
                <a:cubicBezTo>
                  <a:pt x="278494" y="15767"/>
                  <a:pt x="307205" y="0"/>
                  <a:pt x="3402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9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67797B-B344-4BB0-9A4C-D1F04CDEC899}"/>
              </a:ext>
            </a:extLst>
          </p:cNvPr>
          <p:cNvSpPr/>
          <p:nvPr/>
        </p:nvSpPr>
        <p:spPr>
          <a:xfrm>
            <a:off x="7448805" y="1763913"/>
            <a:ext cx="369588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60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0EC35B5-11E0-44E3-81E0-DA32C2CAE2C7}"/>
              </a:ext>
            </a:extLst>
          </p:cNvPr>
          <p:cNvSpPr/>
          <p:nvPr/>
        </p:nvSpPr>
        <p:spPr>
          <a:xfrm>
            <a:off x="7352953" y="1560919"/>
            <a:ext cx="1781236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63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34CAD69-A90C-4DAC-83CF-78ABB93C17A8}"/>
              </a:ext>
            </a:extLst>
          </p:cNvPr>
          <p:cNvSpPr/>
          <p:nvPr/>
        </p:nvSpPr>
        <p:spPr>
          <a:xfrm>
            <a:off x="7448805" y="3423021"/>
            <a:ext cx="369588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64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39016C5-CAE2-4E8A-8E51-0BDD364B5883}"/>
              </a:ext>
            </a:extLst>
          </p:cNvPr>
          <p:cNvSpPr/>
          <p:nvPr/>
        </p:nvSpPr>
        <p:spPr>
          <a:xfrm>
            <a:off x="7352953" y="3220029"/>
            <a:ext cx="1781236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65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2D010B4-CF7C-4E64-93EC-1C14B4279ABA}"/>
              </a:ext>
            </a:extLst>
          </p:cNvPr>
          <p:cNvSpPr/>
          <p:nvPr/>
        </p:nvSpPr>
        <p:spPr>
          <a:xfrm>
            <a:off x="7473626" y="5005289"/>
            <a:ext cx="369588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66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D630E0D-9DCF-4AC7-9421-2250D1776153}"/>
              </a:ext>
            </a:extLst>
          </p:cNvPr>
          <p:cNvSpPr/>
          <p:nvPr/>
        </p:nvSpPr>
        <p:spPr>
          <a:xfrm>
            <a:off x="7377775" y="4802297"/>
            <a:ext cx="1781236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67" name="professional-condenser-microphone-outline_273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974EF0E-E8DE-471C-A988-6573562599FF}"/>
              </a:ext>
            </a:extLst>
          </p:cNvPr>
          <p:cNvSpPr>
            <a:spLocks noChangeAspect="1"/>
          </p:cNvSpPr>
          <p:nvPr/>
        </p:nvSpPr>
        <p:spPr bwMode="auto">
          <a:xfrm>
            <a:off x="369698" y="345639"/>
            <a:ext cx="392063" cy="560044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  <a:gd name="T98" fmla="*/ 325000 h 606722"/>
              <a:gd name="T99" fmla="*/ 325000 h 606722"/>
              <a:gd name="T100" fmla="*/ 325000 h 606722"/>
              <a:gd name="T101" fmla="*/ 325000 h 606722"/>
              <a:gd name="T102" fmla="*/ 325000 h 606722"/>
              <a:gd name="T103" fmla="*/ 325000 h 606722"/>
              <a:gd name="T104" fmla="*/ 325000 h 606722"/>
              <a:gd name="T105" fmla="*/ 325000 h 606722"/>
              <a:gd name="T106" fmla="*/ 325000 h 606722"/>
              <a:gd name="T107" fmla="*/ 325000 h 606722"/>
              <a:gd name="T108" fmla="*/ 325000 h 606722"/>
              <a:gd name="T109" fmla="*/ 325000 h 606722"/>
              <a:gd name="T110" fmla="*/ 325000 h 606722"/>
              <a:gd name="T111" fmla="*/ 325000 h 606722"/>
              <a:gd name="T112" fmla="*/ 325000 h 606722"/>
              <a:gd name="T113" fmla="*/ 325000 h 606722"/>
              <a:gd name="T114" fmla="*/ 325000 h 606722"/>
              <a:gd name="T115" fmla="*/ 325000 h 606722"/>
              <a:gd name="T116" fmla="*/ 325000 h 606722"/>
              <a:gd name="T117" fmla="*/ 325000 h 606722"/>
              <a:gd name="T118" fmla="*/ 325000 h 606722"/>
              <a:gd name="T119" fmla="*/ 325000 h 606722"/>
              <a:gd name="T120" fmla="*/ 325000 h 606722"/>
              <a:gd name="T121" fmla="*/ 325000 h 606722"/>
              <a:gd name="T122" fmla="*/ 325000 h 606722"/>
              <a:gd name="T123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76" h="4258">
                <a:moveTo>
                  <a:pt x="2056" y="1065"/>
                </a:moveTo>
                <a:lnTo>
                  <a:pt x="2816" y="1339"/>
                </a:lnTo>
                <a:lnTo>
                  <a:pt x="2840" y="1272"/>
                </a:lnTo>
                <a:cubicBezTo>
                  <a:pt x="2976" y="893"/>
                  <a:pt x="2779" y="473"/>
                  <a:pt x="2400" y="337"/>
                </a:cubicBezTo>
                <a:lnTo>
                  <a:pt x="1582" y="43"/>
                </a:lnTo>
                <a:cubicBezTo>
                  <a:pt x="1502" y="15"/>
                  <a:pt x="1419" y="0"/>
                  <a:pt x="1335" y="0"/>
                </a:cubicBezTo>
                <a:cubicBezTo>
                  <a:pt x="1027" y="0"/>
                  <a:pt x="751" y="194"/>
                  <a:pt x="647" y="484"/>
                </a:cubicBezTo>
                <a:lnTo>
                  <a:pt x="623" y="550"/>
                </a:lnTo>
                <a:lnTo>
                  <a:pt x="1437" y="843"/>
                </a:lnTo>
                <a:cubicBezTo>
                  <a:pt x="1457" y="850"/>
                  <a:pt x="1468" y="873"/>
                  <a:pt x="1461" y="893"/>
                </a:cubicBezTo>
                <a:cubicBezTo>
                  <a:pt x="1453" y="913"/>
                  <a:pt x="1431" y="924"/>
                  <a:pt x="1410" y="917"/>
                </a:cubicBezTo>
                <a:lnTo>
                  <a:pt x="596" y="624"/>
                </a:lnTo>
                <a:lnTo>
                  <a:pt x="467" y="985"/>
                </a:lnTo>
                <a:lnTo>
                  <a:pt x="1281" y="1278"/>
                </a:lnTo>
                <a:cubicBezTo>
                  <a:pt x="1301" y="1285"/>
                  <a:pt x="1312" y="1307"/>
                  <a:pt x="1304" y="1328"/>
                </a:cubicBezTo>
                <a:cubicBezTo>
                  <a:pt x="1297" y="1348"/>
                  <a:pt x="1274" y="1359"/>
                  <a:pt x="1254" y="1352"/>
                </a:cubicBezTo>
                <a:lnTo>
                  <a:pt x="440" y="1059"/>
                </a:lnTo>
                <a:lnTo>
                  <a:pt x="310" y="1420"/>
                </a:lnTo>
                <a:lnTo>
                  <a:pt x="1124" y="1712"/>
                </a:lnTo>
                <a:cubicBezTo>
                  <a:pt x="1145" y="1720"/>
                  <a:pt x="1156" y="1742"/>
                  <a:pt x="1148" y="1763"/>
                </a:cubicBezTo>
                <a:cubicBezTo>
                  <a:pt x="1141" y="1783"/>
                  <a:pt x="1118" y="1794"/>
                  <a:pt x="1098" y="1786"/>
                </a:cubicBezTo>
                <a:lnTo>
                  <a:pt x="284" y="1494"/>
                </a:lnTo>
                <a:lnTo>
                  <a:pt x="154" y="1855"/>
                </a:lnTo>
                <a:lnTo>
                  <a:pt x="968" y="2147"/>
                </a:lnTo>
                <a:cubicBezTo>
                  <a:pt x="978" y="2151"/>
                  <a:pt x="986" y="2158"/>
                  <a:pt x="991" y="2167"/>
                </a:cubicBezTo>
                <a:cubicBezTo>
                  <a:pt x="995" y="2177"/>
                  <a:pt x="996" y="2188"/>
                  <a:pt x="992" y="2198"/>
                </a:cubicBezTo>
                <a:cubicBezTo>
                  <a:pt x="985" y="2217"/>
                  <a:pt x="962" y="2229"/>
                  <a:pt x="942" y="2221"/>
                </a:cubicBezTo>
                <a:lnTo>
                  <a:pt x="126" y="1928"/>
                </a:lnTo>
                <a:lnTo>
                  <a:pt x="104" y="1999"/>
                </a:lnTo>
                <a:cubicBezTo>
                  <a:pt x="0" y="2341"/>
                  <a:pt x="158" y="2701"/>
                  <a:pt x="467" y="2860"/>
                </a:cubicBezTo>
                <a:lnTo>
                  <a:pt x="467" y="3447"/>
                </a:lnTo>
                <a:lnTo>
                  <a:pt x="469" y="3448"/>
                </a:lnTo>
                <a:lnTo>
                  <a:pt x="467" y="4258"/>
                </a:lnTo>
                <a:lnTo>
                  <a:pt x="973" y="4258"/>
                </a:lnTo>
                <a:lnTo>
                  <a:pt x="981" y="3639"/>
                </a:lnTo>
                <a:lnTo>
                  <a:pt x="984" y="3640"/>
                </a:lnTo>
                <a:lnTo>
                  <a:pt x="1565" y="3234"/>
                </a:lnTo>
                <a:cubicBezTo>
                  <a:pt x="1584" y="3235"/>
                  <a:pt x="1602" y="3236"/>
                  <a:pt x="1620" y="3236"/>
                </a:cubicBezTo>
                <a:cubicBezTo>
                  <a:pt x="1916" y="3236"/>
                  <a:pt x="2180" y="3059"/>
                  <a:pt x="2294" y="2786"/>
                </a:cubicBezTo>
                <a:lnTo>
                  <a:pt x="2323" y="2717"/>
                </a:lnTo>
                <a:lnTo>
                  <a:pt x="1561" y="2444"/>
                </a:lnTo>
                <a:cubicBezTo>
                  <a:pt x="1551" y="2440"/>
                  <a:pt x="1543" y="2433"/>
                  <a:pt x="1538" y="2423"/>
                </a:cubicBezTo>
                <a:cubicBezTo>
                  <a:pt x="1534" y="2414"/>
                  <a:pt x="1534" y="2403"/>
                  <a:pt x="1537" y="2393"/>
                </a:cubicBezTo>
                <a:cubicBezTo>
                  <a:pt x="1544" y="2373"/>
                  <a:pt x="1567" y="2362"/>
                  <a:pt x="1587" y="2370"/>
                </a:cubicBezTo>
                <a:lnTo>
                  <a:pt x="2347" y="2643"/>
                </a:lnTo>
                <a:lnTo>
                  <a:pt x="2477" y="2282"/>
                </a:lnTo>
                <a:lnTo>
                  <a:pt x="1717" y="2009"/>
                </a:lnTo>
                <a:cubicBezTo>
                  <a:pt x="1707" y="2005"/>
                  <a:pt x="1699" y="1998"/>
                  <a:pt x="1695" y="1988"/>
                </a:cubicBezTo>
                <a:cubicBezTo>
                  <a:pt x="1690" y="1979"/>
                  <a:pt x="1690" y="1968"/>
                  <a:pt x="1693" y="1958"/>
                </a:cubicBezTo>
                <a:cubicBezTo>
                  <a:pt x="1700" y="1939"/>
                  <a:pt x="1723" y="1927"/>
                  <a:pt x="1744" y="1935"/>
                </a:cubicBezTo>
                <a:lnTo>
                  <a:pt x="2504" y="2208"/>
                </a:lnTo>
                <a:lnTo>
                  <a:pt x="2633" y="1847"/>
                </a:lnTo>
                <a:lnTo>
                  <a:pt x="1873" y="1574"/>
                </a:lnTo>
                <a:cubicBezTo>
                  <a:pt x="1853" y="1566"/>
                  <a:pt x="1842" y="1544"/>
                  <a:pt x="1850" y="1523"/>
                </a:cubicBezTo>
                <a:cubicBezTo>
                  <a:pt x="1857" y="1504"/>
                  <a:pt x="1879" y="1493"/>
                  <a:pt x="1900" y="1500"/>
                </a:cubicBezTo>
                <a:lnTo>
                  <a:pt x="2660" y="1773"/>
                </a:lnTo>
                <a:lnTo>
                  <a:pt x="2790" y="1412"/>
                </a:lnTo>
                <a:lnTo>
                  <a:pt x="2029" y="1139"/>
                </a:lnTo>
                <a:cubicBezTo>
                  <a:pt x="2020" y="1135"/>
                  <a:pt x="2012" y="1128"/>
                  <a:pt x="2007" y="1119"/>
                </a:cubicBezTo>
                <a:cubicBezTo>
                  <a:pt x="2003" y="1109"/>
                  <a:pt x="2002" y="1098"/>
                  <a:pt x="2006" y="1089"/>
                </a:cubicBezTo>
                <a:cubicBezTo>
                  <a:pt x="2013" y="1069"/>
                  <a:pt x="2036" y="1058"/>
                  <a:pt x="2056" y="1065"/>
                </a:cubicBezTo>
                <a:close/>
                <a:moveTo>
                  <a:pt x="2575" y="1593"/>
                </a:moveTo>
                <a:lnTo>
                  <a:pt x="1948" y="1367"/>
                </a:lnTo>
                <a:cubicBezTo>
                  <a:pt x="1856" y="1334"/>
                  <a:pt x="1749" y="1385"/>
                  <a:pt x="1716" y="1476"/>
                </a:cubicBezTo>
                <a:cubicBezTo>
                  <a:pt x="1683" y="1570"/>
                  <a:pt x="1732" y="1674"/>
                  <a:pt x="1825" y="1707"/>
                </a:cubicBezTo>
                <a:lnTo>
                  <a:pt x="2452" y="1933"/>
                </a:lnTo>
                <a:lnTo>
                  <a:pt x="2418" y="2027"/>
                </a:lnTo>
                <a:lnTo>
                  <a:pt x="1791" y="1802"/>
                </a:lnTo>
                <a:cubicBezTo>
                  <a:pt x="1700" y="1769"/>
                  <a:pt x="1593" y="1820"/>
                  <a:pt x="1560" y="1911"/>
                </a:cubicBezTo>
                <a:cubicBezTo>
                  <a:pt x="1544" y="1956"/>
                  <a:pt x="1546" y="2005"/>
                  <a:pt x="1567" y="2049"/>
                </a:cubicBezTo>
                <a:cubicBezTo>
                  <a:pt x="1587" y="2093"/>
                  <a:pt x="1624" y="2126"/>
                  <a:pt x="1669" y="2142"/>
                </a:cubicBezTo>
                <a:lnTo>
                  <a:pt x="2296" y="2367"/>
                </a:lnTo>
                <a:lnTo>
                  <a:pt x="2262" y="2462"/>
                </a:lnTo>
                <a:lnTo>
                  <a:pt x="1635" y="2237"/>
                </a:lnTo>
                <a:cubicBezTo>
                  <a:pt x="1544" y="2204"/>
                  <a:pt x="1437" y="2255"/>
                  <a:pt x="1404" y="2346"/>
                </a:cubicBezTo>
                <a:cubicBezTo>
                  <a:pt x="1388" y="2391"/>
                  <a:pt x="1390" y="2440"/>
                  <a:pt x="1411" y="2484"/>
                </a:cubicBezTo>
                <a:cubicBezTo>
                  <a:pt x="1431" y="2528"/>
                  <a:pt x="1468" y="2561"/>
                  <a:pt x="1513" y="2577"/>
                </a:cubicBezTo>
                <a:lnTo>
                  <a:pt x="2131" y="2799"/>
                </a:lnTo>
                <a:cubicBezTo>
                  <a:pt x="2027" y="2981"/>
                  <a:pt x="1833" y="3095"/>
                  <a:pt x="1620" y="3095"/>
                </a:cubicBezTo>
                <a:cubicBezTo>
                  <a:pt x="1552" y="3095"/>
                  <a:pt x="1485" y="3083"/>
                  <a:pt x="1421" y="3060"/>
                </a:cubicBezTo>
                <a:lnTo>
                  <a:pt x="603" y="2766"/>
                </a:lnTo>
                <a:cubicBezTo>
                  <a:pt x="331" y="2668"/>
                  <a:pt x="174" y="2391"/>
                  <a:pt x="222" y="2113"/>
                </a:cubicBezTo>
                <a:lnTo>
                  <a:pt x="894" y="2354"/>
                </a:lnTo>
                <a:cubicBezTo>
                  <a:pt x="986" y="2388"/>
                  <a:pt x="1092" y="2337"/>
                  <a:pt x="1125" y="2246"/>
                </a:cubicBezTo>
                <a:cubicBezTo>
                  <a:pt x="1141" y="2200"/>
                  <a:pt x="1139" y="2151"/>
                  <a:pt x="1118" y="2107"/>
                </a:cubicBezTo>
                <a:cubicBezTo>
                  <a:pt x="1098" y="2064"/>
                  <a:pt x="1061" y="2031"/>
                  <a:pt x="1016" y="2014"/>
                </a:cubicBezTo>
                <a:lnTo>
                  <a:pt x="335" y="1770"/>
                </a:lnTo>
                <a:lnTo>
                  <a:pt x="369" y="1675"/>
                </a:lnTo>
                <a:lnTo>
                  <a:pt x="1050" y="1920"/>
                </a:lnTo>
                <a:cubicBezTo>
                  <a:pt x="1142" y="1953"/>
                  <a:pt x="1249" y="1902"/>
                  <a:pt x="1281" y="1811"/>
                </a:cubicBezTo>
                <a:cubicBezTo>
                  <a:pt x="1315" y="1717"/>
                  <a:pt x="1266" y="1613"/>
                  <a:pt x="1172" y="1579"/>
                </a:cubicBezTo>
                <a:lnTo>
                  <a:pt x="491" y="1335"/>
                </a:lnTo>
                <a:lnTo>
                  <a:pt x="525" y="1240"/>
                </a:lnTo>
                <a:lnTo>
                  <a:pt x="1206" y="1485"/>
                </a:lnTo>
                <a:cubicBezTo>
                  <a:pt x="1298" y="1518"/>
                  <a:pt x="1405" y="1467"/>
                  <a:pt x="1437" y="1376"/>
                </a:cubicBezTo>
                <a:cubicBezTo>
                  <a:pt x="1471" y="1282"/>
                  <a:pt x="1422" y="1178"/>
                  <a:pt x="1329" y="1145"/>
                </a:cubicBezTo>
                <a:lnTo>
                  <a:pt x="648" y="900"/>
                </a:lnTo>
                <a:lnTo>
                  <a:pt x="682" y="805"/>
                </a:lnTo>
                <a:lnTo>
                  <a:pt x="1362" y="1050"/>
                </a:lnTo>
                <a:cubicBezTo>
                  <a:pt x="1454" y="1083"/>
                  <a:pt x="1561" y="1032"/>
                  <a:pt x="1594" y="941"/>
                </a:cubicBezTo>
                <a:cubicBezTo>
                  <a:pt x="1627" y="847"/>
                  <a:pt x="1578" y="744"/>
                  <a:pt x="1485" y="710"/>
                </a:cubicBezTo>
                <a:lnTo>
                  <a:pt x="808" y="467"/>
                </a:lnTo>
                <a:cubicBezTo>
                  <a:pt x="907" y="270"/>
                  <a:pt x="1110" y="141"/>
                  <a:pt x="1335" y="141"/>
                </a:cubicBezTo>
                <a:cubicBezTo>
                  <a:pt x="1402" y="141"/>
                  <a:pt x="1469" y="153"/>
                  <a:pt x="1534" y="176"/>
                </a:cubicBezTo>
                <a:lnTo>
                  <a:pt x="2352" y="470"/>
                </a:lnTo>
                <a:cubicBezTo>
                  <a:pt x="2500" y="524"/>
                  <a:pt x="2618" y="631"/>
                  <a:pt x="2686" y="774"/>
                </a:cubicBezTo>
                <a:cubicBezTo>
                  <a:pt x="2743" y="895"/>
                  <a:pt x="2757" y="1028"/>
                  <a:pt x="2727" y="1156"/>
                </a:cubicBezTo>
                <a:lnTo>
                  <a:pt x="2104" y="932"/>
                </a:lnTo>
                <a:cubicBezTo>
                  <a:pt x="2012" y="899"/>
                  <a:pt x="1905" y="950"/>
                  <a:pt x="1873" y="1041"/>
                </a:cubicBezTo>
                <a:cubicBezTo>
                  <a:pt x="1856" y="1087"/>
                  <a:pt x="1859" y="1136"/>
                  <a:pt x="1879" y="1180"/>
                </a:cubicBezTo>
                <a:cubicBezTo>
                  <a:pt x="1900" y="1223"/>
                  <a:pt x="1936" y="1256"/>
                  <a:pt x="1982" y="1272"/>
                </a:cubicBezTo>
                <a:lnTo>
                  <a:pt x="2609" y="1498"/>
                </a:lnTo>
                <a:lnTo>
                  <a:pt x="2575" y="1593"/>
                </a:lnTo>
                <a:close/>
                <a:moveTo>
                  <a:pt x="979" y="3471"/>
                </a:moveTo>
                <a:lnTo>
                  <a:pt x="609" y="3342"/>
                </a:lnTo>
                <a:lnTo>
                  <a:pt x="609" y="2969"/>
                </a:lnTo>
                <a:lnTo>
                  <a:pt x="1375" y="3195"/>
                </a:lnTo>
                <a:lnTo>
                  <a:pt x="979" y="3471"/>
                </a:lnTo>
                <a:close/>
                <a:moveTo>
                  <a:pt x="840" y="3587"/>
                </a:moveTo>
                <a:lnTo>
                  <a:pt x="833" y="4116"/>
                </a:lnTo>
                <a:lnTo>
                  <a:pt x="609" y="4116"/>
                </a:lnTo>
                <a:lnTo>
                  <a:pt x="610" y="3501"/>
                </a:lnTo>
                <a:lnTo>
                  <a:pt x="610" y="3493"/>
                </a:lnTo>
                <a:lnTo>
                  <a:pt x="841" y="3573"/>
                </a:lnTo>
                <a:lnTo>
                  <a:pt x="840" y="3587"/>
                </a:lnTo>
                <a:close/>
              </a:path>
            </a:pathLst>
          </a:custGeom>
          <a:solidFill>
            <a:srgbClr val="75ADBE"/>
          </a:solidFill>
          <a:ln>
            <a:noFill/>
          </a:ln>
        </p:spPr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1AE18DA-5E19-44DE-899B-0B5D55451E30}"/>
              </a:ext>
            </a:extLst>
          </p:cNvPr>
          <p:cNvSpPr txBox="1"/>
          <p:nvPr/>
        </p:nvSpPr>
        <p:spPr>
          <a:xfrm>
            <a:off x="878310" y="444020"/>
            <a:ext cx="2640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09334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4="http://schemas.microsoft.com/office/drawing/2010/main"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57" grpId="0" animBg="1"/>
      <p:bldP spid="22" grpId="0" animBg="1"/>
      <p:bldP spid="23" grpId="0" animBg="1"/>
      <p:bldP spid="50" grpId="0" animBg="1"/>
      <p:bldP spid="51" grpId="0" animBg="1"/>
      <p:bldP spid="55" grpId="0"/>
      <p:bldP spid="58" grpId="0" animBg="1"/>
      <p:bldP spid="59" grpId="0"/>
      <p:bldP spid="60" grpId="0"/>
      <p:bldP spid="63" grpId="0"/>
      <p:bldP spid="64" grpId="0"/>
      <p:bldP spid="65" grpId="0"/>
      <p:bldP spid="6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43F7838-0EEC-4905-B125-868AF882BD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1" y="-2666999"/>
            <a:ext cx="6858000" cy="1219200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9DB482D-0BEA-4EAE-B1E5-1FFB0B2191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24965" y="-1712443"/>
            <a:ext cx="6846876" cy="10271763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AAEC195-64A8-47C6-B9A2-3FD6641C8608}"/>
              </a:ext>
            </a:extLst>
          </p:cNvPr>
          <p:cNvGrpSpPr/>
          <p:nvPr/>
        </p:nvGrpSpPr>
        <p:grpSpPr>
          <a:xfrm>
            <a:off x="3578860" y="911860"/>
            <a:ext cx="5034280" cy="5034280"/>
            <a:chOff x="2428240" y="2113280"/>
            <a:chExt cx="2387600" cy="23876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ADE6DBE-80D2-406D-BCB5-49BC1A7B1C78}"/>
                </a:ext>
              </a:extLst>
            </p:cNvPr>
            <p:cNvSpPr/>
            <p:nvPr/>
          </p:nvSpPr>
          <p:spPr>
            <a:xfrm>
              <a:off x="3017520" y="2702560"/>
              <a:ext cx="1209040" cy="1209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337C7AC-04B1-4654-944A-632E5DA61C4B}"/>
                </a:ext>
              </a:extLst>
            </p:cNvPr>
            <p:cNvSpPr/>
            <p:nvPr/>
          </p:nvSpPr>
          <p:spPr>
            <a:xfrm>
              <a:off x="2692400" y="2377440"/>
              <a:ext cx="1859280" cy="185928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AE9288F-7E79-42CA-9934-681466A207F2}"/>
                </a:ext>
              </a:extLst>
            </p:cNvPr>
            <p:cNvSpPr/>
            <p:nvPr/>
          </p:nvSpPr>
          <p:spPr>
            <a:xfrm>
              <a:off x="2428240" y="2113280"/>
              <a:ext cx="2387600" cy="23876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C1C81A8-4BA8-497B-9565-2BB1FEA64494}"/>
              </a:ext>
            </a:extLst>
          </p:cNvPr>
          <p:cNvSpPr/>
          <p:nvPr/>
        </p:nvSpPr>
        <p:spPr>
          <a:xfrm>
            <a:off x="4405711" y="2154363"/>
            <a:ext cx="274320" cy="2743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BA2CB62-2F1D-4656-B0D7-D8AD6CA3EE67}"/>
              </a:ext>
            </a:extLst>
          </p:cNvPr>
          <p:cNvSpPr/>
          <p:nvPr/>
        </p:nvSpPr>
        <p:spPr>
          <a:xfrm>
            <a:off x="7575631" y="5251996"/>
            <a:ext cx="274320" cy="2743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E36E684-68C5-4971-80CC-4E65004E3394}"/>
              </a:ext>
            </a:extLst>
          </p:cNvPr>
          <p:cNvSpPr txBox="1"/>
          <p:nvPr/>
        </p:nvSpPr>
        <p:spPr>
          <a:xfrm>
            <a:off x="5399862" y="2362846"/>
            <a:ext cx="14653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0">
                <a:solidFill>
                  <a:srgbClr val="75AD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三极智量黑简体" panose="00000500000000000000" pitchFamily="2" charset="-122"/>
              </a:defRPr>
            </a:lvl1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FCE1E8A-6A66-4113-8930-E40A4C9818D5}"/>
              </a:ext>
            </a:extLst>
          </p:cNvPr>
          <p:cNvSpPr/>
          <p:nvPr/>
        </p:nvSpPr>
        <p:spPr>
          <a:xfrm>
            <a:off x="5181306" y="358155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dirty="0">
                <a:solidFill>
                  <a:srgbClr val="75AD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三极能量黑简体" panose="00000500000000000000" pitchFamily="2" charset="-122"/>
                <a:ea typeface="三极能量黑简体" panose="00000500000000000000" pitchFamily="2" charset="-122"/>
              </a:rPr>
              <a:t>辩论思考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2E4CE13-18F2-4C1C-AEC7-2DCD8152FC3C}"/>
              </a:ext>
            </a:extLst>
          </p:cNvPr>
          <p:cNvSpPr txBox="1"/>
          <p:nvPr/>
        </p:nvSpPr>
        <p:spPr>
          <a:xfrm>
            <a:off x="800478" y="1416392"/>
            <a:ext cx="461665" cy="39200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三极准柔宋" panose="00000500000000000000" pitchFamily="2" charset="-122"/>
                <a:ea typeface="三极准柔宋" panose="00000500000000000000" pitchFamily="2" charset="-122"/>
              </a:rPr>
              <a:t>大学生辩论赛宣传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35CF9F5-2EEE-4BA1-AEB2-B9919194D4B0}"/>
              </a:ext>
            </a:extLst>
          </p:cNvPr>
          <p:cNvSpPr txBox="1"/>
          <p:nvPr/>
        </p:nvSpPr>
        <p:spPr>
          <a:xfrm>
            <a:off x="10876407" y="452120"/>
            <a:ext cx="746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三极准柔宋" panose="00000500000000000000" pitchFamily="2" charset="-122"/>
                <a:ea typeface="三极准柔宋" panose="00000500000000000000" pitchFamily="2" charset="-122"/>
              </a:rPr>
              <a:t>2020</a:t>
            </a:r>
            <a:endParaRPr lang="zh-CN" altLang="en-US" dirty="0">
              <a:solidFill>
                <a:schemeClr val="bg1"/>
              </a:solidFill>
              <a:latin typeface="三极准柔宋" panose="00000500000000000000" pitchFamily="2" charset="-122"/>
              <a:ea typeface="三极准柔宋" panose="000005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DF7A475-F3AA-4281-BFD2-54494900A67B}"/>
              </a:ext>
            </a:extLst>
          </p:cNvPr>
          <p:cNvSpPr txBox="1"/>
          <p:nvPr/>
        </p:nvSpPr>
        <p:spPr>
          <a:xfrm>
            <a:off x="10876407" y="5814814"/>
            <a:ext cx="746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三极准柔宋" panose="00000500000000000000" pitchFamily="2" charset="-122"/>
                <a:ea typeface="三极准柔宋" panose="00000500000000000000" pitchFamily="2" charset="-122"/>
              </a:rPr>
              <a:t>2030</a:t>
            </a:r>
            <a:endParaRPr lang="zh-CN" altLang="en-US" dirty="0">
              <a:solidFill>
                <a:schemeClr val="bg1"/>
              </a:solidFill>
              <a:latin typeface="三极准柔宋" panose="00000500000000000000" pitchFamily="2" charset="-122"/>
              <a:ea typeface="三极准柔宋" panose="00000500000000000000" pitchFamily="2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1BEAF91-1734-46EC-8266-0C74E7A00EBD}"/>
              </a:ext>
            </a:extLst>
          </p:cNvPr>
          <p:cNvCxnSpPr/>
          <p:nvPr/>
        </p:nvCxnSpPr>
        <p:spPr>
          <a:xfrm>
            <a:off x="11226927" y="1273907"/>
            <a:ext cx="0" cy="4084320"/>
          </a:xfrm>
          <a:prstGeom prst="line">
            <a:avLst/>
          </a:prstGeom>
          <a:ln>
            <a:solidFill>
              <a:schemeClr val="bg1">
                <a:alpha val="88000"/>
              </a:schemeClr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765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4="http://schemas.microsoft.com/office/drawing/2010/main"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$ļïḑ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E65029D0-D7BE-4C89-9D36-A603046D6EF7}"/>
              </a:ext>
            </a:extLst>
          </p:cNvPr>
          <p:cNvSpPr/>
          <p:nvPr/>
        </p:nvSpPr>
        <p:spPr bwMode="auto">
          <a:xfrm>
            <a:off x="0" y="4116130"/>
            <a:ext cx="12192000" cy="2753359"/>
          </a:xfrm>
          <a:custGeom>
            <a:avLst/>
            <a:gdLst>
              <a:gd name="T0" fmla="*/ 713 w 713"/>
              <a:gd name="T1" fmla="*/ 0 h 189"/>
              <a:gd name="T2" fmla="*/ 553 w 713"/>
              <a:gd name="T3" fmla="*/ 114 h 189"/>
              <a:gd name="T4" fmla="*/ 446 w 713"/>
              <a:gd name="T5" fmla="*/ 39 h 189"/>
              <a:gd name="T6" fmla="*/ 315 w 713"/>
              <a:gd name="T7" fmla="*/ 140 h 189"/>
              <a:gd name="T8" fmla="*/ 219 w 713"/>
              <a:gd name="T9" fmla="*/ 72 h 189"/>
              <a:gd name="T10" fmla="*/ 84 w 713"/>
              <a:gd name="T11" fmla="*/ 155 h 189"/>
              <a:gd name="T12" fmla="*/ 1 w 713"/>
              <a:gd name="T13" fmla="*/ 107 h 189"/>
              <a:gd name="T14" fmla="*/ 0 w 713"/>
              <a:gd name="T15" fmla="*/ 189 h 189"/>
              <a:gd name="T16" fmla="*/ 712 w 713"/>
              <a:gd name="T17" fmla="*/ 189 h 189"/>
              <a:gd name="T18" fmla="*/ 713 w 713"/>
              <a:gd name="T19" fmla="*/ 175 h 189"/>
              <a:gd name="T20" fmla="*/ 713 w 713"/>
              <a:gd name="T21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3" h="189">
                <a:moveTo>
                  <a:pt x="713" y="0"/>
                </a:moveTo>
                <a:cubicBezTo>
                  <a:pt x="660" y="5"/>
                  <a:pt x="623" y="115"/>
                  <a:pt x="553" y="114"/>
                </a:cubicBezTo>
                <a:cubicBezTo>
                  <a:pt x="494" y="112"/>
                  <a:pt x="487" y="41"/>
                  <a:pt x="446" y="39"/>
                </a:cubicBezTo>
                <a:cubicBezTo>
                  <a:pt x="384" y="36"/>
                  <a:pt x="360" y="140"/>
                  <a:pt x="315" y="140"/>
                </a:cubicBezTo>
                <a:cubicBezTo>
                  <a:pt x="274" y="140"/>
                  <a:pt x="260" y="76"/>
                  <a:pt x="219" y="72"/>
                </a:cubicBezTo>
                <a:cubicBezTo>
                  <a:pt x="177" y="69"/>
                  <a:pt x="146" y="151"/>
                  <a:pt x="84" y="155"/>
                </a:cubicBezTo>
                <a:cubicBezTo>
                  <a:pt x="22" y="159"/>
                  <a:pt x="1" y="107"/>
                  <a:pt x="1" y="107"/>
                </a:cubicBezTo>
                <a:cubicBezTo>
                  <a:pt x="0" y="189"/>
                  <a:pt x="0" y="189"/>
                  <a:pt x="0" y="189"/>
                </a:cubicBezTo>
                <a:cubicBezTo>
                  <a:pt x="712" y="189"/>
                  <a:pt x="712" y="189"/>
                  <a:pt x="712" y="189"/>
                </a:cubicBezTo>
                <a:cubicBezTo>
                  <a:pt x="712" y="189"/>
                  <a:pt x="712" y="184"/>
                  <a:pt x="713" y="175"/>
                </a:cubicBezTo>
                <a:lnTo>
                  <a:pt x="71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24" name="í$ļïḑ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2E1B1616-53B9-455B-8045-AD8C57BF473D}"/>
              </a:ext>
            </a:extLst>
          </p:cNvPr>
          <p:cNvSpPr/>
          <p:nvPr/>
        </p:nvSpPr>
        <p:spPr bwMode="auto">
          <a:xfrm>
            <a:off x="0" y="3255521"/>
            <a:ext cx="12192000" cy="3613966"/>
          </a:xfrm>
          <a:custGeom>
            <a:avLst/>
            <a:gdLst>
              <a:gd name="T0" fmla="*/ 713 w 713"/>
              <a:gd name="T1" fmla="*/ 0 h 189"/>
              <a:gd name="T2" fmla="*/ 553 w 713"/>
              <a:gd name="T3" fmla="*/ 114 h 189"/>
              <a:gd name="T4" fmla="*/ 446 w 713"/>
              <a:gd name="T5" fmla="*/ 39 h 189"/>
              <a:gd name="T6" fmla="*/ 315 w 713"/>
              <a:gd name="T7" fmla="*/ 140 h 189"/>
              <a:gd name="T8" fmla="*/ 219 w 713"/>
              <a:gd name="T9" fmla="*/ 72 h 189"/>
              <a:gd name="T10" fmla="*/ 84 w 713"/>
              <a:gd name="T11" fmla="*/ 155 h 189"/>
              <a:gd name="T12" fmla="*/ 1 w 713"/>
              <a:gd name="T13" fmla="*/ 107 h 189"/>
              <a:gd name="T14" fmla="*/ 0 w 713"/>
              <a:gd name="T15" fmla="*/ 189 h 189"/>
              <a:gd name="T16" fmla="*/ 712 w 713"/>
              <a:gd name="T17" fmla="*/ 189 h 189"/>
              <a:gd name="T18" fmla="*/ 713 w 713"/>
              <a:gd name="T19" fmla="*/ 175 h 189"/>
              <a:gd name="T20" fmla="*/ 713 w 713"/>
              <a:gd name="T21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3" h="189">
                <a:moveTo>
                  <a:pt x="713" y="0"/>
                </a:moveTo>
                <a:cubicBezTo>
                  <a:pt x="660" y="5"/>
                  <a:pt x="623" y="115"/>
                  <a:pt x="553" y="114"/>
                </a:cubicBezTo>
                <a:cubicBezTo>
                  <a:pt x="494" y="112"/>
                  <a:pt x="487" y="41"/>
                  <a:pt x="446" y="39"/>
                </a:cubicBezTo>
                <a:cubicBezTo>
                  <a:pt x="384" y="36"/>
                  <a:pt x="360" y="140"/>
                  <a:pt x="315" y="140"/>
                </a:cubicBezTo>
                <a:cubicBezTo>
                  <a:pt x="274" y="140"/>
                  <a:pt x="260" y="76"/>
                  <a:pt x="219" y="72"/>
                </a:cubicBezTo>
                <a:cubicBezTo>
                  <a:pt x="177" y="69"/>
                  <a:pt x="146" y="151"/>
                  <a:pt x="84" y="155"/>
                </a:cubicBezTo>
                <a:cubicBezTo>
                  <a:pt x="22" y="159"/>
                  <a:pt x="1" y="107"/>
                  <a:pt x="1" y="107"/>
                </a:cubicBezTo>
                <a:cubicBezTo>
                  <a:pt x="0" y="189"/>
                  <a:pt x="0" y="189"/>
                  <a:pt x="0" y="189"/>
                </a:cubicBezTo>
                <a:cubicBezTo>
                  <a:pt x="712" y="189"/>
                  <a:pt x="712" y="189"/>
                  <a:pt x="712" y="189"/>
                </a:cubicBezTo>
                <a:cubicBezTo>
                  <a:pt x="712" y="189"/>
                  <a:pt x="712" y="184"/>
                  <a:pt x="713" y="175"/>
                </a:cubicBezTo>
                <a:lnTo>
                  <a:pt x="713" y="0"/>
                </a:lnTo>
                <a:close/>
              </a:path>
            </a:pathLst>
          </a:custGeom>
          <a:noFill/>
          <a:ln w="28575" cap="flat" cmpd="sng" algn="ctr">
            <a:solidFill>
              <a:srgbClr val="75ADBE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>
              <a:solidFill>
                <a:schemeClr val="bg1"/>
              </a:solidFill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2483628F-9666-4B7A-A7E0-D104E83BBA27}"/>
              </a:ext>
            </a:extLst>
          </p:cNvPr>
          <p:cNvCxnSpPr/>
          <p:nvPr/>
        </p:nvCxnSpPr>
        <p:spPr>
          <a:xfrm>
            <a:off x="1554484" y="3746048"/>
            <a:ext cx="0" cy="2692400"/>
          </a:xfrm>
          <a:prstGeom prst="line">
            <a:avLst/>
          </a:prstGeom>
          <a:ln>
            <a:solidFill>
              <a:srgbClr val="75AD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21F2B6E6-C716-4BDF-AB52-3FD5970699F4}"/>
              </a:ext>
            </a:extLst>
          </p:cNvPr>
          <p:cNvSpPr/>
          <p:nvPr/>
        </p:nvSpPr>
        <p:spPr>
          <a:xfrm>
            <a:off x="1412244" y="5315009"/>
            <a:ext cx="274320" cy="274320"/>
          </a:xfrm>
          <a:prstGeom prst="ellipse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AD43CE08-8678-4852-AEB7-FE967AA999FF}"/>
              </a:ext>
            </a:extLst>
          </p:cNvPr>
          <p:cNvCxnSpPr/>
          <p:nvPr/>
        </p:nvCxnSpPr>
        <p:spPr>
          <a:xfrm>
            <a:off x="4198628" y="2724968"/>
            <a:ext cx="0" cy="2692400"/>
          </a:xfrm>
          <a:prstGeom prst="line">
            <a:avLst/>
          </a:prstGeom>
          <a:ln>
            <a:solidFill>
              <a:srgbClr val="75AD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077315A1-E3A0-4423-AE46-ED7CE4F73E75}"/>
              </a:ext>
            </a:extLst>
          </p:cNvPr>
          <p:cNvSpPr/>
          <p:nvPr/>
        </p:nvSpPr>
        <p:spPr>
          <a:xfrm>
            <a:off x="4056388" y="4659873"/>
            <a:ext cx="274320" cy="274320"/>
          </a:xfrm>
          <a:prstGeom prst="ellipse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CD7017DE-208E-4238-A2AF-E8798D0CD518}"/>
              </a:ext>
            </a:extLst>
          </p:cNvPr>
          <p:cNvCxnSpPr>
            <a:cxnSpLocks/>
          </p:cNvCxnSpPr>
          <p:nvPr/>
        </p:nvCxnSpPr>
        <p:spPr>
          <a:xfrm flipH="1">
            <a:off x="7482840" y="1835970"/>
            <a:ext cx="5080" cy="2961065"/>
          </a:xfrm>
          <a:prstGeom prst="line">
            <a:avLst/>
          </a:prstGeom>
          <a:ln>
            <a:solidFill>
              <a:srgbClr val="75AD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C48B608C-3113-488A-AB6D-995A2B09CE58}"/>
              </a:ext>
            </a:extLst>
          </p:cNvPr>
          <p:cNvSpPr/>
          <p:nvPr/>
        </p:nvSpPr>
        <p:spPr>
          <a:xfrm>
            <a:off x="7345680" y="3849880"/>
            <a:ext cx="274320" cy="274320"/>
          </a:xfrm>
          <a:prstGeom prst="ellipse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CB63045B-FA98-40F9-B44B-8F912DF34654}"/>
              </a:ext>
            </a:extLst>
          </p:cNvPr>
          <p:cNvCxnSpPr/>
          <p:nvPr/>
        </p:nvCxnSpPr>
        <p:spPr>
          <a:xfrm>
            <a:off x="9682480" y="3172982"/>
            <a:ext cx="0" cy="2692400"/>
          </a:xfrm>
          <a:prstGeom prst="line">
            <a:avLst/>
          </a:prstGeom>
          <a:ln>
            <a:solidFill>
              <a:srgbClr val="75AD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673B9981-8FEB-46D4-AA25-B0E7FCB7F7DB}"/>
              </a:ext>
            </a:extLst>
          </p:cNvPr>
          <p:cNvSpPr/>
          <p:nvPr/>
        </p:nvSpPr>
        <p:spPr>
          <a:xfrm>
            <a:off x="9540240" y="5280208"/>
            <a:ext cx="274320" cy="274320"/>
          </a:xfrm>
          <a:prstGeom prst="ellipse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F1FEC5C7-AD5D-4B43-9B47-663D1A1D804C}"/>
              </a:ext>
            </a:extLst>
          </p:cNvPr>
          <p:cNvSpPr/>
          <p:nvPr/>
        </p:nvSpPr>
        <p:spPr>
          <a:xfrm>
            <a:off x="756938" y="3319328"/>
            <a:ext cx="1584935" cy="599440"/>
          </a:xfrm>
          <a:prstGeom prst="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3F1D82C2-2468-4A50-BD40-34AF02568174}"/>
              </a:ext>
            </a:extLst>
          </p:cNvPr>
          <p:cNvSpPr/>
          <p:nvPr/>
        </p:nvSpPr>
        <p:spPr>
          <a:xfrm>
            <a:off x="3401082" y="2237288"/>
            <a:ext cx="1584935" cy="599440"/>
          </a:xfrm>
          <a:prstGeom prst="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D3CB710B-625F-497D-A465-1D6A33932CC2}"/>
              </a:ext>
            </a:extLst>
          </p:cNvPr>
          <p:cNvSpPr/>
          <p:nvPr/>
        </p:nvSpPr>
        <p:spPr>
          <a:xfrm>
            <a:off x="6690374" y="1363528"/>
            <a:ext cx="1584935" cy="599440"/>
          </a:xfrm>
          <a:prstGeom prst="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CA7A1887-071B-476E-94E4-A63C67DB0E2D}"/>
              </a:ext>
            </a:extLst>
          </p:cNvPr>
          <p:cNvSpPr/>
          <p:nvPr/>
        </p:nvSpPr>
        <p:spPr>
          <a:xfrm>
            <a:off x="8884934" y="2605066"/>
            <a:ext cx="1584935" cy="599440"/>
          </a:xfrm>
          <a:prstGeom prst="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6E089A20-6903-4345-8AAC-0957CC29DB39}"/>
              </a:ext>
            </a:extLst>
          </p:cNvPr>
          <p:cNvSpPr/>
          <p:nvPr/>
        </p:nvSpPr>
        <p:spPr>
          <a:xfrm>
            <a:off x="857047" y="338821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三极能量黑简体" panose="00000500000000000000" pitchFamily="2" charset="-122"/>
                <a:ea typeface="三极能量黑简体" panose="00000500000000000000" pitchFamily="2" charset="-122"/>
              </a:rPr>
              <a:t>辩论主题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C3A8C2C2-7F9F-45AB-A5AB-356DDF9EF373}"/>
              </a:ext>
            </a:extLst>
          </p:cNvPr>
          <p:cNvSpPr/>
          <p:nvPr/>
        </p:nvSpPr>
        <p:spPr>
          <a:xfrm>
            <a:off x="3485663" y="230617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三极能量黑简体" panose="00000500000000000000" pitchFamily="2" charset="-122"/>
                <a:ea typeface="三极能量黑简体" panose="00000500000000000000" pitchFamily="2" charset="-122"/>
              </a:rPr>
              <a:t>辩论环节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1881E265-D4AD-46A6-BC57-5D5E86549DC2}"/>
              </a:ext>
            </a:extLst>
          </p:cNvPr>
          <p:cNvSpPr/>
          <p:nvPr/>
        </p:nvSpPr>
        <p:spPr>
          <a:xfrm>
            <a:off x="6774955" y="143241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三极能量黑简体" panose="00000500000000000000" pitchFamily="2" charset="-122"/>
                <a:ea typeface="三极能量黑简体" panose="00000500000000000000" pitchFamily="2" charset="-122"/>
              </a:rPr>
              <a:t>辩论队伍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51DBACF4-3959-42A3-90CB-6F285951684A}"/>
              </a:ext>
            </a:extLst>
          </p:cNvPr>
          <p:cNvSpPr/>
          <p:nvPr/>
        </p:nvSpPr>
        <p:spPr>
          <a:xfrm>
            <a:off x="8969515" y="267395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三极能量黑简体" panose="00000500000000000000" pitchFamily="2" charset="-122"/>
                <a:ea typeface="三极能量黑简体" panose="00000500000000000000" pitchFamily="2" charset="-122"/>
              </a:rPr>
              <a:t>辩论思考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A772CFAC-0649-424B-A396-98F42F1327E9}"/>
              </a:ext>
            </a:extLst>
          </p:cNvPr>
          <p:cNvSpPr txBox="1"/>
          <p:nvPr/>
        </p:nvSpPr>
        <p:spPr>
          <a:xfrm>
            <a:off x="4056389" y="6049246"/>
            <a:ext cx="3675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CONTENTS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61965" y="550416"/>
            <a:ext cx="20944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FFFFFF"/>
                </a:solidFill>
              </a:rPr>
              <a:t>https://www.ypppt.com/</a:t>
            </a:r>
            <a:endParaRPr lang="zh-CN" altLang="en-US" sz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94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4" grpId="0" animBg="1"/>
      <p:bldP spid="27" grpId="0" animBg="1"/>
      <p:bldP spid="29" grpId="0" animBg="1"/>
      <p:bldP spid="31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2" grpId="0"/>
      <p:bldP spid="1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24BE635-CB1A-42B6-802F-DC3DEB8B4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íṧļîď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9995853-D0D4-4BD3-AAFA-F3C52A4C1D08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028700 h 6858000"/>
              <a:gd name="connsiteX3" fmla="*/ 6096000 w 12192000"/>
              <a:gd name="connsiteY3" fmla="*/ 6858000 h 6858000"/>
              <a:gd name="connsiteX4" fmla="*/ 0 w 12192000"/>
              <a:gd name="connsiteY4" fmla="*/ 10287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028700"/>
                </a:lnTo>
                <a:lnTo>
                  <a:pt x="6096000" y="6858000"/>
                </a:lnTo>
                <a:lnTo>
                  <a:pt x="0" y="102870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5715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/>
          </a:p>
        </p:txBody>
      </p:sp>
      <p:sp>
        <p:nvSpPr>
          <p:cNvPr id="5" name="íšḷid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AAF39DD-49C2-4238-9887-B684D410626F}"/>
              </a:ext>
            </a:extLst>
          </p:cNvPr>
          <p:cNvSpPr/>
          <p:nvPr/>
        </p:nvSpPr>
        <p:spPr bwMode="auto">
          <a:xfrm>
            <a:off x="3135425" y="0"/>
            <a:ext cx="5921153" cy="3041690"/>
          </a:xfrm>
          <a:custGeom>
            <a:avLst/>
            <a:gdLst>
              <a:gd name="T0" fmla="*/ 0 w 7680"/>
              <a:gd name="T1" fmla="*/ 0 h 4320"/>
              <a:gd name="T2" fmla="*/ 3840 w 7680"/>
              <a:gd name="T3" fmla="*/ 4320 h 4320"/>
              <a:gd name="T4" fmla="*/ 7680 w 7680"/>
              <a:gd name="T5" fmla="*/ 0 h 4320"/>
              <a:gd name="T6" fmla="*/ 0 w 7680"/>
              <a:gd name="T7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80" h="4320">
                <a:moveTo>
                  <a:pt x="0" y="0"/>
                </a:moveTo>
                <a:lnTo>
                  <a:pt x="3840" y="4320"/>
                </a:lnTo>
                <a:lnTo>
                  <a:pt x="7680" y="0"/>
                </a:lnTo>
                <a:lnTo>
                  <a:pt x="0" y="0"/>
                </a:lnTo>
                <a:close/>
              </a:path>
            </a:pathLst>
          </a:custGeom>
          <a:solidFill>
            <a:srgbClr val="75ADBE">
              <a:alpha val="70000"/>
            </a:srgbClr>
          </a:solidFill>
          <a:ln w="5715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/>
          </a:p>
        </p:txBody>
      </p:sp>
      <p:grpSp>
        <p:nvGrpSpPr>
          <p:cNvPr id="15" name="iSľïd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B482607-F15F-4476-8B72-39E3B69B4ED9}"/>
              </a:ext>
            </a:extLst>
          </p:cNvPr>
          <p:cNvGrpSpPr/>
          <p:nvPr/>
        </p:nvGrpSpPr>
        <p:grpSpPr>
          <a:xfrm>
            <a:off x="1851024" y="2820465"/>
            <a:ext cx="892176" cy="892176"/>
            <a:chOff x="1495425" y="2013346"/>
            <a:chExt cx="1190626" cy="1190626"/>
          </a:xfrm>
        </p:grpSpPr>
        <p:sp>
          <p:nvSpPr>
            <p:cNvPr id="19" name="íšļiďè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84EE1FB-AB37-497A-98EF-4ADA52B5B603}"/>
                </a:ext>
              </a:extLst>
            </p:cNvPr>
            <p:cNvSpPr/>
            <p:nvPr/>
          </p:nvSpPr>
          <p:spPr>
            <a:xfrm>
              <a:off x="1495425" y="2013346"/>
              <a:ext cx="1190626" cy="1190626"/>
            </a:xfrm>
            <a:prstGeom prst="ellipse">
              <a:avLst/>
            </a:prstGeom>
            <a:solidFill>
              <a:srgbClr val="75ADBE"/>
            </a:solidFill>
            <a:ln>
              <a:solidFill>
                <a:srgbClr val="75AD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0" name="işḷíḓé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B3E7BF5-CAC3-48B4-97CE-19CFF9CF9E11}"/>
                </a:ext>
              </a:extLst>
            </p:cNvPr>
            <p:cNvSpPr/>
            <p:nvPr/>
          </p:nvSpPr>
          <p:spPr>
            <a:xfrm>
              <a:off x="1774826" y="2308575"/>
              <a:ext cx="631824" cy="600167"/>
            </a:xfrm>
            <a:custGeom>
              <a:avLst/>
              <a:gdLst>
                <a:gd name="connsiteX0" fmla="*/ 398806 w 605835"/>
                <a:gd name="connsiteY0" fmla="*/ 496297 h 575481"/>
                <a:gd name="connsiteX1" fmla="*/ 391430 w 605835"/>
                <a:gd name="connsiteY1" fmla="*/ 511029 h 575481"/>
                <a:gd name="connsiteX2" fmla="*/ 406643 w 605835"/>
                <a:gd name="connsiteY2" fmla="*/ 500901 h 575481"/>
                <a:gd name="connsiteX3" fmla="*/ 398806 w 605835"/>
                <a:gd name="connsiteY3" fmla="*/ 496297 h 575481"/>
                <a:gd name="connsiteX4" fmla="*/ 207031 w 605835"/>
                <a:gd name="connsiteY4" fmla="*/ 496297 h 575481"/>
                <a:gd name="connsiteX5" fmla="*/ 199194 w 605835"/>
                <a:gd name="connsiteY5" fmla="*/ 500901 h 575481"/>
                <a:gd name="connsiteX6" fmla="*/ 214407 w 605835"/>
                <a:gd name="connsiteY6" fmla="*/ 511029 h 575481"/>
                <a:gd name="connsiteX7" fmla="*/ 207031 w 605835"/>
                <a:gd name="connsiteY7" fmla="*/ 496297 h 575481"/>
                <a:gd name="connsiteX8" fmla="*/ 321819 w 605835"/>
                <a:gd name="connsiteY8" fmla="*/ 473278 h 575481"/>
                <a:gd name="connsiteX9" fmla="*/ 321819 w 605835"/>
                <a:gd name="connsiteY9" fmla="*/ 529904 h 575481"/>
                <a:gd name="connsiteX10" fmla="*/ 363309 w 605835"/>
                <a:gd name="connsiteY10" fmla="*/ 481105 h 575481"/>
                <a:gd name="connsiteX11" fmla="*/ 321819 w 605835"/>
                <a:gd name="connsiteY11" fmla="*/ 473278 h 575481"/>
                <a:gd name="connsiteX12" fmla="*/ 284017 w 605835"/>
                <a:gd name="connsiteY12" fmla="*/ 473278 h 575481"/>
                <a:gd name="connsiteX13" fmla="*/ 242528 w 605835"/>
                <a:gd name="connsiteY13" fmla="*/ 481105 h 575481"/>
                <a:gd name="connsiteX14" fmla="*/ 284017 w 605835"/>
                <a:gd name="connsiteY14" fmla="*/ 529904 h 575481"/>
                <a:gd name="connsiteX15" fmla="*/ 424161 w 605835"/>
                <a:gd name="connsiteY15" fmla="*/ 383966 h 575481"/>
                <a:gd name="connsiteX16" fmla="*/ 412636 w 605835"/>
                <a:gd name="connsiteY16" fmla="*/ 457165 h 575481"/>
                <a:gd name="connsiteX17" fmla="*/ 437069 w 605835"/>
                <a:gd name="connsiteY17" fmla="*/ 472818 h 575481"/>
                <a:gd name="connsiteX18" fmla="*/ 476253 w 605835"/>
                <a:gd name="connsiteY18" fmla="*/ 383966 h 575481"/>
                <a:gd name="connsiteX19" fmla="*/ 321819 w 605835"/>
                <a:gd name="connsiteY19" fmla="*/ 383966 h 575481"/>
                <a:gd name="connsiteX20" fmla="*/ 321819 w 605835"/>
                <a:gd name="connsiteY20" fmla="*/ 432305 h 575481"/>
                <a:gd name="connsiteX21" fmla="*/ 377139 w 605835"/>
                <a:gd name="connsiteY21" fmla="*/ 442894 h 575481"/>
                <a:gd name="connsiteX22" fmla="*/ 386820 w 605835"/>
                <a:gd name="connsiteY22" fmla="*/ 383966 h 575481"/>
                <a:gd name="connsiteX23" fmla="*/ 219017 w 605835"/>
                <a:gd name="connsiteY23" fmla="*/ 383966 h 575481"/>
                <a:gd name="connsiteX24" fmla="*/ 228698 w 605835"/>
                <a:gd name="connsiteY24" fmla="*/ 442433 h 575481"/>
                <a:gd name="connsiteX25" fmla="*/ 284017 w 605835"/>
                <a:gd name="connsiteY25" fmla="*/ 432305 h 575481"/>
                <a:gd name="connsiteX26" fmla="*/ 284017 w 605835"/>
                <a:gd name="connsiteY26" fmla="*/ 383966 h 575481"/>
                <a:gd name="connsiteX27" fmla="*/ 129122 w 605835"/>
                <a:gd name="connsiteY27" fmla="*/ 383966 h 575481"/>
                <a:gd name="connsiteX28" fmla="*/ 168768 w 605835"/>
                <a:gd name="connsiteY28" fmla="*/ 472818 h 575481"/>
                <a:gd name="connsiteX29" fmla="*/ 193201 w 605835"/>
                <a:gd name="connsiteY29" fmla="*/ 457165 h 575481"/>
                <a:gd name="connsiteX30" fmla="*/ 181676 w 605835"/>
                <a:gd name="connsiteY30" fmla="*/ 383966 h 575481"/>
                <a:gd name="connsiteX31" fmla="*/ 377139 w 605835"/>
                <a:gd name="connsiteY31" fmla="*/ 284065 h 575481"/>
                <a:gd name="connsiteX32" fmla="*/ 321819 w 605835"/>
                <a:gd name="connsiteY32" fmla="*/ 294653 h 575481"/>
                <a:gd name="connsiteX33" fmla="*/ 321819 w 605835"/>
                <a:gd name="connsiteY33" fmla="*/ 342993 h 575481"/>
                <a:gd name="connsiteX34" fmla="*/ 386820 w 605835"/>
                <a:gd name="connsiteY34" fmla="*/ 342993 h 575481"/>
                <a:gd name="connsiteX35" fmla="*/ 377139 w 605835"/>
                <a:gd name="connsiteY35" fmla="*/ 284065 h 575481"/>
                <a:gd name="connsiteX36" fmla="*/ 228237 w 605835"/>
                <a:gd name="connsiteY36" fmla="*/ 284065 h 575481"/>
                <a:gd name="connsiteX37" fmla="*/ 219017 w 605835"/>
                <a:gd name="connsiteY37" fmla="*/ 342993 h 575481"/>
                <a:gd name="connsiteX38" fmla="*/ 284017 w 605835"/>
                <a:gd name="connsiteY38" fmla="*/ 342993 h 575481"/>
                <a:gd name="connsiteX39" fmla="*/ 284017 w 605835"/>
                <a:gd name="connsiteY39" fmla="*/ 294653 h 575481"/>
                <a:gd name="connsiteX40" fmla="*/ 228237 w 605835"/>
                <a:gd name="connsiteY40" fmla="*/ 284065 h 575481"/>
                <a:gd name="connsiteX41" fmla="*/ 437069 w 605835"/>
                <a:gd name="connsiteY41" fmla="*/ 254141 h 575481"/>
                <a:gd name="connsiteX42" fmla="*/ 412636 w 605835"/>
                <a:gd name="connsiteY42" fmla="*/ 269333 h 575481"/>
                <a:gd name="connsiteX43" fmla="*/ 424161 w 605835"/>
                <a:gd name="connsiteY43" fmla="*/ 342993 h 575481"/>
                <a:gd name="connsiteX44" fmla="*/ 476253 w 605835"/>
                <a:gd name="connsiteY44" fmla="*/ 342993 h 575481"/>
                <a:gd name="connsiteX45" fmla="*/ 437069 w 605835"/>
                <a:gd name="connsiteY45" fmla="*/ 254141 h 575481"/>
                <a:gd name="connsiteX46" fmla="*/ 168768 w 605835"/>
                <a:gd name="connsiteY46" fmla="*/ 254141 h 575481"/>
                <a:gd name="connsiteX47" fmla="*/ 129122 w 605835"/>
                <a:gd name="connsiteY47" fmla="*/ 342993 h 575481"/>
                <a:gd name="connsiteX48" fmla="*/ 181676 w 605835"/>
                <a:gd name="connsiteY48" fmla="*/ 342993 h 575481"/>
                <a:gd name="connsiteX49" fmla="*/ 193201 w 605835"/>
                <a:gd name="connsiteY49" fmla="*/ 269793 h 575481"/>
                <a:gd name="connsiteX50" fmla="*/ 168768 w 605835"/>
                <a:gd name="connsiteY50" fmla="*/ 254141 h 575481"/>
                <a:gd name="connsiteX51" fmla="*/ 391430 w 605835"/>
                <a:gd name="connsiteY51" fmla="*/ 215930 h 575481"/>
                <a:gd name="connsiteX52" fmla="*/ 398806 w 605835"/>
                <a:gd name="connsiteY52" fmla="*/ 230661 h 575481"/>
                <a:gd name="connsiteX53" fmla="*/ 406643 w 605835"/>
                <a:gd name="connsiteY53" fmla="*/ 226058 h 575481"/>
                <a:gd name="connsiteX54" fmla="*/ 391430 w 605835"/>
                <a:gd name="connsiteY54" fmla="*/ 215930 h 575481"/>
                <a:gd name="connsiteX55" fmla="*/ 214407 w 605835"/>
                <a:gd name="connsiteY55" fmla="*/ 215930 h 575481"/>
                <a:gd name="connsiteX56" fmla="*/ 199194 w 605835"/>
                <a:gd name="connsiteY56" fmla="*/ 226058 h 575481"/>
                <a:gd name="connsiteX57" fmla="*/ 207031 w 605835"/>
                <a:gd name="connsiteY57" fmla="*/ 230661 h 575481"/>
                <a:gd name="connsiteX58" fmla="*/ 214407 w 605835"/>
                <a:gd name="connsiteY58" fmla="*/ 215930 h 575481"/>
                <a:gd name="connsiteX59" fmla="*/ 321819 w 605835"/>
                <a:gd name="connsiteY59" fmla="*/ 197054 h 575481"/>
                <a:gd name="connsiteX60" fmla="*/ 321819 w 605835"/>
                <a:gd name="connsiteY60" fmla="*/ 253680 h 575481"/>
                <a:gd name="connsiteX61" fmla="*/ 363309 w 605835"/>
                <a:gd name="connsiteY61" fmla="*/ 245854 h 575481"/>
                <a:gd name="connsiteX62" fmla="*/ 321819 w 605835"/>
                <a:gd name="connsiteY62" fmla="*/ 197054 h 575481"/>
                <a:gd name="connsiteX63" fmla="*/ 284017 w 605835"/>
                <a:gd name="connsiteY63" fmla="*/ 197054 h 575481"/>
                <a:gd name="connsiteX64" fmla="*/ 242528 w 605835"/>
                <a:gd name="connsiteY64" fmla="*/ 245854 h 575481"/>
                <a:gd name="connsiteX65" fmla="*/ 284017 w 605835"/>
                <a:gd name="connsiteY65" fmla="*/ 253680 h 575481"/>
                <a:gd name="connsiteX66" fmla="*/ 302918 w 605835"/>
                <a:gd name="connsiteY66" fmla="*/ 151477 h 575481"/>
                <a:gd name="connsiteX67" fmla="*/ 515438 w 605835"/>
                <a:gd name="connsiteY67" fmla="*/ 363249 h 575481"/>
                <a:gd name="connsiteX68" fmla="*/ 302918 w 605835"/>
                <a:gd name="connsiteY68" fmla="*/ 575481 h 575481"/>
                <a:gd name="connsiteX69" fmla="*/ 90398 w 605835"/>
                <a:gd name="connsiteY69" fmla="*/ 363249 h 575481"/>
                <a:gd name="connsiteX70" fmla="*/ 302918 w 605835"/>
                <a:gd name="connsiteY70" fmla="*/ 151477 h 575481"/>
                <a:gd name="connsiteX71" fmla="*/ 259578 w 605835"/>
                <a:gd name="connsiteY71" fmla="*/ 0 h 575481"/>
                <a:gd name="connsiteX72" fmla="*/ 349024 w 605835"/>
                <a:gd name="connsiteY72" fmla="*/ 29927 h 575481"/>
                <a:gd name="connsiteX73" fmla="*/ 359167 w 605835"/>
                <a:gd name="connsiteY73" fmla="*/ 32689 h 575481"/>
                <a:gd name="connsiteX74" fmla="*/ 367005 w 605835"/>
                <a:gd name="connsiteY74" fmla="*/ 32689 h 575481"/>
                <a:gd name="connsiteX75" fmla="*/ 473511 w 605835"/>
                <a:gd name="connsiteY75" fmla="*/ 86557 h 575481"/>
                <a:gd name="connsiteX76" fmla="*/ 484576 w 605835"/>
                <a:gd name="connsiteY76" fmla="*/ 92543 h 575481"/>
                <a:gd name="connsiteX77" fmla="*/ 605835 w 605835"/>
                <a:gd name="connsiteY77" fmla="*/ 224220 h 575481"/>
                <a:gd name="connsiteX78" fmla="*/ 538520 w 605835"/>
                <a:gd name="connsiteY78" fmla="*/ 338862 h 575481"/>
                <a:gd name="connsiteX79" fmla="*/ 526072 w 605835"/>
                <a:gd name="connsiteY79" fmla="*/ 284534 h 575481"/>
                <a:gd name="connsiteX80" fmla="*/ 553735 w 605835"/>
                <a:gd name="connsiteY80" fmla="*/ 224220 h 575481"/>
                <a:gd name="connsiteX81" fmla="*/ 473511 w 605835"/>
                <a:gd name="connsiteY81" fmla="*/ 144109 h 575481"/>
                <a:gd name="connsiteX82" fmla="*/ 465211 w 605835"/>
                <a:gd name="connsiteY82" fmla="*/ 144569 h 575481"/>
                <a:gd name="connsiteX83" fmla="*/ 439392 w 605835"/>
                <a:gd name="connsiteY83" fmla="*/ 129836 h 575481"/>
                <a:gd name="connsiteX84" fmla="*/ 367005 w 605835"/>
                <a:gd name="connsiteY84" fmla="*/ 84716 h 575481"/>
                <a:gd name="connsiteX85" fmla="*/ 350868 w 605835"/>
                <a:gd name="connsiteY85" fmla="*/ 86097 h 575481"/>
                <a:gd name="connsiteX86" fmla="*/ 327354 w 605835"/>
                <a:gd name="connsiteY86" fmla="*/ 79191 h 575481"/>
                <a:gd name="connsiteX87" fmla="*/ 260039 w 605835"/>
                <a:gd name="connsiteY87" fmla="*/ 52027 h 575481"/>
                <a:gd name="connsiteX88" fmla="*/ 166443 w 605835"/>
                <a:gd name="connsiteY88" fmla="*/ 124771 h 575481"/>
                <a:gd name="connsiteX89" fmla="*/ 138780 w 605835"/>
                <a:gd name="connsiteY89" fmla="*/ 144569 h 575481"/>
                <a:gd name="connsiteX90" fmla="*/ 132325 w 605835"/>
                <a:gd name="connsiteY90" fmla="*/ 144109 h 575481"/>
                <a:gd name="connsiteX91" fmla="*/ 52100 w 605835"/>
                <a:gd name="connsiteY91" fmla="*/ 224220 h 575481"/>
                <a:gd name="connsiteX92" fmla="*/ 79764 w 605835"/>
                <a:gd name="connsiteY92" fmla="*/ 284534 h 575481"/>
                <a:gd name="connsiteX93" fmla="*/ 67315 w 605835"/>
                <a:gd name="connsiteY93" fmla="*/ 338862 h 575481"/>
                <a:gd name="connsiteX94" fmla="*/ 0 w 605835"/>
                <a:gd name="connsiteY94" fmla="*/ 224220 h 575481"/>
                <a:gd name="connsiteX95" fmla="*/ 113882 w 605835"/>
                <a:gd name="connsiteY95" fmla="*/ 93464 h 575481"/>
                <a:gd name="connsiteX96" fmla="*/ 125409 w 605835"/>
                <a:gd name="connsiteY96" fmla="*/ 84716 h 575481"/>
                <a:gd name="connsiteX97" fmla="*/ 259578 w 605835"/>
                <a:gd name="connsiteY97" fmla="*/ 0 h 57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605835" h="575481">
                  <a:moveTo>
                    <a:pt x="398806" y="496297"/>
                  </a:moveTo>
                  <a:cubicBezTo>
                    <a:pt x="396501" y="501361"/>
                    <a:pt x="393735" y="506425"/>
                    <a:pt x="391430" y="511029"/>
                  </a:cubicBezTo>
                  <a:cubicBezTo>
                    <a:pt x="396501" y="507806"/>
                    <a:pt x="401572" y="504584"/>
                    <a:pt x="406643" y="500901"/>
                  </a:cubicBezTo>
                  <a:cubicBezTo>
                    <a:pt x="404338" y="499520"/>
                    <a:pt x="401572" y="497678"/>
                    <a:pt x="398806" y="496297"/>
                  </a:cubicBezTo>
                  <a:close/>
                  <a:moveTo>
                    <a:pt x="207031" y="496297"/>
                  </a:moveTo>
                  <a:cubicBezTo>
                    <a:pt x="204265" y="497678"/>
                    <a:pt x="201499" y="499059"/>
                    <a:pt x="199194" y="500901"/>
                  </a:cubicBezTo>
                  <a:cubicBezTo>
                    <a:pt x="203804" y="504584"/>
                    <a:pt x="208875" y="507806"/>
                    <a:pt x="214407" y="511029"/>
                  </a:cubicBezTo>
                  <a:cubicBezTo>
                    <a:pt x="211641" y="505965"/>
                    <a:pt x="209336" y="501361"/>
                    <a:pt x="207031" y="496297"/>
                  </a:cubicBezTo>
                  <a:close/>
                  <a:moveTo>
                    <a:pt x="321819" y="473278"/>
                  </a:moveTo>
                  <a:lnTo>
                    <a:pt x="321819" y="529904"/>
                  </a:lnTo>
                  <a:cubicBezTo>
                    <a:pt x="337032" y="522078"/>
                    <a:pt x="351784" y="505044"/>
                    <a:pt x="363309" y="481105"/>
                  </a:cubicBezTo>
                  <a:cubicBezTo>
                    <a:pt x="349940" y="477422"/>
                    <a:pt x="336110" y="474659"/>
                    <a:pt x="321819" y="473278"/>
                  </a:cubicBezTo>
                  <a:close/>
                  <a:moveTo>
                    <a:pt x="284017" y="473278"/>
                  </a:moveTo>
                  <a:cubicBezTo>
                    <a:pt x="269726" y="474659"/>
                    <a:pt x="255896" y="477422"/>
                    <a:pt x="242528" y="481105"/>
                  </a:cubicBezTo>
                  <a:cubicBezTo>
                    <a:pt x="254052" y="505044"/>
                    <a:pt x="268804" y="522078"/>
                    <a:pt x="284017" y="529904"/>
                  </a:cubicBezTo>
                  <a:close/>
                  <a:moveTo>
                    <a:pt x="424161" y="383966"/>
                  </a:moveTo>
                  <a:cubicBezTo>
                    <a:pt x="422778" y="409747"/>
                    <a:pt x="419090" y="434607"/>
                    <a:pt x="412636" y="457165"/>
                  </a:cubicBezTo>
                  <a:cubicBezTo>
                    <a:pt x="421395" y="461769"/>
                    <a:pt x="429693" y="467293"/>
                    <a:pt x="437069" y="472818"/>
                  </a:cubicBezTo>
                  <a:cubicBezTo>
                    <a:pt x="458736" y="447497"/>
                    <a:pt x="472565" y="416652"/>
                    <a:pt x="476253" y="383966"/>
                  </a:cubicBezTo>
                  <a:close/>
                  <a:moveTo>
                    <a:pt x="321819" y="383966"/>
                  </a:moveTo>
                  <a:lnTo>
                    <a:pt x="321819" y="432305"/>
                  </a:lnTo>
                  <a:cubicBezTo>
                    <a:pt x="341181" y="433686"/>
                    <a:pt x="359621" y="436909"/>
                    <a:pt x="377139" y="442894"/>
                  </a:cubicBezTo>
                  <a:cubicBezTo>
                    <a:pt x="382210" y="424018"/>
                    <a:pt x="385437" y="404683"/>
                    <a:pt x="386820" y="383966"/>
                  </a:cubicBezTo>
                  <a:close/>
                  <a:moveTo>
                    <a:pt x="219017" y="383966"/>
                  </a:moveTo>
                  <a:cubicBezTo>
                    <a:pt x="220400" y="404683"/>
                    <a:pt x="223627" y="424018"/>
                    <a:pt x="228698" y="442433"/>
                  </a:cubicBezTo>
                  <a:cubicBezTo>
                    <a:pt x="246216" y="436909"/>
                    <a:pt x="264655" y="433686"/>
                    <a:pt x="284017" y="432305"/>
                  </a:cubicBezTo>
                  <a:lnTo>
                    <a:pt x="284017" y="383966"/>
                  </a:lnTo>
                  <a:close/>
                  <a:moveTo>
                    <a:pt x="129122" y="383966"/>
                  </a:moveTo>
                  <a:cubicBezTo>
                    <a:pt x="133271" y="416652"/>
                    <a:pt x="146640" y="447497"/>
                    <a:pt x="168768" y="472818"/>
                  </a:cubicBezTo>
                  <a:cubicBezTo>
                    <a:pt x="176144" y="467293"/>
                    <a:pt x="184442" y="461769"/>
                    <a:pt x="193201" y="457165"/>
                  </a:cubicBezTo>
                  <a:cubicBezTo>
                    <a:pt x="186747" y="434607"/>
                    <a:pt x="183059" y="409747"/>
                    <a:pt x="181676" y="383966"/>
                  </a:cubicBezTo>
                  <a:close/>
                  <a:moveTo>
                    <a:pt x="377139" y="284065"/>
                  </a:moveTo>
                  <a:cubicBezTo>
                    <a:pt x="359621" y="289589"/>
                    <a:pt x="341181" y="293272"/>
                    <a:pt x="321819" y="294653"/>
                  </a:cubicBezTo>
                  <a:lnTo>
                    <a:pt x="321819" y="342993"/>
                  </a:lnTo>
                  <a:lnTo>
                    <a:pt x="386820" y="342993"/>
                  </a:lnTo>
                  <a:cubicBezTo>
                    <a:pt x="385437" y="322276"/>
                    <a:pt x="382210" y="302480"/>
                    <a:pt x="377139" y="284065"/>
                  </a:cubicBezTo>
                  <a:close/>
                  <a:moveTo>
                    <a:pt x="228237" y="284065"/>
                  </a:moveTo>
                  <a:cubicBezTo>
                    <a:pt x="223627" y="302480"/>
                    <a:pt x="220400" y="322276"/>
                    <a:pt x="219017" y="342993"/>
                  </a:cubicBezTo>
                  <a:lnTo>
                    <a:pt x="284017" y="342993"/>
                  </a:lnTo>
                  <a:lnTo>
                    <a:pt x="284017" y="294653"/>
                  </a:lnTo>
                  <a:cubicBezTo>
                    <a:pt x="264655" y="293272"/>
                    <a:pt x="246216" y="289589"/>
                    <a:pt x="228237" y="284065"/>
                  </a:cubicBezTo>
                  <a:close/>
                  <a:moveTo>
                    <a:pt x="437069" y="254141"/>
                  </a:moveTo>
                  <a:cubicBezTo>
                    <a:pt x="429232" y="259665"/>
                    <a:pt x="421395" y="264729"/>
                    <a:pt x="412636" y="269333"/>
                  </a:cubicBezTo>
                  <a:cubicBezTo>
                    <a:pt x="419090" y="292352"/>
                    <a:pt x="422778" y="317212"/>
                    <a:pt x="424161" y="342993"/>
                  </a:cubicBezTo>
                  <a:lnTo>
                    <a:pt x="476253" y="342993"/>
                  </a:lnTo>
                  <a:cubicBezTo>
                    <a:pt x="472565" y="309846"/>
                    <a:pt x="458736" y="279461"/>
                    <a:pt x="437069" y="254141"/>
                  </a:cubicBezTo>
                  <a:close/>
                  <a:moveTo>
                    <a:pt x="168768" y="254141"/>
                  </a:moveTo>
                  <a:cubicBezTo>
                    <a:pt x="146640" y="279461"/>
                    <a:pt x="133271" y="310306"/>
                    <a:pt x="129122" y="342993"/>
                  </a:cubicBezTo>
                  <a:lnTo>
                    <a:pt x="181676" y="342993"/>
                  </a:lnTo>
                  <a:cubicBezTo>
                    <a:pt x="183059" y="316751"/>
                    <a:pt x="186747" y="292352"/>
                    <a:pt x="193201" y="269793"/>
                  </a:cubicBezTo>
                  <a:cubicBezTo>
                    <a:pt x="184442" y="264729"/>
                    <a:pt x="176144" y="259665"/>
                    <a:pt x="168768" y="254141"/>
                  </a:cubicBezTo>
                  <a:close/>
                  <a:moveTo>
                    <a:pt x="391430" y="215930"/>
                  </a:moveTo>
                  <a:cubicBezTo>
                    <a:pt x="393735" y="220533"/>
                    <a:pt x="396501" y="225597"/>
                    <a:pt x="398806" y="230661"/>
                  </a:cubicBezTo>
                  <a:cubicBezTo>
                    <a:pt x="401572" y="229280"/>
                    <a:pt x="403877" y="227439"/>
                    <a:pt x="406643" y="226058"/>
                  </a:cubicBezTo>
                  <a:cubicBezTo>
                    <a:pt x="401572" y="222375"/>
                    <a:pt x="396501" y="219152"/>
                    <a:pt x="391430" y="215930"/>
                  </a:cubicBezTo>
                  <a:close/>
                  <a:moveTo>
                    <a:pt x="214407" y="215930"/>
                  </a:moveTo>
                  <a:cubicBezTo>
                    <a:pt x="208875" y="219152"/>
                    <a:pt x="203804" y="222375"/>
                    <a:pt x="199194" y="226058"/>
                  </a:cubicBezTo>
                  <a:cubicBezTo>
                    <a:pt x="201499" y="227439"/>
                    <a:pt x="204265" y="229280"/>
                    <a:pt x="207031" y="230661"/>
                  </a:cubicBezTo>
                  <a:cubicBezTo>
                    <a:pt x="209336" y="225597"/>
                    <a:pt x="211641" y="220533"/>
                    <a:pt x="214407" y="215930"/>
                  </a:cubicBezTo>
                  <a:close/>
                  <a:moveTo>
                    <a:pt x="321819" y="197054"/>
                  </a:moveTo>
                  <a:lnTo>
                    <a:pt x="321819" y="253680"/>
                  </a:lnTo>
                  <a:cubicBezTo>
                    <a:pt x="336110" y="252299"/>
                    <a:pt x="349940" y="249537"/>
                    <a:pt x="363309" y="245854"/>
                  </a:cubicBezTo>
                  <a:cubicBezTo>
                    <a:pt x="351784" y="221454"/>
                    <a:pt x="337032" y="204881"/>
                    <a:pt x="321819" y="197054"/>
                  </a:cubicBezTo>
                  <a:close/>
                  <a:moveTo>
                    <a:pt x="284017" y="197054"/>
                  </a:moveTo>
                  <a:cubicBezTo>
                    <a:pt x="268804" y="204881"/>
                    <a:pt x="254052" y="221454"/>
                    <a:pt x="242528" y="245854"/>
                  </a:cubicBezTo>
                  <a:cubicBezTo>
                    <a:pt x="255896" y="249537"/>
                    <a:pt x="269726" y="252299"/>
                    <a:pt x="284017" y="253680"/>
                  </a:cubicBezTo>
                  <a:close/>
                  <a:moveTo>
                    <a:pt x="302918" y="151477"/>
                  </a:moveTo>
                  <a:cubicBezTo>
                    <a:pt x="420012" y="151477"/>
                    <a:pt x="515438" y="246314"/>
                    <a:pt x="515438" y="363249"/>
                  </a:cubicBezTo>
                  <a:cubicBezTo>
                    <a:pt x="515438" y="480184"/>
                    <a:pt x="420012" y="575481"/>
                    <a:pt x="302918" y="575481"/>
                  </a:cubicBezTo>
                  <a:cubicBezTo>
                    <a:pt x="185825" y="575481"/>
                    <a:pt x="90398" y="480184"/>
                    <a:pt x="90398" y="363249"/>
                  </a:cubicBezTo>
                  <a:cubicBezTo>
                    <a:pt x="90398" y="246314"/>
                    <a:pt x="185825" y="151477"/>
                    <a:pt x="302918" y="151477"/>
                  </a:cubicBezTo>
                  <a:close/>
                  <a:moveTo>
                    <a:pt x="259578" y="0"/>
                  </a:moveTo>
                  <a:cubicBezTo>
                    <a:pt x="292313" y="0"/>
                    <a:pt x="323666" y="10590"/>
                    <a:pt x="349024" y="29927"/>
                  </a:cubicBezTo>
                  <a:cubicBezTo>
                    <a:pt x="351790" y="31769"/>
                    <a:pt x="355479" y="33150"/>
                    <a:pt x="359167" y="32689"/>
                  </a:cubicBezTo>
                  <a:cubicBezTo>
                    <a:pt x="361934" y="32689"/>
                    <a:pt x="364700" y="32689"/>
                    <a:pt x="367005" y="32689"/>
                  </a:cubicBezTo>
                  <a:cubicBezTo>
                    <a:pt x="409423" y="32689"/>
                    <a:pt x="449074" y="52947"/>
                    <a:pt x="473511" y="86557"/>
                  </a:cubicBezTo>
                  <a:cubicBezTo>
                    <a:pt x="476277" y="89780"/>
                    <a:pt x="479965" y="92082"/>
                    <a:pt x="484576" y="92543"/>
                  </a:cubicBezTo>
                  <a:cubicBezTo>
                    <a:pt x="552352" y="98068"/>
                    <a:pt x="605835" y="155159"/>
                    <a:pt x="605835" y="224220"/>
                  </a:cubicBezTo>
                  <a:cubicBezTo>
                    <a:pt x="605835" y="273484"/>
                    <a:pt x="578633" y="316302"/>
                    <a:pt x="538520" y="338862"/>
                  </a:cubicBezTo>
                  <a:cubicBezTo>
                    <a:pt x="536676" y="319985"/>
                    <a:pt x="532526" y="301569"/>
                    <a:pt x="526072" y="284534"/>
                  </a:cubicBezTo>
                  <a:cubicBezTo>
                    <a:pt x="543131" y="269801"/>
                    <a:pt x="553735" y="248161"/>
                    <a:pt x="553735" y="224220"/>
                  </a:cubicBezTo>
                  <a:cubicBezTo>
                    <a:pt x="553735" y="180021"/>
                    <a:pt x="517772" y="144109"/>
                    <a:pt x="473511" y="144109"/>
                  </a:cubicBezTo>
                  <a:cubicBezTo>
                    <a:pt x="470744" y="144109"/>
                    <a:pt x="467978" y="144109"/>
                    <a:pt x="465211" y="144569"/>
                  </a:cubicBezTo>
                  <a:cubicBezTo>
                    <a:pt x="454607" y="145490"/>
                    <a:pt x="444003" y="139965"/>
                    <a:pt x="439392" y="129836"/>
                  </a:cubicBezTo>
                  <a:cubicBezTo>
                    <a:pt x="425560" y="101751"/>
                    <a:pt x="397896" y="84716"/>
                    <a:pt x="367005" y="84716"/>
                  </a:cubicBezTo>
                  <a:cubicBezTo>
                    <a:pt x="361473" y="84716"/>
                    <a:pt x="355940" y="85176"/>
                    <a:pt x="350868" y="86097"/>
                  </a:cubicBezTo>
                  <a:cubicBezTo>
                    <a:pt x="342108" y="87939"/>
                    <a:pt x="333348" y="85637"/>
                    <a:pt x="327354" y="79191"/>
                  </a:cubicBezTo>
                  <a:cubicBezTo>
                    <a:pt x="308912" y="61695"/>
                    <a:pt x="284936" y="52027"/>
                    <a:pt x="260039" y="52027"/>
                  </a:cubicBezTo>
                  <a:cubicBezTo>
                    <a:pt x="215777" y="52027"/>
                    <a:pt x="177048" y="81953"/>
                    <a:pt x="166443" y="124771"/>
                  </a:cubicBezTo>
                  <a:cubicBezTo>
                    <a:pt x="163216" y="137203"/>
                    <a:pt x="151690" y="145490"/>
                    <a:pt x="138780" y="144569"/>
                  </a:cubicBezTo>
                  <a:cubicBezTo>
                    <a:pt x="136936" y="144109"/>
                    <a:pt x="134630" y="144109"/>
                    <a:pt x="132325" y="144109"/>
                  </a:cubicBezTo>
                  <a:cubicBezTo>
                    <a:pt x="88063" y="144109"/>
                    <a:pt x="52100" y="180021"/>
                    <a:pt x="52100" y="224220"/>
                  </a:cubicBezTo>
                  <a:cubicBezTo>
                    <a:pt x="52100" y="248161"/>
                    <a:pt x="62705" y="269801"/>
                    <a:pt x="79764" y="284534"/>
                  </a:cubicBezTo>
                  <a:cubicBezTo>
                    <a:pt x="73309" y="301569"/>
                    <a:pt x="69159" y="319985"/>
                    <a:pt x="67315" y="338862"/>
                  </a:cubicBezTo>
                  <a:cubicBezTo>
                    <a:pt x="27203" y="316302"/>
                    <a:pt x="0" y="273484"/>
                    <a:pt x="0" y="224220"/>
                  </a:cubicBezTo>
                  <a:cubicBezTo>
                    <a:pt x="0" y="157461"/>
                    <a:pt x="49795" y="102211"/>
                    <a:pt x="113882" y="93464"/>
                  </a:cubicBezTo>
                  <a:cubicBezTo>
                    <a:pt x="118954" y="92543"/>
                    <a:pt x="123565" y="89320"/>
                    <a:pt x="125409" y="84716"/>
                  </a:cubicBezTo>
                  <a:cubicBezTo>
                    <a:pt x="149845" y="33610"/>
                    <a:pt x="201484" y="0"/>
                    <a:pt x="2595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75AD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9" name="íṩ1ïḓ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A4C3746-EFD6-474D-9F82-94C1828B051E}"/>
              </a:ext>
            </a:extLst>
          </p:cNvPr>
          <p:cNvGrpSpPr/>
          <p:nvPr/>
        </p:nvGrpSpPr>
        <p:grpSpPr>
          <a:xfrm>
            <a:off x="9436099" y="2820465"/>
            <a:ext cx="892176" cy="892176"/>
            <a:chOff x="1495425" y="2013346"/>
            <a:chExt cx="1190626" cy="1190626"/>
          </a:xfrm>
        </p:grpSpPr>
        <p:sp>
          <p:nvSpPr>
            <p:cNvPr id="13" name="i$ľïḑe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BBD463E-95A0-4CCA-89DC-3650E7D210E9}"/>
                </a:ext>
              </a:extLst>
            </p:cNvPr>
            <p:cNvSpPr/>
            <p:nvPr/>
          </p:nvSpPr>
          <p:spPr>
            <a:xfrm>
              <a:off x="1495425" y="2013346"/>
              <a:ext cx="1190626" cy="1190626"/>
            </a:xfrm>
            <a:prstGeom prst="ellipse">
              <a:avLst/>
            </a:prstGeom>
            <a:solidFill>
              <a:srgbClr val="75ADBE"/>
            </a:solidFill>
            <a:ln>
              <a:solidFill>
                <a:srgbClr val="75AD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4" name="îs1îd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0E9CEA-1017-4999-8330-F7D34F640A61}"/>
                </a:ext>
              </a:extLst>
            </p:cNvPr>
            <p:cNvSpPr/>
            <p:nvPr/>
          </p:nvSpPr>
          <p:spPr>
            <a:xfrm>
              <a:off x="1774826" y="2308575"/>
              <a:ext cx="631824" cy="600167"/>
            </a:xfrm>
            <a:custGeom>
              <a:avLst/>
              <a:gdLst>
                <a:gd name="connsiteX0" fmla="*/ 398806 w 605835"/>
                <a:gd name="connsiteY0" fmla="*/ 496297 h 575481"/>
                <a:gd name="connsiteX1" fmla="*/ 391430 w 605835"/>
                <a:gd name="connsiteY1" fmla="*/ 511029 h 575481"/>
                <a:gd name="connsiteX2" fmla="*/ 406643 w 605835"/>
                <a:gd name="connsiteY2" fmla="*/ 500901 h 575481"/>
                <a:gd name="connsiteX3" fmla="*/ 398806 w 605835"/>
                <a:gd name="connsiteY3" fmla="*/ 496297 h 575481"/>
                <a:gd name="connsiteX4" fmla="*/ 207031 w 605835"/>
                <a:gd name="connsiteY4" fmla="*/ 496297 h 575481"/>
                <a:gd name="connsiteX5" fmla="*/ 199194 w 605835"/>
                <a:gd name="connsiteY5" fmla="*/ 500901 h 575481"/>
                <a:gd name="connsiteX6" fmla="*/ 214407 w 605835"/>
                <a:gd name="connsiteY6" fmla="*/ 511029 h 575481"/>
                <a:gd name="connsiteX7" fmla="*/ 207031 w 605835"/>
                <a:gd name="connsiteY7" fmla="*/ 496297 h 575481"/>
                <a:gd name="connsiteX8" fmla="*/ 321819 w 605835"/>
                <a:gd name="connsiteY8" fmla="*/ 473278 h 575481"/>
                <a:gd name="connsiteX9" fmla="*/ 321819 w 605835"/>
                <a:gd name="connsiteY9" fmla="*/ 529904 h 575481"/>
                <a:gd name="connsiteX10" fmla="*/ 363309 w 605835"/>
                <a:gd name="connsiteY10" fmla="*/ 481105 h 575481"/>
                <a:gd name="connsiteX11" fmla="*/ 321819 w 605835"/>
                <a:gd name="connsiteY11" fmla="*/ 473278 h 575481"/>
                <a:gd name="connsiteX12" fmla="*/ 284017 w 605835"/>
                <a:gd name="connsiteY12" fmla="*/ 473278 h 575481"/>
                <a:gd name="connsiteX13" fmla="*/ 242528 w 605835"/>
                <a:gd name="connsiteY13" fmla="*/ 481105 h 575481"/>
                <a:gd name="connsiteX14" fmla="*/ 284017 w 605835"/>
                <a:gd name="connsiteY14" fmla="*/ 529904 h 575481"/>
                <a:gd name="connsiteX15" fmla="*/ 424161 w 605835"/>
                <a:gd name="connsiteY15" fmla="*/ 383966 h 575481"/>
                <a:gd name="connsiteX16" fmla="*/ 412636 w 605835"/>
                <a:gd name="connsiteY16" fmla="*/ 457165 h 575481"/>
                <a:gd name="connsiteX17" fmla="*/ 437069 w 605835"/>
                <a:gd name="connsiteY17" fmla="*/ 472818 h 575481"/>
                <a:gd name="connsiteX18" fmla="*/ 476253 w 605835"/>
                <a:gd name="connsiteY18" fmla="*/ 383966 h 575481"/>
                <a:gd name="connsiteX19" fmla="*/ 321819 w 605835"/>
                <a:gd name="connsiteY19" fmla="*/ 383966 h 575481"/>
                <a:gd name="connsiteX20" fmla="*/ 321819 w 605835"/>
                <a:gd name="connsiteY20" fmla="*/ 432305 h 575481"/>
                <a:gd name="connsiteX21" fmla="*/ 377139 w 605835"/>
                <a:gd name="connsiteY21" fmla="*/ 442894 h 575481"/>
                <a:gd name="connsiteX22" fmla="*/ 386820 w 605835"/>
                <a:gd name="connsiteY22" fmla="*/ 383966 h 575481"/>
                <a:gd name="connsiteX23" fmla="*/ 219017 w 605835"/>
                <a:gd name="connsiteY23" fmla="*/ 383966 h 575481"/>
                <a:gd name="connsiteX24" fmla="*/ 228698 w 605835"/>
                <a:gd name="connsiteY24" fmla="*/ 442433 h 575481"/>
                <a:gd name="connsiteX25" fmla="*/ 284017 w 605835"/>
                <a:gd name="connsiteY25" fmla="*/ 432305 h 575481"/>
                <a:gd name="connsiteX26" fmla="*/ 284017 w 605835"/>
                <a:gd name="connsiteY26" fmla="*/ 383966 h 575481"/>
                <a:gd name="connsiteX27" fmla="*/ 129122 w 605835"/>
                <a:gd name="connsiteY27" fmla="*/ 383966 h 575481"/>
                <a:gd name="connsiteX28" fmla="*/ 168768 w 605835"/>
                <a:gd name="connsiteY28" fmla="*/ 472818 h 575481"/>
                <a:gd name="connsiteX29" fmla="*/ 193201 w 605835"/>
                <a:gd name="connsiteY29" fmla="*/ 457165 h 575481"/>
                <a:gd name="connsiteX30" fmla="*/ 181676 w 605835"/>
                <a:gd name="connsiteY30" fmla="*/ 383966 h 575481"/>
                <a:gd name="connsiteX31" fmla="*/ 377139 w 605835"/>
                <a:gd name="connsiteY31" fmla="*/ 284065 h 575481"/>
                <a:gd name="connsiteX32" fmla="*/ 321819 w 605835"/>
                <a:gd name="connsiteY32" fmla="*/ 294653 h 575481"/>
                <a:gd name="connsiteX33" fmla="*/ 321819 w 605835"/>
                <a:gd name="connsiteY33" fmla="*/ 342993 h 575481"/>
                <a:gd name="connsiteX34" fmla="*/ 386820 w 605835"/>
                <a:gd name="connsiteY34" fmla="*/ 342993 h 575481"/>
                <a:gd name="connsiteX35" fmla="*/ 377139 w 605835"/>
                <a:gd name="connsiteY35" fmla="*/ 284065 h 575481"/>
                <a:gd name="connsiteX36" fmla="*/ 228237 w 605835"/>
                <a:gd name="connsiteY36" fmla="*/ 284065 h 575481"/>
                <a:gd name="connsiteX37" fmla="*/ 219017 w 605835"/>
                <a:gd name="connsiteY37" fmla="*/ 342993 h 575481"/>
                <a:gd name="connsiteX38" fmla="*/ 284017 w 605835"/>
                <a:gd name="connsiteY38" fmla="*/ 342993 h 575481"/>
                <a:gd name="connsiteX39" fmla="*/ 284017 w 605835"/>
                <a:gd name="connsiteY39" fmla="*/ 294653 h 575481"/>
                <a:gd name="connsiteX40" fmla="*/ 228237 w 605835"/>
                <a:gd name="connsiteY40" fmla="*/ 284065 h 575481"/>
                <a:gd name="connsiteX41" fmla="*/ 437069 w 605835"/>
                <a:gd name="connsiteY41" fmla="*/ 254141 h 575481"/>
                <a:gd name="connsiteX42" fmla="*/ 412636 w 605835"/>
                <a:gd name="connsiteY42" fmla="*/ 269333 h 575481"/>
                <a:gd name="connsiteX43" fmla="*/ 424161 w 605835"/>
                <a:gd name="connsiteY43" fmla="*/ 342993 h 575481"/>
                <a:gd name="connsiteX44" fmla="*/ 476253 w 605835"/>
                <a:gd name="connsiteY44" fmla="*/ 342993 h 575481"/>
                <a:gd name="connsiteX45" fmla="*/ 437069 w 605835"/>
                <a:gd name="connsiteY45" fmla="*/ 254141 h 575481"/>
                <a:gd name="connsiteX46" fmla="*/ 168768 w 605835"/>
                <a:gd name="connsiteY46" fmla="*/ 254141 h 575481"/>
                <a:gd name="connsiteX47" fmla="*/ 129122 w 605835"/>
                <a:gd name="connsiteY47" fmla="*/ 342993 h 575481"/>
                <a:gd name="connsiteX48" fmla="*/ 181676 w 605835"/>
                <a:gd name="connsiteY48" fmla="*/ 342993 h 575481"/>
                <a:gd name="connsiteX49" fmla="*/ 193201 w 605835"/>
                <a:gd name="connsiteY49" fmla="*/ 269793 h 575481"/>
                <a:gd name="connsiteX50" fmla="*/ 168768 w 605835"/>
                <a:gd name="connsiteY50" fmla="*/ 254141 h 575481"/>
                <a:gd name="connsiteX51" fmla="*/ 391430 w 605835"/>
                <a:gd name="connsiteY51" fmla="*/ 215930 h 575481"/>
                <a:gd name="connsiteX52" fmla="*/ 398806 w 605835"/>
                <a:gd name="connsiteY52" fmla="*/ 230661 h 575481"/>
                <a:gd name="connsiteX53" fmla="*/ 406643 w 605835"/>
                <a:gd name="connsiteY53" fmla="*/ 226058 h 575481"/>
                <a:gd name="connsiteX54" fmla="*/ 391430 w 605835"/>
                <a:gd name="connsiteY54" fmla="*/ 215930 h 575481"/>
                <a:gd name="connsiteX55" fmla="*/ 214407 w 605835"/>
                <a:gd name="connsiteY55" fmla="*/ 215930 h 575481"/>
                <a:gd name="connsiteX56" fmla="*/ 199194 w 605835"/>
                <a:gd name="connsiteY56" fmla="*/ 226058 h 575481"/>
                <a:gd name="connsiteX57" fmla="*/ 207031 w 605835"/>
                <a:gd name="connsiteY57" fmla="*/ 230661 h 575481"/>
                <a:gd name="connsiteX58" fmla="*/ 214407 w 605835"/>
                <a:gd name="connsiteY58" fmla="*/ 215930 h 575481"/>
                <a:gd name="connsiteX59" fmla="*/ 321819 w 605835"/>
                <a:gd name="connsiteY59" fmla="*/ 197054 h 575481"/>
                <a:gd name="connsiteX60" fmla="*/ 321819 w 605835"/>
                <a:gd name="connsiteY60" fmla="*/ 253680 h 575481"/>
                <a:gd name="connsiteX61" fmla="*/ 363309 w 605835"/>
                <a:gd name="connsiteY61" fmla="*/ 245854 h 575481"/>
                <a:gd name="connsiteX62" fmla="*/ 321819 w 605835"/>
                <a:gd name="connsiteY62" fmla="*/ 197054 h 575481"/>
                <a:gd name="connsiteX63" fmla="*/ 284017 w 605835"/>
                <a:gd name="connsiteY63" fmla="*/ 197054 h 575481"/>
                <a:gd name="connsiteX64" fmla="*/ 242528 w 605835"/>
                <a:gd name="connsiteY64" fmla="*/ 245854 h 575481"/>
                <a:gd name="connsiteX65" fmla="*/ 284017 w 605835"/>
                <a:gd name="connsiteY65" fmla="*/ 253680 h 575481"/>
                <a:gd name="connsiteX66" fmla="*/ 302918 w 605835"/>
                <a:gd name="connsiteY66" fmla="*/ 151477 h 575481"/>
                <a:gd name="connsiteX67" fmla="*/ 515438 w 605835"/>
                <a:gd name="connsiteY67" fmla="*/ 363249 h 575481"/>
                <a:gd name="connsiteX68" fmla="*/ 302918 w 605835"/>
                <a:gd name="connsiteY68" fmla="*/ 575481 h 575481"/>
                <a:gd name="connsiteX69" fmla="*/ 90398 w 605835"/>
                <a:gd name="connsiteY69" fmla="*/ 363249 h 575481"/>
                <a:gd name="connsiteX70" fmla="*/ 302918 w 605835"/>
                <a:gd name="connsiteY70" fmla="*/ 151477 h 575481"/>
                <a:gd name="connsiteX71" fmla="*/ 259578 w 605835"/>
                <a:gd name="connsiteY71" fmla="*/ 0 h 575481"/>
                <a:gd name="connsiteX72" fmla="*/ 349024 w 605835"/>
                <a:gd name="connsiteY72" fmla="*/ 29927 h 575481"/>
                <a:gd name="connsiteX73" fmla="*/ 359167 w 605835"/>
                <a:gd name="connsiteY73" fmla="*/ 32689 h 575481"/>
                <a:gd name="connsiteX74" fmla="*/ 367005 w 605835"/>
                <a:gd name="connsiteY74" fmla="*/ 32689 h 575481"/>
                <a:gd name="connsiteX75" fmla="*/ 473511 w 605835"/>
                <a:gd name="connsiteY75" fmla="*/ 86557 h 575481"/>
                <a:gd name="connsiteX76" fmla="*/ 484576 w 605835"/>
                <a:gd name="connsiteY76" fmla="*/ 92543 h 575481"/>
                <a:gd name="connsiteX77" fmla="*/ 605835 w 605835"/>
                <a:gd name="connsiteY77" fmla="*/ 224220 h 575481"/>
                <a:gd name="connsiteX78" fmla="*/ 538520 w 605835"/>
                <a:gd name="connsiteY78" fmla="*/ 338862 h 575481"/>
                <a:gd name="connsiteX79" fmla="*/ 526072 w 605835"/>
                <a:gd name="connsiteY79" fmla="*/ 284534 h 575481"/>
                <a:gd name="connsiteX80" fmla="*/ 553735 w 605835"/>
                <a:gd name="connsiteY80" fmla="*/ 224220 h 575481"/>
                <a:gd name="connsiteX81" fmla="*/ 473511 w 605835"/>
                <a:gd name="connsiteY81" fmla="*/ 144109 h 575481"/>
                <a:gd name="connsiteX82" fmla="*/ 465211 w 605835"/>
                <a:gd name="connsiteY82" fmla="*/ 144569 h 575481"/>
                <a:gd name="connsiteX83" fmla="*/ 439392 w 605835"/>
                <a:gd name="connsiteY83" fmla="*/ 129836 h 575481"/>
                <a:gd name="connsiteX84" fmla="*/ 367005 w 605835"/>
                <a:gd name="connsiteY84" fmla="*/ 84716 h 575481"/>
                <a:gd name="connsiteX85" fmla="*/ 350868 w 605835"/>
                <a:gd name="connsiteY85" fmla="*/ 86097 h 575481"/>
                <a:gd name="connsiteX86" fmla="*/ 327354 w 605835"/>
                <a:gd name="connsiteY86" fmla="*/ 79191 h 575481"/>
                <a:gd name="connsiteX87" fmla="*/ 260039 w 605835"/>
                <a:gd name="connsiteY87" fmla="*/ 52027 h 575481"/>
                <a:gd name="connsiteX88" fmla="*/ 166443 w 605835"/>
                <a:gd name="connsiteY88" fmla="*/ 124771 h 575481"/>
                <a:gd name="connsiteX89" fmla="*/ 138780 w 605835"/>
                <a:gd name="connsiteY89" fmla="*/ 144569 h 575481"/>
                <a:gd name="connsiteX90" fmla="*/ 132325 w 605835"/>
                <a:gd name="connsiteY90" fmla="*/ 144109 h 575481"/>
                <a:gd name="connsiteX91" fmla="*/ 52100 w 605835"/>
                <a:gd name="connsiteY91" fmla="*/ 224220 h 575481"/>
                <a:gd name="connsiteX92" fmla="*/ 79764 w 605835"/>
                <a:gd name="connsiteY92" fmla="*/ 284534 h 575481"/>
                <a:gd name="connsiteX93" fmla="*/ 67315 w 605835"/>
                <a:gd name="connsiteY93" fmla="*/ 338862 h 575481"/>
                <a:gd name="connsiteX94" fmla="*/ 0 w 605835"/>
                <a:gd name="connsiteY94" fmla="*/ 224220 h 575481"/>
                <a:gd name="connsiteX95" fmla="*/ 113882 w 605835"/>
                <a:gd name="connsiteY95" fmla="*/ 93464 h 575481"/>
                <a:gd name="connsiteX96" fmla="*/ 125409 w 605835"/>
                <a:gd name="connsiteY96" fmla="*/ 84716 h 575481"/>
                <a:gd name="connsiteX97" fmla="*/ 259578 w 605835"/>
                <a:gd name="connsiteY97" fmla="*/ 0 h 57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605835" h="575481">
                  <a:moveTo>
                    <a:pt x="398806" y="496297"/>
                  </a:moveTo>
                  <a:cubicBezTo>
                    <a:pt x="396501" y="501361"/>
                    <a:pt x="393735" y="506425"/>
                    <a:pt x="391430" y="511029"/>
                  </a:cubicBezTo>
                  <a:cubicBezTo>
                    <a:pt x="396501" y="507806"/>
                    <a:pt x="401572" y="504584"/>
                    <a:pt x="406643" y="500901"/>
                  </a:cubicBezTo>
                  <a:cubicBezTo>
                    <a:pt x="404338" y="499520"/>
                    <a:pt x="401572" y="497678"/>
                    <a:pt x="398806" y="496297"/>
                  </a:cubicBezTo>
                  <a:close/>
                  <a:moveTo>
                    <a:pt x="207031" y="496297"/>
                  </a:moveTo>
                  <a:cubicBezTo>
                    <a:pt x="204265" y="497678"/>
                    <a:pt x="201499" y="499059"/>
                    <a:pt x="199194" y="500901"/>
                  </a:cubicBezTo>
                  <a:cubicBezTo>
                    <a:pt x="203804" y="504584"/>
                    <a:pt x="208875" y="507806"/>
                    <a:pt x="214407" y="511029"/>
                  </a:cubicBezTo>
                  <a:cubicBezTo>
                    <a:pt x="211641" y="505965"/>
                    <a:pt x="209336" y="501361"/>
                    <a:pt x="207031" y="496297"/>
                  </a:cubicBezTo>
                  <a:close/>
                  <a:moveTo>
                    <a:pt x="321819" y="473278"/>
                  </a:moveTo>
                  <a:lnTo>
                    <a:pt x="321819" y="529904"/>
                  </a:lnTo>
                  <a:cubicBezTo>
                    <a:pt x="337032" y="522078"/>
                    <a:pt x="351784" y="505044"/>
                    <a:pt x="363309" y="481105"/>
                  </a:cubicBezTo>
                  <a:cubicBezTo>
                    <a:pt x="349940" y="477422"/>
                    <a:pt x="336110" y="474659"/>
                    <a:pt x="321819" y="473278"/>
                  </a:cubicBezTo>
                  <a:close/>
                  <a:moveTo>
                    <a:pt x="284017" y="473278"/>
                  </a:moveTo>
                  <a:cubicBezTo>
                    <a:pt x="269726" y="474659"/>
                    <a:pt x="255896" y="477422"/>
                    <a:pt x="242528" y="481105"/>
                  </a:cubicBezTo>
                  <a:cubicBezTo>
                    <a:pt x="254052" y="505044"/>
                    <a:pt x="268804" y="522078"/>
                    <a:pt x="284017" y="529904"/>
                  </a:cubicBezTo>
                  <a:close/>
                  <a:moveTo>
                    <a:pt x="424161" y="383966"/>
                  </a:moveTo>
                  <a:cubicBezTo>
                    <a:pt x="422778" y="409747"/>
                    <a:pt x="419090" y="434607"/>
                    <a:pt x="412636" y="457165"/>
                  </a:cubicBezTo>
                  <a:cubicBezTo>
                    <a:pt x="421395" y="461769"/>
                    <a:pt x="429693" y="467293"/>
                    <a:pt x="437069" y="472818"/>
                  </a:cubicBezTo>
                  <a:cubicBezTo>
                    <a:pt x="458736" y="447497"/>
                    <a:pt x="472565" y="416652"/>
                    <a:pt x="476253" y="383966"/>
                  </a:cubicBezTo>
                  <a:close/>
                  <a:moveTo>
                    <a:pt x="321819" y="383966"/>
                  </a:moveTo>
                  <a:lnTo>
                    <a:pt x="321819" y="432305"/>
                  </a:lnTo>
                  <a:cubicBezTo>
                    <a:pt x="341181" y="433686"/>
                    <a:pt x="359621" y="436909"/>
                    <a:pt x="377139" y="442894"/>
                  </a:cubicBezTo>
                  <a:cubicBezTo>
                    <a:pt x="382210" y="424018"/>
                    <a:pt x="385437" y="404683"/>
                    <a:pt x="386820" y="383966"/>
                  </a:cubicBezTo>
                  <a:close/>
                  <a:moveTo>
                    <a:pt x="219017" y="383966"/>
                  </a:moveTo>
                  <a:cubicBezTo>
                    <a:pt x="220400" y="404683"/>
                    <a:pt x="223627" y="424018"/>
                    <a:pt x="228698" y="442433"/>
                  </a:cubicBezTo>
                  <a:cubicBezTo>
                    <a:pt x="246216" y="436909"/>
                    <a:pt x="264655" y="433686"/>
                    <a:pt x="284017" y="432305"/>
                  </a:cubicBezTo>
                  <a:lnTo>
                    <a:pt x="284017" y="383966"/>
                  </a:lnTo>
                  <a:close/>
                  <a:moveTo>
                    <a:pt x="129122" y="383966"/>
                  </a:moveTo>
                  <a:cubicBezTo>
                    <a:pt x="133271" y="416652"/>
                    <a:pt x="146640" y="447497"/>
                    <a:pt x="168768" y="472818"/>
                  </a:cubicBezTo>
                  <a:cubicBezTo>
                    <a:pt x="176144" y="467293"/>
                    <a:pt x="184442" y="461769"/>
                    <a:pt x="193201" y="457165"/>
                  </a:cubicBezTo>
                  <a:cubicBezTo>
                    <a:pt x="186747" y="434607"/>
                    <a:pt x="183059" y="409747"/>
                    <a:pt x="181676" y="383966"/>
                  </a:cubicBezTo>
                  <a:close/>
                  <a:moveTo>
                    <a:pt x="377139" y="284065"/>
                  </a:moveTo>
                  <a:cubicBezTo>
                    <a:pt x="359621" y="289589"/>
                    <a:pt x="341181" y="293272"/>
                    <a:pt x="321819" y="294653"/>
                  </a:cubicBezTo>
                  <a:lnTo>
                    <a:pt x="321819" y="342993"/>
                  </a:lnTo>
                  <a:lnTo>
                    <a:pt x="386820" y="342993"/>
                  </a:lnTo>
                  <a:cubicBezTo>
                    <a:pt x="385437" y="322276"/>
                    <a:pt x="382210" y="302480"/>
                    <a:pt x="377139" y="284065"/>
                  </a:cubicBezTo>
                  <a:close/>
                  <a:moveTo>
                    <a:pt x="228237" y="284065"/>
                  </a:moveTo>
                  <a:cubicBezTo>
                    <a:pt x="223627" y="302480"/>
                    <a:pt x="220400" y="322276"/>
                    <a:pt x="219017" y="342993"/>
                  </a:cubicBezTo>
                  <a:lnTo>
                    <a:pt x="284017" y="342993"/>
                  </a:lnTo>
                  <a:lnTo>
                    <a:pt x="284017" y="294653"/>
                  </a:lnTo>
                  <a:cubicBezTo>
                    <a:pt x="264655" y="293272"/>
                    <a:pt x="246216" y="289589"/>
                    <a:pt x="228237" y="284065"/>
                  </a:cubicBezTo>
                  <a:close/>
                  <a:moveTo>
                    <a:pt x="437069" y="254141"/>
                  </a:moveTo>
                  <a:cubicBezTo>
                    <a:pt x="429232" y="259665"/>
                    <a:pt x="421395" y="264729"/>
                    <a:pt x="412636" y="269333"/>
                  </a:cubicBezTo>
                  <a:cubicBezTo>
                    <a:pt x="419090" y="292352"/>
                    <a:pt x="422778" y="317212"/>
                    <a:pt x="424161" y="342993"/>
                  </a:cubicBezTo>
                  <a:lnTo>
                    <a:pt x="476253" y="342993"/>
                  </a:lnTo>
                  <a:cubicBezTo>
                    <a:pt x="472565" y="309846"/>
                    <a:pt x="458736" y="279461"/>
                    <a:pt x="437069" y="254141"/>
                  </a:cubicBezTo>
                  <a:close/>
                  <a:moveTo>
                    <a:pt x="168768" y="254141"/>
                  </a:moveTo>
                  <a:cubicBezTo>
                    <a:pt x="146640" y="279461"/>
                    <a:pt x="133271" y="310306"/>
                    <a:pt x="129122" y="342993"/>
                  </a:cubicBezTo>
                  <a:lnTo>
                    <a:pt x="181676" y="342993"/>
                  </a:lnTo>
                  <a:cubicBezTo>
                    <a:pt x="183059" y="316751"/>
                    <a:pt x="186747" y="292352"/>
                    <a:pt x="193201" y="269793"/>
                  </a:cubicBezTo>
                  <a:cubicBezTo>
                    <a:pt x="184442" y="264729"/>
                    <a:pt x="176144" y="259665"/>
                    <a:pt x="168768" y="254141"/>
                  </a:cubicBezTo>
                  <a:close/>
                  <a:moveTo>
                    <a:pt x="391430" y="215930"/>
                  </a:moveTo>
                  <a:cubicBezTo>
                    <a:pt x="393735" y="220533"/>
                    <a:pt x="396501" y="225597"/>
                    <a:pt x="398806" y="230661"/>
                  </a:cubicBezTo>
                  <a:cubicBezTo>
                    <a:pt x="401572" y="229280"/>
                    <a:pt x="403877" y="227439"/>
                    <a:pt x="406643" y="226058"/>
                  </a:cubicBezTo>
                  <a:cubicBezTo>
                    <a:pt x="401572" y="222375"/>
                    <a:pt x="396501" y="219152"/>
                    <a:pt x="391430" y="215930"/>
                  </a:cubicBezTo>
                  <a:close/>
                  <a:moveTo>
                    <a:pt x="214407" y="215930"/>
                  </a:moveTo>
                  <a:cubicBezTo>
                    <a:pt x="208875" y="219152"/>
                    <a:pt x="203804" y="222375"/>
                    <a:pt x="199194" y="226058"/>
                  </a:cubicBezTo>
                  <a:cubicBezTo>
                    <a:pt x="201499" y="227439"/>
                    <a:pt x="204265" y="229280"/>
                    <a:pt x="207031" y="230661"/>
                  </a:cubicBezTo>
                  <a:cubicBezTo>
                    <a:pt x="209336" y="225597"/>
                    <a:pt x="211641" y="220533"/>
                    <a:pt x="214407" y="215930"/>
                  </a:cubicBezTo>
                  <a:close/>
                  <a:moveTo>
                    <a:pt x="321819" y="197054"/>
                  </a:moveTo>
                  <a:lnTo>
                    <a:pt x="321819" y="253680"/>
                  </a:lnTo>
                  <a:cubicBezTo>
                    <a:pt x="336110" y="252299"/>
                    <a:pt x="349940" y="249537"/>
                    <a:pt x="363309" y="245854"/>
                  </a:cubicBezTo>
                  <a:cubicBezTo>
                    <a:pt x="351784" y="221454"/>
                    <a:pt x="337032" y="204881"/>
                    <a:pt x="321819" y="197054"/>
                  </a:cubicBezTo>
                  <a:close/>
                  <a:moveTo>
                    <a:pt x="284017" y="197054"/>
                  </a:moveTo>
                  <a:cubicBezTo>
                    <a:pt x="268804" y="204881"/>
                    <a:pt x="254052" y="221454"/>
                    <a:pt x="242528" y="245854"/>
                  </a:cubicBezTo>
                  <a:cubicBezTo>
                    <a:pt x="255896" y="249537"/>
                    <a:pt x="269726" y="252299"/>
                    <a:pt x="284017" y="253680"/>
                  </a:cubicBezTo>
                  <a:close/>
                  <a:moveTo>
                    <a:pt x="302918" y="151477"/>
                  </a:moveTo>
                  <a:cubicBezTo>
                    <a:pt x="420012" y="151477"/>
                    <a:pt x="515438" y="246314"/>
                    <a:pt x="515438" y="363249"/>
                  </a:cubicBezTo>
                  <a:cubicBezTo>
                    <a:pt x="515438" y="480184"/>
                    <a:pt x="420012" y="575481"/>
                    <a:pt x="302918" y="575481"/>
                  </a:cubicBezTo>
                  <a:cubicBezTo>
                    <a:pt x="185825" y="575481"/>
                    <a:pt x="90398" y="480184"/>
                    <a:pt x="90398" y="363249"/>
                  </a:cubicBezTo>
                  <a:cubicBezTo>
                    <a:pt x="90398" y="246314"/>
                    <a:pt x="185825" y="151477"/>
                    <a:pt x="302918" y="151477"/>
                  </a:cubicBezTo>
                  <a:close/>
                  <a:moveTo>
                    <a:pt x="259578" y="0"/>
                  </a:moveTo>
                  <a:cubicBezTo>
                    <a:pt x="292313" y="0"/>
                    <a:pt x="323666" y="10590"/>
                    <a:pt x="349024" y="29927"/>
                  </a:cubicBezTo>
                  <a:cubicBezTo>
                    <a:pt x="351790" y="31769"/>
                    <a:pt x="355479" y="33150"/>
                    <a:pt x="359167" y="32689"/>
                  </a:cubicBezTo>
                  <a:cubicBezTo>
                    <a:pt x="361934" y="32689"/>
                    <a:pt x="364700" y="32689"/>
                    <a:pt x="367005" y="32689"/>
                  </a:cubicBezTo>
                  <a:cubicBezTo>
                    <a:pt x="409423" y="32689"/>
                    <a:pt x="449074" y="52947"/>
                    <a:pt x="473511" y="86557"/>
                  </a:cubicBezTo>
                  <a:cubicBezTo>
                    <a:pt x="476277" y="89780"/>
                    <a:pt x="479965" y="92082"/>
                    <a:pt x="484576" y="92543"/>
                  </a:cubicBezTo>
                  <a:cubicBezTo>
                    <a:pt x="552352" y="98068"/>
                    <a:pt x="605835" y="155159"/>
                    <a:pt x="605835" y="224220"/>
                  </a:cubicBezTo>
                  <a:cubicBezTo>
                    <a:pt x="605835" y="273484"/>
                    <a:pt x="578633" y="316302"/>
                    <a:pt x="538520" y="338862"/>
                  </a:cubicBezTo>
                  <a:cubicBezTo>
                    <a:pt x="536676" y="319985"/>
                    <a:pt x="532526" y="301569"/>
                    <a:pt x="526072" y="284534"/>
                  </a:cubicBezTo>
                  <a:cubicBezTo>
                    <a:pt x="543131" y="269801"/>
                    <a:pt x="553735" y="248161"/>
                    <a:pt x="553735" y="224220"/>
                  </a:cubicBezTo>
                  <a:cubicBezTo>
                    <a:pt x="553735" y="180021"/>
                    <a:pt x="517772" y="144109"/>
                    <a:pt x="473511" y="144109"/>
                  </a:cubicBezTo>
                  <a:cubicBezTo>
                    <a:pt x="470744" y="144109"/>
                    <a:pt x="467978" y="144109"/>
                    <a:pt x="465211" y="144569"/>
                  </a:cubicBezTo>
                  <a:cubicBezTo>
                    <a:pt x="454607" y="145490"/>
                    <a:pt x="444003" y="139965"/>
                    <a:pt x="439392" y="129836"/>
                  </a:cubicBezTo>
                  <a:cubicBezTo>
                    <a:pt x="425560" y="101751"/>
                    <a:pt x="397896" y="84716"/>
                    <a:pt x="367005" y="84716"/>
                  </a:cubicBezTo>
                  <a:cubicBezTo>
                    <a:pt x="361473" y="84716"/>
                    <a:pt x="355940" y="85176"/>
                    <a:pt x="350868" y="86097"/>
                  </a:cubicBezTo>
                  <a:cubicBezTo>
                    <a:pt x="342108" y="87939"/>
                    <a:pt x="333348" y="85637"/>
                    <a:pt x="327354" y="79191"/>
                  </a:cubicBezTo>
                  <a:cubicBezTo>
                    <a:pt x="308912" y="61695"/>
                    <a:pt x="284936" y="52027"/>
                    <a:pt x="260039" y="52027"/>
                  </a:cubicBezTo>
                  <a:cubicBezTo>
                    <a:pt x="215777" y="52027"/>
                    <a:pt x="177048" y="81953"/>
                    <a:pt x="166443" y="124771"/>
                  </a:cubicBezTo>
                  <a:cubicBezTo>
                    <a:pt x="163216" y="137203"/>
                    <a:pt x="151690" y="145490"/>
                    <a:pt x="138780" y="144569"/>
                  </a:cubicBezTo>
                  <a:cubicBezTo>
                    <a:pt x="136936" y="144109"/>
                    <a:pt x="134630" y="144109"/>
                    <a:pt x="132325" y="144109"/>
                  </a:cubicBezTo>
                  <a:cubicBezTo>
                    <a:pt x="88063" y="144109"/>
                    <a:pt x="52100" y="180021"/>
                    <a:pt x="52100" y="224220"/>
                  </a:cubicBezTo>
                  <a:cubicBezTo>
                    <a:pt x="52100" y="248161"/>
                    <a:pt x="62705" y="269801"/>
                    <a:pt x="79764" y="284534"/>
                  </a:cubicBezTo>
                  <a:cubicBezTo>
                    <a:pt x="73309" y="301569"/>
                    <a:pt x="69159" y="319985"/>
                    <a:pt x="67315" y="338862"/>
                  </a:cubicBezTo>
                  <a:cubicBezTo>
                    <a:pt x="27203" y="316302"/>
                    <a:pt x="0" y="273484"/>
                    <a:pt x="0" y="224220"/>
                  </a:cubicBezTo>
                  <a:cubicBezTo>
                    <a:pt x="0" y="157461"/>
                    <a:pt x="49795" y="102211"/>
                    <a:pt x="113882" y="93464"/>
                  </a:cubicBezTo>
                  <a:cubicBezTo>
                    <a:pt x="118954" y="92543"/>
                    <a:pt x="123565" y="89320"/>
                    <a:pt x="125409" y="84716"/>
                  </a:cubicBezTo>
                  <a:cubicBezTo>
                    <a:pt x="149845" y="33610"/>
                    <a:pt x="201484" y="0"/>
                    <a:pt x="2595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75AD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21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BA1878F-19E8-4A4E-8FC1-CED400C69B6C}"/>
              </a:ext>
            </a:extLst>
          </p:cNvPr>
          <p:cNvSpPr/>
          <p:nvPr/>
        </p:nvSpPr>
        <p:spPr>
          <a:xfrm>
            <a:off x="1415540" y="4193428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22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2EBF32B-4AE2-473B-824D-EB037EF68490}"/>
              </a:ext>
            </a:extLst>
          </p:cNvPr>
          <p:cNvSpPr/>
          <p:nvPr/>
        </p:nvSpPr>
        <p:spPr>
          <a:xfrm>
            <a:off x="1034310" y="4643153"/>
            <a:ext cx="2518095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23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52A6C0F-3DFC-48DF-A894-901AC42DD2E8}"/>
              </a:ext>
            </a:extLst>
          </p:cNvPr>
          <p:cNvSpPr/>
          <p:nvPr/>
        </p:nvSpPr>
        <p:spPr>
          <a:xfrm>
            <a:off x="9020831" y="4169732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24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CE37960-BB08-4922-8CBC-FC4EC4FB3AB0}"/>
              </a:ext>
            </a:extLst>
          </p:cNvPr>
          <p:cNvSpPr/>
          <p:nvPr/>
        </p:nvSpPr>
        <p:spPr>
          <a:xfrm>
            <a:off x="8639599" y="4619457"/>
            <a:ext cx="2518095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676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4="http://schemas.microsoft.com/office/drawing/2010/main"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/>
      <p:bldP spid="22" grpId="0"/>
      <p:bldP spid="23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ṡ1iď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88B5F45-840E-49BB-A23C-7975F09970CF}"/>
              </a:ext>
            </a:extLst>
          </p:cNvPr>
          <p:cNvSpPr/>
          <p:nvPr/>
        </p:nvSpPr>
        <p:spPr>
          <a:xfrm>
            <a:off x="0" y="1520190"/>
            <a:ext cx="12192000" cy="2183582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5" name="ïṣļiď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5815828-31D2-463E-827C-37F172E0F2FC}"/>
              </a:ext>
            </a:extLst>
          </p:cNvPr>
          <p:cNvSpPr/>
          <p:nvPr/>
        </p:nvSpPr>
        <p:spPr>
          <a:xfrm>
            <a:off x="0" y="1520190"/>
            <a:ext cx="6023992" cy="2183582"/>
          </a:xfrm>
          <a:prstGeom prst="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46EB52A-2218-4850-8F40-616174502DBD}"/>
              </a:ext>
            </a:extLst>
          </p:cNvPr>
          <p:cNvCxnSpPr/>
          <p:nvPr/>
        </p:nvCxnSpPr>
        <p:spPr>
          <a:xfrm>
            <a:off x="3250717" y="1967916"/>
            <a:ext cx="0" cy="14401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ïŝ1ïḋ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404AADF-004E-45D9-867C-DA6555676BBE}"/>
              </a:ext>
            </a:extLst>
          </p:cNvPr>
          <p:cNvSpPr/>
          <p:nvPr/>
        </p:nvSpPr>
        <p:spPr>
          <a:xfrm>
            <a:off x="6023994" y="3103494"/>
            <a:ext cx="6177735" cy="600278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îṥlîď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4628056-87D2-42F2-8EB1-C0B75578C1CB}"/>
              </a:ext>
            </a:extLst>
          </p:cNvPr>
          <p:cNvSpPr txBox="1"/>
          <p:nvPr/>
        </p:nvSpPr>
        <p:spPr>
          <a:xfrm>
            <a:off x="6996884" y="3103496"/>
            <a:ext cx="958235" cy="58477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44%</a:t>
            </a:r>
            <a:endParaRPr lang="en-US" altLang="zh-CN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1" name="ïŝḷîḑ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068E19A-1E28-488B-973F-BC89302B5982}"/>
              </a:ext>
            </a:extLst>
          </p:cNvPr>
          <p:cNvSpPr txBox="1"/>
          <p:nvPr/>
        </p:nvSpPr>
        <p:spPr>
          <a:xfrm>
            <a:off x="9732103" y="3103496"/>
            <a:ext cx="958235" cy="58477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24%</a:t>
            </a:r>
            <a:endParaRPr lang="en-US" altLang="zh-CN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C1CA140-DE05-4080-9F40-56CBFF7313CC}"/>
              </a:ext>
            </a:extLst>
          </p:cNvPr>
          <p:cNvCxnSpPr>
            <a:cxnSpLocks/>
          </p:cNvCxnSpPr>
          <p:nvPr/>
        </p:nvCxnSpPr>
        <p:spPr>
          <a:xfrm>
            <a:off x="6096000" y="4185282"/>
            <a:ext cx="0" cy="1991395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iŝļid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A624E6F-E3C9-46E8-8D13-A2B9B9916231}"/>
              </a:ext>
            </a:extLst>
          </p:cNvPr>
          <p:cNvSpPr txBox="1"/>
          <p:nvPr/>
        </p:nvSpPr>
        <p:spPr>
          <a:xfrm>
            <a:off x="4108159" y="2776039"/>
            <a:ext cx="1368152" cy="83099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Impact" panose="020B0806030902050204" pitchFamily="34" charset="0"/>
              </a:rPr>
              <a:t>34%</a:t>
            </a:r>
            <a:endParaRPr lang="en-US" altLang="zh-CN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îşľiḋ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505B69A-BB25-459E-9C12-672A37928FDD}"/>
              </a:ext>
            </a:extLst>
          </p:cNvPr>
          <p:cNvSpPr/>
          <p:nvPr/>
        </p:nvSpPr>
        <p:spPr bwMode="auto">
          <a:xfrm>
            <a:off x="4406873" y="1865264"/>
            <a:ext cx="770727" cy="742348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isḷîḍ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F9A41D2-2061-4BAC-BBD1-25540B938536}"/>
              </a:ext>
            </a:extLst>
          </p:cNvPr>
          <p:cNvSpPr txBox="1"/>
          <p:nvPr/>
        </p:nvSpPr>
        <p:spPr>
          <a:xfrm>
            <a:off x="1025123" y="2776039"/>
            <a:ext cx="1368152" cy="83099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Impact" panose="020B0806030902050204" pitchFamily="34" charset="0"/>
              </a:rPr>
              <a:t>54%</a:t>
            </a:r>
            <a:endParaRPr lang="en-US" altLang="zh-CN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" name="iś1íď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F63B2F0-0533-4B20-B8EA-20585CB5244D}"/>
              </a:ext>
            </a:extLst>
          </p:cNvPr>
          <p:cNvSpPr/>
          <p:nvPr/>
        </p:nvSpPr>
        <p:spPr bwMode="auto">
          <a:xfrm>
            <a:off x="1323837" y="1865264"/>
            <a:ext cx="770727" cy="742348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íṡḻiḑ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8CB8D14-DB5F-4574-A291-C396B2506D38}"/>
              </a:ext>
            </a:extLst>
          </p:cNvPr>
          <p:cNvSpPr/>
          <p:nvPr/>
        </p:nvSpPr>
        <p:spPr>
          <a:xfrm>
            <a:off x="2578113" y="3982269"/>
            <a:ext cx="1345208" cy="425534"/>
          </a:xfrm>
          <a:prstGeom prst="roundRect">
            <a:avLst>
              <a:gd name="adj" fmla="val 13693"/>
            </a:avLst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1" name="íṡḻiḑ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19251FC-5D26-4567-AE34-5180994B6907}"/>
              </a:ext>
            </a:extLst>
          </p:cNvPr>
          <p:cNvSpPr/>
          <p:nvPr/>
        </p:nvSpPr>
        <p:spPr>
          <a:xfrm>
            <a:off x="8440255" y="3982269"/>
            <a:ext cx="1345208" cy="425534"/>
          </a:xfrm>
          <a:prstGeom prst="roundRect">
            <a:avLst>
              <a:gd name="adj" fmla="val 13693"/>
            </a:avLst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2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1A05B49-0545-470E-81C1-CF6931A58DBA}"/>
              </a:ext>
            </a:extLst>
          </p:cNvPr>
          <p:cNvSpPr/>
          <p:nvPr/>
        </p:nvSpPr>
        <p:spPr>
          <a:xfrm>
            <a:off x="2326923" y="3946711"/>
            <a:ext cx="1781236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33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81C0D73-D3E9-428C-B324-BE697F2CEF61}"/>
              </a:ext>
            </a:extLst>
          </p:cNvPr>
          <p:cNvSpPr/>
          <p:nvPr/>
        </p:nvSpPr>
        <p:spPr>
          <a:xfrm>
            <a:off x="8222242" y="3982271"/>
            <a:ext cx="1781236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34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E1E519A-0CD2-4CE6-A3D2-471FCF5C1DDE}"/>
              </a:ext>
            </a:extLst>
          </p:cNvPr>
          <p:cNvSpPr/>
          <p:nvPr/>
        </p:nvSpPr>
        <p:spPr>
          <a:xfrm>
            <a:off x="1915413" y="4631002"/>
            <a:ext cx="2670608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35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8C9FF2B-E580-4BF3-BA9C-1C8428F0EAD1}"/>
              </a:ext>
            </a:extLst>
          </p:cNvPr>
          <p:cNvSpPr/>
          <p:nvPr/>
        </p:nvSpPr>
        <p:spPr>
          <a:xfrm>
            <a:off x="7777555" y="4631003"/>
            <a:ext cx="2670608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7620D45-2EA0-465F-A579-D494B41C2E2B}"/>
              </a:ext>
            </a:extLst>
          </p:cNvPr>
          <p:cNvGrpSpPr/>
          <p:nvPr/>
        </p:nvGrpSpPr>
        <p:grpSpPr>
          <a:xfrm rot="16200000">
            <a:off x="3115941" y="5558077"/>
            <a:ext cx="203200" cy="941227"/>
            <a:chOff x="690880" y="5044440"/>
            <a:chExt cx="203200" cy="941226"/>
          </a:xfrm>
          <a:solidFill>
            <a:srgbClr val="75ADBE"/>
          </a:solidFill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BEFEB3B-5513-4189-9344-3A96A54E33E8}"/>
                </a:ext>
              </a:extLst>
            </p:cNvPr>
            <p:cNvSpPr/>
            <p:nvPr/>
          </p:nvSpPr>
          <p:spPr>
            <a:xfrm>
              <a:off x="690880" y="5044440"/>
              <a:ext cx="203200" cy="203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35FA4B3-CE4A-43AD-BA68-A2BB401543F2}"/>
                </a:ext>
              </a:extLst>
            </p:cNvPr>
            <p:cNvSpPr/>
            <p:nvPr/>
          </p:nvSpPr>
          <p:spPr>
            <a:xfrm>
              <a:off x="690880" y="5413453"/>
              <a:ext cx="203200" cy="203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ED3442B-1525-4261-8CE6-5D2D1DC117C0}"/>
                </a:ext>
              </a:extLst>
            </p:cNvPr>
            <p:cNvSpPr/>
            <p:nvPr/>
          </p:nvSpPr>
          <p:spPr>
            <a:xfrm>
              <a:off x="690880" y="5782466"/>
              <a:ext cx="203200" cy="203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614DC47-6211-46EF-BE76-6503FCC29D93}"/>
              </a:ext>
            </a:extLst>
          </p:cNvPr>
          <p:cNvGrpSpPr/>
          <p:nvPr/>
        </p:nvGrpSpPr>
        <p:grpSpPr>
          <a:xfrm rot="16200000">
            <a:off x="9011259" y="5526992"/>
            <a:ext cx="203200" cy="941227"/>
            <a:chOff x="690880" y="5044440"/>
            <a:chExt cx="203200" cy="941226"/>
          </a:xfrm>
          <a:solidFill>
            <a:srgbClr val="75ADBE"/>
          </a:solidFill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4A14F6B-15F0-4A99-93DF-2BF2FB18F20A}"/>
                </a:ext>
              </a:extLst>
            </p:cNvPr>
            <p:cNvSpPr/>
            <p:nvPr/>
          </p:nvSpPr>
          <p:spPr>
            <a:xfrm>
              <a:off x="690880" y="5044440"/>
              <a:ext cx="203200" cy="203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F1F2C12-FFFA-4A4F-B9A4-D9BE8CC98F84}"/>
                </a:ext>
              </a:extLst>
            </p:cNvPr>
            <p:cNvSpPr/>
            <p:nvPr/>
          </p:nvSpPr>
          <p:spPr>
            <a:xfrm>
              <a:off x="690880" y="5413453"/>
              <a:ext cx="203200" cy="203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79FF0B3-7C12-4582-8B4D-A9A4FB58B6CF}"/>
                </a:ext>
              </a:extLst>
            </p:cNvPr>
            <p:cNvSpPr/>
            <p:nvPr/>
          </p:nvSpPr>
          <p:spPr>
            <a:xfrm>
              <a:off x="690880" y="5782466"/>
              <a:ext cx="203200" cy="203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professional-condenser-microphone-outline_273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567C2ED-E5FD-42DC-A70C-1528E5B0D164}"/>
              </a:ext>
            </a:extLst>
          </p:cNvPr>
          <p:cNvSpPr>
            <a:spLocks noChangeAspect="1"/>
          </p:cNvSpPr>
          <p:nvPr/>
        </p:nvSpPr>
        <p:spPr bwMode="auto">
          <a:xfrm>
            <a:off x="369698" y="345639"/>
            <a:ext cx="392063" cy="560044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  <a:gd name="T98" fmla="*/ 325000 h 606722"/>
              <a:gd name="T99" fmla="*/ 325000 h 606722"/>
              <a:gd name="T100" fmla="*/ 325000 h 606722"/>
              <a:gd name="T101" fmla="*/ 325000 h 606722"/>
              <a:gd name="T102" fmla="*/ 325000 h 606722"/>
              <a:gd name="T103" fmla="*/ 325000 h 606722"/>
              <a:gd name="T104" fmla="*/ 325000 h 606722"/>
              <a:gd name="T105" fmla="*/ 325000 h 606722"/>
              <a:gd name="T106" fmla="*/ 325000 h 606722"/>
              <a:gd name="T107" fmla="*/ 325000 h 606722"/>
              <a:gd name="T108" fmla="*/ 325000 h 606722"/>
              <a:gd name="T109" fmla="*/ 325000 h 606722"/>
              <a:gd name="T110" fmla="*/ 325000 h 606722"/>
              <a:gd name="T111" fmla="*/ 325000 h 606722"/>
              <a:gd name="T112" fmla="*/ 325000 h 606722"/>
              <a:gd name="T113" fmla="*/ 325000 h 606722"/>
              <a:gd name="T114" fmla="*/ 325000 h 606722"/>
              <a:gd name="T115" fmla="*/ 325000 h 606722"/>
              <a:gd name="T116" fmla="*/ 325000 h 606722"/>
              <a:gd name="T117" fmla="*/ 325000 h 606722"/>
              <a:gd name="T118" fmla="*/ 325000 h 606722"/>
              <a:gd name="T119" fmla="*/ 325000 h 606722"/>
              <a:gd name="T120" fmla="*/ 325000 h 606722"/>
              <a:gd name="T121" fmla="*/ 325000 h 606722"/>
              <a:gd name="T122" fmla="*/ 325000 h 606722"/>
              <a:gd name="T123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76" h="4258">
                <a:moveTo>
                  <a:pt x="2056" y="1065"/>
                </a:moveTo>
                <a:lnTo>
                  <a:pt x="2816" y="1339"/>
                </a:lnTo>
                <a:lnTo>
                  <a:pt x="2840" y="1272"/>
                </a:lnTo>
                <a:cubicBezTo>
                  <a:pt x="2976" y="893"/>
                  <a:pt x="2779" y="473"/>
                  <a:pt x="2400" y="337"/>
                </a:cubicBezTo>
                <a:lnTo>
                  <a:pt x="1582" y="43"/>
                </a:lnTo>
                <a:cubicBezTo>
                  <a:pt x="1502" y="15"/>
                  <a:pt x="1419" y="0"/>
                  <a:pt x="1335" y="0"/>
                </a:cubicBezTo>
                <a:cubicBezTo>
                  <a:pt x="1027" y="0"/>
                  <a:pt x="751" y="194"/>
                  <a:pt x="647" y="484"/>
                </a:cubicBezTo>
                <a:lnTo>
                  <a:pt x="623" y="550"/>
                </a:lnTo>
                <a:lnTo>
                  <a:pt x="1437" y="843"/>
                </a:lnTo>
                <a:cubicBezTo>
                  <a:pt x="1457" y="850"/>
                  <a:pt x="1468" y="873"/>
                  <a:pt x="1461" y="893"/>
                </a:cubicBezTo>
                <a:cubicBezTo>
                  <a:pt x="1453" y="913"/>
                  <a:pt x="1431" y="924"/>
                  <a:pt x="1410" y="917"/>
                </a:cubicBezTo>
                <a:lnTo>
                  <a:pt x="596" y="624"/>
                </a:lnTo>
                <a:lnTo>
                  <a:pt x="467" y="985"/>
                </a:lnTo>
                <a:lnTo>
                  <a:pt x="1281" y="1278"/>
                </a:lnTo>
                <a:cubicBezTo>
                  <a:pt x="1301" y="1285"/>
                  <a:pt x="1312" y="1307"/>
                  <a:pt x="1304" y="1328"/>
                </a:cubicBezTo>
                <a:cubicBezTo>
                  <a:pt x="1297" y="1348"/>
                  <a:pt x="1274" y="1359"/>
                  <a:pt x="1254" y="1352"/>
                </a:cubicBezTo>
                <a:lnTo>
                  <a:pt x="440" y="1059"/>
                </a:lnTo>
                <a:lnTo>
                  <a:pt x="310" y="1420"/>
                </a:lnTo>
                <a:lnTo>
                  <a:pt x="1124" y="1712"/>
                </a:lnTo>
                <a:cubicBezTo>
                  <a:pt x="1145" y="1720"/>
                  <a:pt x="1156" y="1742"/>
                  <a:pt x="1148" y="1763"/>
                </a:cubicBezTo>
                <a:cubicBezTo>
                  <a:pt x="1141" y="1783"/>
                  <a:pt x="1118" y="1794"/>
                  <a:pt x="1098" y="1786"/>
                </a:cubicBezTo>
                <a:lnTo>
                  <a:pt x="284" y="1494"/>
                </a:lnTo>
                <a:lnTo>
                  <a:pt x="154" y="1855"/>
                </a:lnTo>
                <a:lnTo>
                  <a:pt x="968" y="2147"/>
                </a:lnTo>
                <a:cubicBezTo>
                  <a:pt x="978" y="2151"/>
                  <a:pt x="986" y="2158"/>
                  <a:pt x="991" y="2167"/>
                </a:cubicBezTo>
                <a:cubicBezTo>
                  <a:pt x="995" y="2177"/>
                  <a:pt x="996" y="2188"/>
                  <a:pt x="992" y="2198"/>
                </a:cubicBezTo>
                <a:cubicBezTo>
                  <a:pt x="985" y="2217"/>
                  <a:pt x="962" y="2229"/>
                  <a:pt x="942" y="2221"/>
                </a:cubicBezTo>
                <a:lnTo>
                  <a:pt x="126" y="1928"/>
                </a:lnTo>
                <a:lnTo>
                  <a:pt x="104" y="1999"/>
                </a:lnTo>
                <a:cubicBezTo>
                  <a:pt x="0" y="2341"/>
                  <a:pt x="158" y="2701"/>
                  <a:pt x="467" y="2860"/>
                </a:cubicBezTo>
                <a:lnTo>
                  <a:pt x="467" y="3447"/>
                </a:lnTo>
                <a:lnTo>
                  <a:pt x="469" y="3448"/>
                </a:lnTo>
                <a:lnTo>
                  <a:pt x="467" y="4258"/>
                </a:lnTo>
                <a:lnTo>
                  <a:pt x="973" y="4258"/>
                </a:lnTo>
                <a:lnTo>
                  <a:pt x="981" y="3639"/>
                </a:lnTo>
                <a:lnTo>
                  <a:pt x="984" y="3640"/>
                </a:lnTo>
                <a:lnTo>
                  <a:pt x="1565" y="3234"/>
                </a:lnTo>
                <a:cubicBezTo>
                  <a:pt x="1584" y="3235"/>
                  <a:pt x="1602" y="3236"/>
                  <a:pt x="1620" y="3236"/>
                </a:cubicBezTo>
                <a:cubicBezTo>
                  <a:pt x="1916" y="3236"/>
                  <a:pt x="2180" y="3059"/>
                  <a:pt x="2294" y="2786"/>
                </a:cubicBezTo>
                <a:lnTo>
                  <a:pt x="2323" y="2717"/>
                </a:lnTo>
                <a:lnTo>
                  <a:pt x="1561" y="2444"/>
                </a:lnTo>
                <a:cubicBezTo>
                  <a:pt x="1551" y="2440"/>
                  <a:pt x="1543" y="2433"/>
                  <a:pt x="1538" y="2423"/>
                </a:cubicBezTo>
                <a:cubicBezTo>
                  <a:pt x="1534" y="2414"/>
                  <a:pt x="1534" y="2403"/>
                  <a:pt x="1537" y="2393"/>
                </a:cubicBezTo>
                <a:cubicBezTo>
                  <a:pt x="1544" y="2373"/>
                  <a:pt x="1567" y="2362"/>
                  <a:pt x="1587" y="2370"/>
                </a:cubicBezTo>
                <a:lnTo>
                  <a:pt x="2347" y="2643"/>
                </a:lnTo>
                <a:lnTo>
                  <a:pt x="2477" y="2282"/>
                </a:lnTo>
                <a:lnTo>
                  <a:pt x="1717" y="2009"/>
                </a:lnTo>
                <a:cubicBezTo>
                  <a:pt x="1707" y="2005"/>
                  <a:pt x="1699" y="1998"/>
                  <a:pt x="1695" y="1988"/>
                </a:cubicBezTo>
                <a:cubicBezTo>
                  <a:pt x="1690" y="1979"/>
                  <a:pt x="1690" y="1968"/>
                  <a:pt x="1693" y="1958"/>
                </a:cubicBezTo>
                <a:cubicBezTo>
                  <a:pt x="1700" y="1939"/>
                  <a:pt x="1723" y="1927"/>
                  <a:pt x="1744" y="1935"/>
                </a:cubicBezTo>
                <a:lnTo>
                  <a:pt x="2504" y="2208"/>
                </a:lnTo>
                <a:lnTo>
                  <a:pt x="2633" y="1847"/>
                </a:lnTo>
                <a:lnTo>
                  <a:pt x="1873" y="1574"/>
                </a:lnTo>
                <a:cubicBezTo>
                  <a:pt x="1853" y="1566"/>
                  <a:pt x="1842" y="1544"/>
                  <a:pt x="1850" y="1523"/>
                </a:cubicBezTo>
                <a:cubicBezTo>
                  <a:pt x="1857" y="1504"/>
                  <a:pt x="1879" y="1493"/>
                  <a:pt x="1900" y="1500"/>
                </a:cubicBezTo>
                <a:lnTo>
                  <a:pt x="2660" y="1773"/>
                </a:lnTo>
                <a:lnTo>
                  <a:pt x="2790" y="1412"/>
                </a:lnTo>
                <a:lnTo>
                  <a:pt x="2029" y="1139"/>
                </a:lnTo>
                <a:cubicBezTo>
                  <a:pt x="2020" y="1135"/>
                  <a:pt x="2012" y="1128"/>
                  <a:pt x="2007" y="1119"/>
                </a:cubicBezTo>
                <a:cubicBezTo>
                  <a:pt x="2003" y="1109"/>
                  <a:pt x="2002" y="1098"/>
                  <a:pt x="2006" y="1089"/>
                </a:cubicBezTo>
                <a:cubicBezTo>
                  <a:pt x="2013" y="1069"/>
                  <a:pt x="2036" y="1058"/>
                  <a:pt x="2056" y="1065"/>
                </a:cubicBezTo>
                <a:close/>
                <a:moveTo>
                  <a:pt x="2575" y="1593"/>
                </a:moveTo>
                <a:lnTo>
                  <a:pt x="1948" y="1367"/>
                </a:lnTo>
                <a:cubicBezTo>
                  <a:pt x="1856" y="1334"/>
                  <a:pt x="1749" y="1385"/>
                  <a:pt x="1716" y="1476"/>
                </a:cubicBezTo>
                <a:cubicBezTo>
                  <a:pt x="1683" y="1570"/>
                  <a:pt x="1732" y="1674"/>
                  <a:pt x="1825" y="1707"/>
                </a:cubicBezTo>
                <a:lnTo>
                  <a:pt x="2452" y="1933"/>
                </a:lnTo>
                <a:lnTo>
                  <a:pt x="2418" y="2027"/>
                </a:lnTo>
                <a:lnTo>
                  <a:pt x="1791" y="1802"/>
                </a:lnTo>
                <a:cubicBezTo>
                  <a:pt x="1700" y="1769"/>
                  <a:pt x="1593" y="1820"/>
                  <a:pt x="1560" y="1911"/>
                </a:cubicBezTo>
                <a:cubicBezTo>
                  <a:pt x="1544" y="1956"/>
                  <a:pt x="1546" y="2005"/>
                  <a:pt x="1567" y="2049"/>
                </a:cubicBezTo>
                <a:cubicBezTo>
                  <a:pt x="1587" y="2093"/>
                  <a:pt x="1624" y="2126"/>
                  <a:pt x="1669" y="2142"/>
                </a:cubicBezTo>
                <a:lnTo>
                  <a:pt x="2296" y="2367"/>
                </a:lnTo>
                <a:lnTo>
                  <a:pt x="2262" y="2462"/>
                </a:lnTo>
                <a:lnTo>
                  <a:pt x="1635" y="2237"/>
                </a:lnTo>
                <a:cubicBezTo>
                  <a:pt x="1544" y="2204"/>
                  <a:pt x="1437" y="2255"/>
                  <a:pt x="1404" y="2346"/>
                </a:cubicBezTo>
                <a:cubicBezTo>
                  <a:pt x="1388" y="2391"/>
                  <a:pt x="1390" y="2440"/>
                  <a:pt x="1411" y="2484"/>
                </a:cubicBezTo>
                <a:cubicBezTo>
                  <a:pt x="1431" y="2528"/>
                  <a:pt x="1468" y="2561"/>
                  <a:pt x="1513" y="2577"/>
                </a:cubicBezTo>
                <a:lnTo>
                  <a:pt x="2131" y="2799"/>
                </a:lnTo>
                <a:cubicBezTo>
                  <a:pt x="2027" y="2981"/>
                  <a:pt x="1833" y="3095"/>
                  <a:pt x="1620" y="3095"/>
                </a:cubicBezTo>
                <a:cubicBezTo>
                  <a:pt x="1552" y="3095"/>
                  <a:pt x="1485" y="3083"/>
                  <a:pt x="1421" y="3060"/>
                </a:cubicBezTo>
                <a:lnTo>
                  <a:pt x="603" y="2766"/>
                </a:lnTo>
                <a:cubicBezTo>
                  <a:pt x="331" y="2668"/>
                  <a:pt x="174" y="2391"/>
                  <a:pt x="222" y="2113"/>
                </a:cubicBezTo>
                <a:lnTo>
                  <a:pt x="894" y="2354"/>
                </a:lnTo>
                <a:cubicBezTo>
                  <a:pt x="986" y="2388"/>
                  <a:pt x="1092" y="2337"/>
                  <a:pt x="1125" y="2246"/>
                </a:cubicBezTo>
                <a:cubicBezTo>
                  <a:pt x="1141" y="2200"/>
                  <a:pt x="1139" y="2151"/>
                  <a:pt x="1118" y="2107"/>
                </a:cubicBezTo>
                <a:cubicBezTo>
                  <a:pt x="1098" y="2064"/>
                  <a:pt x="1061" y="2031"/>
                  <a:pt x="1016" y="2014"/>
                </a:cubicBezTo>
                <a:lnTo>
                  <a:pt x="335" y="1770"/>
                </a:lnTo>
                <a:lnTo>
                  <a:pt x="369" y="1675"/>
                </a:lnTo>
                <a:lnTo>
                  <a:pt x="1050" y="1920"/>
                </a:lnTo>
                <a:cubicBezTo>
                  <a:pt x="1142" y="1953"/>
                  <a:pt x="1249" y="1902"/>
                  <a:pt x="1281" y="1811"/>
                </a:cubicBezTo>
                <a:cubicBezTo>
                  <a:pt x="1315" y="1717"/>
                  <a:pt x="1266" y="1613"/>
                  <a:pt x="1172" y="1579"/>
                </a:cubicBezTo>
                <a:lnTo>
                  <a:pt x="491" y="1335"/>
                </a:lnTo>
                <a:lnTo>
                  <a:pt x="525" y="1240"/>
                </a:lnTo>
                <a:lnTo>
                  <a:pt x="1206" y="1485"/>
                </a:lnTo>
                <a:cubicBezTo>
                  <a:pt x="1298" y="1518"/>
                  <a:pt x="1405" y="1467"/>
                  <a:pt x="1437" y="1376"/>
                </a:cubicBezTo>
                <a:cubicBezTo>
                  <a:pt x="1471" y="1282"/>
                  <a:pt x="1422" y="1178"/>
                  <a:pt x="1329" y="1145"/>
                </a:cubicBezTo>
                <a:lnTo>
                  <a:pt x="648" y="900"/>
                </a:lnTo>
                <a:lnTo>
                  <a:pt x="682" y="805"/>
                </a:lnTo>
                <a:lnTo>
                  <a:pt x="1362" y="1050"/>
                </a:lnTo>
                <a:cubicBezTo>
                  <a:pt x="1454" y="1083"/>
                  <a:pt x="1561" y="1032"/>
                  <a:pt x="1594" y="941"/>
                </a:cubicBezTo>
                <a:cubicBezTo>
                  <a:pt x="1627" y="847"/>
                  <a:pt x="1578" y="744"/>
                  <a:pt x="1485" y="710"/>
                </a:cubicBezTo>
                <a:lnTo>
                  <a:pt x="808" y="467"/>
                </a:lnTo>
                <a:cubicBezTo>
                  <a:pt x="907" y="270"/>
                  <a:pt x="1110" y="141"/>
                  <a:pt x="1335" y="141"/>
                </a:cubicBezTo>
                <a:cubicBezTo>
                  <a:pt x="1402" y="141"/>
                  <a:pt x="1469" y="153"/>
                  <a:pt x="1534" y="176"/>
                </a:cubicBezTo>
                <a:lnTo>
                  <a:pt x="2352" y="470"/>
                </a:lnTo>
                <a:cubicBezTo>
                  <a:pt x="2500" y="524"/>
                  <a:pt x="2618" y="631"/>
                  <a:pt x="2686" y="774"/>
                </a:cubicBezTo>
                <a:cubicBezTo>
                  <a:pt x="2743" y="895"/>
                  <a:pt x="2757" y="1028"/>
                  <a:pt x="2727" y="1156"/>
                </a:cubicBezTo>
                <a:lnTo>
                  <a:pt x="2104" y="932"/>
                </a:lnTo>
                <a:cubicBezTo>
                  <a:pt x="2012" y="899"/>
                  <a:pt x="1905" y="950"/>
                  <a:pt x="1873" y="1041"/>
                </a:cubicBezTo>
                <a:cubicBezTo>
                  <a:pt x="1856" y="1087"/>
                  <a:pt x="1859" y="1136"/>
                  <a:pt x="1879" y="1180"/>
                </a:cubicBezTo>
                <a:cubicBezTo>
                  <a:pt x="1900" y="1223"/>
                  <a:pt x="1936" y="1256"/>
                  <a:pt x="1982" y="1272"/>
                </a:cubicBezTo>
                <a:lnTo>
                  <a:pt x="2609" y="1498"/>
                </a:lnTo>
                <a:lnTo>
                  <a:pt x="2575" y="1593"/>
                </a:lnTo>
                <a:close/>
                <a:moveTo>
                  <a:pt x="979" y="3471"/>
                </a:moveTo>
                <a:lnTo>
                  <a:pt x="609" y="3342"/>
                </a:lnTo>
                <a:lnTo>
                  <a:pt x="609" y="2969"/>
                </a:lnTo>
                <a:lnTo>
                  <a:pt x="1375" y="3195"/>
                </a:lnTo>
                <a:lnTo>
                  <a:pt x="979" y="3471"/>
                </a:lnTo>
                <a:close/>
                <a:moveTo>
                  <a:pt x="840" y="3587"/>
                </a:moveTo>
                <a:lnTo>
                  <a:pt x="833" y="4116"/>
                </a:lnTo>
                <a:lnTo>
                  <a:pt x="609" y="4116"/>
                </a:lnTo>
                <a:lnTo>
                  <a:pt x="610" y="3501"/>
                </a:lnTo>
                <a:lnTo>
                  <a:pt x="610" y="3493"/>
                </a:lnTo>
                <a:lnTo>
                  <a:pt x="841" y="3573"/>
                </a:lnTo>
                <a:lnTo>
                  <a:pt x="840" y="3587"/>
                </a:lnTo>
                <a:close/>
              </a:path>
            </a:pathLst>
          </a:custGeom>
          <a:solidFill>
            <a:srgbClr val="75ADBE"/>
          </a:solidFill>
          <a:ln>
            <a:noFill/>
          </a:ln>
        </p:spPr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2C11AFF-216B-44FD-AA34-881AF031D745}"/>
              </a:ext>
            </a:extLst>
          </p:cNvPr>
          <p:cNvSpPr txBox="1"/>
          <p:nvPr/>
        </p:nvSpPr>
        <p:spPr>
          <a:xfrm>
            <a:off x="878310" y="444020"/>
            <a:ext cx="2640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83349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4="http://schemas.microsoft.com/office/drawing/2010/main"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/>
      <p:bldP spid="11" grpId="0"/>
      <p:bldP spid="21" grpId="0"/>
      <p:bldP spid="22" grpId="0" animBg="1"/>
      <p:bldP spid="19" grpId="0"/>
      <p:bldP spid="20" grpId="0" animBg="1"/>
      <p:bldP spid="18" grpId="0" animBg="1"/>
      <p:bldP spid="31" grpId="0" animBg="1"/>
      <p:bldP spid="32" grpId="0"/>
      <p:bldP spid="33" grpId="0"/>
      <p:bldP spid="34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ṧḷíḑ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99627338-7EC1-4A1C-884A-17A252715B11}"/>
              </a:ext>
            </a:extLst>
          </p:cNvPr>
          <p:cNvSpPr/>
          <p:nvPr/>
        </p:nvSpPr>
        <p:spPr bwMode="auto">
          <a:xfrm flipH="1">
            <a:off x="2538472" y="2628900"/>
            <a:ext cx="7115059" cy="4249878"/>
          </a:xfrm>
          <a:custGeom>
            <a:avLst/>
            <a:gdLst>
              <a:gd name="connsiteX0" fmla="*/ 2861657 w 7746527"/>
              <a:gd name="connsiteY0" fmla="*/ 165 h 4627058"/>
              <a:gd name="connsiteX1" fmla="*/ 3296422 w 7746527"/>
              <a:gd name="connsiteY1" fmla="*/ 122899 h 4627058"/>
              <a:gd name="connsiteX2" fmla="*/ 3526051 w 7746527"/>
              <a:gd name="connsiteY2" fmla="*/ 1193759 h 4627058"/>
              <a:gd name="connsiteX3" fmla="*/ 3311730 w 7746527"/>
              <a:gd name="connsiteY3" fmla="*/ 1414682 h 4627058"/>
              <a:gd name="connsiteX4" fmla="*/ 3250496 w 7746527"/>
              <a:gd name="connsiteY4" fmla="*/ 1445365 h 4627058"/>
              <a:gd name="connsiteX5" fmla="*/ 3229064 w 7746527"/>
              <a:gd name="connsiteY5" fmla="*/ 1469912 h 4627058"/>
              <a:gd name="connsiteX6" fmla="*/ 3137212 w 7746527"/>
              <a:gd name="connsiteY6" fmla="*/ 1773681 h 4627058"/>
              <a:gd name="connsiteX7" fmla="*/ 3274989 w 7746527"/>
              <a:gd name="connsiteY7" fmla="*/ 2055970 h 4627058"/>
              <a:gd name="connsiteX8" fmla="*/ 3339286 w 7746527"/>
              <a:gd name="connsiteY8" fmla="*/ 2105064 h 4627058"/>
              <a:gd name="connsiteX9" fmla="*/ 3409705 w 7746527"/>
              <a:gd name="connsiteY9" fmla="*/ 2111201 h 4627058"/>
              <a:gd name="connsiteX10" fmla="*/ 3694446 w 7746527"/>
              <a:gd name="connsiteY10" fmla="*/ 2221662 h 4627058"/>
              <a:gd name="connsiteX11" fmla="*/ 3749557 w 7746527"/>
              <a:gd name="connsiteY11" fmla="*/ 2267688 h 4627058"/>
              <a:gd name="connsiteX12" fmla="*/ 3780174 w 7746527"/>
              <a:gd name="connsiteY12" fmla="*/ 2270756 h 4627058"/>
              <a:gd name="connsiteX13" fmla="*/ 4009803 w 7746527"/>
              <a:gd name="connsiteY13" fmla="*/ 2209389 h 4627058"/>
              <a:gd name="connsiteX14" fmla="*/ 4218001 w 7746527"/>
              <a:gd name="connsiteY14" fmla="*/ 1841185 h 4627058"/>
              <a:gd name="connsiteX15" fmla="*/ 4218001 w 7746527"/>
              <a:gd name="connsiteY15" fmla="*/ 1807433 h 4627058"/>
              <a:gd name="connsiteX16" fmla="*/ 4211877 w 7746527"/>
              <a:gd name="connsiteY16" fmla="*/ 1792091 h 4627058"/>
              <a:gd name="connsiteX17" fmla="*/ 4199631 w 7746527"/>
              <a:gd name="connsiteY17" fmla="*/ 1727655 h 4627058"/>
              <a:gd name="connsiteX18" fmla="*/ 4184322 w 7746527"/>
              <a:gd name="connsiteY18" fmla="*/ 1666288 h 4627058"/>
              <a:gd name="connsiteX19" fmla="*/ 4257803 w 7746527"/>
              <a:gd name="connsiteY19" fmla="*/ 1221375 h 4627058"/>
              <a:gd name="connsiteX20" fmla="*/ 5286543 w 7746527"/>
              <a:gd name="connsiteY20" fmla="*/ 865444 h 4627058"/>
              <a:gd name="connsiteX21" fmla="*/ 5528419 w 7746527"/>
              <a:gd name="connsiteY21" fmla="*/ 1052614 h 4627058"/>
              <a:gd name="connsiteX22" fmla="*/ 5598839 w 7746527"/>
              <a:gd name="connsiteY22" fmla="*/ 1150802 h 4627058"/>
              <a:gd name="connsiteX23" fmla="*/ 5635579 w 7746527"/>
              <a:gd name="connsiteY23" fmla="*/ 1169212 h 4627058"/>
              <a:gd name="connsiteX24" fmla="*/ 5871332 w 7746527"/>
              <a:gd name="connsiteY24" fmla="*/ 1190691 h 4627058"/>
              <a:gd name="connsiteX25" fmla="*/ 6195875 w 7746527"/>
              <a:gd name="connsiteY25" fmla="*/ 920675 h 4627058"/>
              <a:gd name="connsiteX26" fmla="*/ 6208122 w 7746527"/>
              <a:gd name="connsiteY26" fmla="*/ 889991 h 4627058"/>
              <a:gd name="connsiteX27" fmla="*/ 6208122 w 7746527"/>
              <a:gd name="connsiteY27" fmla="*/ 874649 h 4627058"/>
              <a:gd name="connsiteX28" fmla="*/ 6284665 w 7746527"/>
              <a:gd name="connsiteY28" fmla="*/ 577018 h 4627058"/>
              <a:gd name="connsiteX29" fmla="*/ 7019479 w 7746527"/>
              <a:gd name="connsiteY29" fmla="*/ 144378 h 4627058"/>
              <a:gd name="connsiteX30" fmla="*/ 7313405 w 7746527"/>
              <a:gd name="connsiteY30" fmla="*/ 221087 h 4627058"/>
              <a:gd name="connsiteX31" fmla="*/ 7383825 w 7746527"/>
              <a:gd name="connsiteY31" fmla="*/ 260976 h 4627058"/>
              <a:gd name="connsiteX32" fmla="*/ 7668565 w 7746527"/>
              <a:gd name="connsiteY32" fmla="*/ 1255127 h 4627058"/>
              <a:gd name="connsiteX33" fmla="*/ 6636763 w 7746527"/>
              <a:gd name="connsiteY33" fmla="*/ 1611057 h 4627058"/>
              <a:gd name="connsiteX34" fmla="*/ 6394887 w 7746527"/>
              <a:gd name="connsiteY34" fmla="*/ 1423887 h 4627058"/>
              <a:gd name="connsiteX35" fmla="*/ 6355085 w 7746527"/>
              <a:gd name="connsiteY35" fmla="*/ 1368656 h 4627058"/>
              <a:gd name="connsiteX36" fmla="*/ 6327529 w 7746527"/>
              <a:gd name="connsiteY36" fmla="*/ 1347178 h 4627058"/>
              <a:gd name="connsiteX37" fmla="*/ 6018295 w 7746527"/>
              <a:gd name="connsiteY37" fmla="*/ 1288879 h 4627058"/>
              <a:gd name="connsiteX38" fmla="*/ 5754987 w 7746527"/>
              <a:gd name="connsiteY38" fmla="*/ 1463776 h 4627058"/>
              <a:gd name="connsiteX39" fmla="*/ 5715184 w 7746527"/>
              <a:gd name="connsiteY39" fmla="*/ 1531280 h 4627058"/>
              <a:gd name="connsiteX40" fmla="*/ 5718246 w 7746527"/>
              <a:gd name="connsiteY40" fmla="*/ 1604920 h 4627058"/>
              <a:gd name="connsiteX41" fmla="*/ 5638641 w 7746527"/>
              <a:gd name="connsiteY41" fmla="*/ 1899484 h 4627058"/>
              <a:gd name="connsiteX42" fmla="*/ 5617209 w 7746527"/>
              <a:gd name="connsiteY42" fmla="*/ 1936304 h 4627058"/>
              <a:gd name="connsiteX43" fmla="*/ 5620271 w 7746527"/>
              <a:gd name="connsiteY43" fmla="*/ 2006876 h 4627058"/>
              <a:gd name="connsiteX44" fmla="*/ 5712123 w 7746527"/>
              <a:gd name="connsiteY44" fmla="*/ 2224730 h 4627058"/>
              <a:gd name="connsiteX45" fmla="*/ 5987677 w 7746527"/>
              <a:gd name="connsiteY45" fmla="*/ 2378149 h 4627058"/>
              <a:gd name="connsiteX46" fmla="*/ 6067283 w 7746527"/>
              <a:gd name="connsiteY46" fmla="*/ 2381217 h 4627058"/>
              <a:gd name="connsiteX47" fmla="*/ 6128517 w 7746527"/>
              <a:gd name="connsiteY47" fmla="*/ 2344397 h 4627058"/>
              <a:gd name="connsiteX48" fmla="*/ 6425505 w 7746527"/>
              <a:gd name="connsiteY48" fmla="*/ 2273824 h 4627058"/>
              <a:gd name="connsiteX49" fmla="*/ 6860269 w 7746527"/>
              <a:gd name="connsiteY49" fmla="*/ 2390422 h 4627058"/>
              <a:gd name="connsiteX50" fmla="*/ 7221553 w 7746527"/>
              <a:gd name="connsiteY50" fmla="*/ 3019437 h 4627058"/>
              <a:gd name="connsiteX51" fmla="*/ 6777603 w 7746527"/>
              <a:gd name="connsiteY51" fmla="*/ 3749709 h 4627058"/>
              <a:gd name="connsiteX52" fmla="*/ 6664319 w 7746527"/>
              <a:gd name="connsiteY52" fmla="*/ 3786529 h 4627058"/>
              <a:gd name="connsiteX53" fmla="*/ 6612269 w 7746527"/>
              <a:gd name="connsiteY53" fmla="*/ 3844828 h 4627058"/>
              <a:gd name="connsiteX54" fmla="*/ 6523479 w 7746527"/>
              <a:gd name="connsiteY54" fmla="*/ 4065751 h 4627058"/>
              <a:gd name="connsiteX55" fmla="*/ 6520418 w 7746527"/>
              <a:gd name="connsiteY55" fmla="*/ 4120981 h 4627058"/>
              <a:gd name="connsiteX56" fmla="*/ 6520418 w 7746527"/>
              <a:gd name="connsiteY56" fmla="*/ 4305083 h 4627058"/>
              <a:gd name="connsiteX57" fmla="*/ 6519010 w 7746527"/>
              <a:gd name="connsiteY57" fmla="*/ 4305083 h 4627058"/>
              <a:gd name="connsiteX58" fmla="*/ 6519010 w 7746527"/>
              <a:gd name="connsiteY58" fmla="*/ 4627058 h 4627058"/>
              <a:gd name="connsiteX59" fmla="*/ 6385810 w 7746527"/>
              <a:gd name="connsiteY59" fmla="*/ 4627058 h 4627058"/>
              <a:gd name="connsiteX60" fmla="*/ 6385810 w 7746527"/>
              <a:gd name="connsiteY60" fmla="*/ 4102693 h 4627058"/>
              <a:gd name="connsiteX61" fmla="*/ 6374124 w 7746527"/>
              <a:gd name="connsiteY61" fmla="*/ 4030320 h 4627058"/>
              <a:gd name="connsiteX62" fmla="*/ 6223431 w 7746527"/>
              <a:gd name="connsiteY62" fmla="*/ 3786529 h 4627058"/>
              <a:gd name="connsiteX63" fmla="*/ 6211183 w 7746527"/>
              <a:gd name="connsiteY63" fmla="*/ 3777324 h 4627058"/>
              <a:gd name="connsiteX64" fmla="*/ 6177505 w 7746527"/>
              <a:gd name="connsiteY64" fmla="*/ 3768119 h 4627058"/>
              <a:gd name="connsiteX65" fmla="*/ 5684567 w 7746527"/>
              <a:gd name="connsiteY65" fmla="*/ 3074668 h 4627058"/>
              <a:gd name="connsiteX66" fmla="*/ 5733555 w 7746527"/>
              <a:gd name="connsiteY66" fmla="*/ 2770900 h 4627058"/>
              <a:gd name="connsiteX67" fmla="*/ 5785604 w 7746527"/>
              <a:gd name="connsiteY67" fmla="*/ 2663507 h 4627058"/>
              <a:gd name="connsiteX68" fmla="*/ 5785604 w 7746527"/>
              <a:gd name="connsiteY68" fmla="*/ 2620550 h 4627058"/>
              <a:gd name="connsiteX69" fmla="*/ 5693752 w 7746527"/>
              <a:gd name="connsiteY69" fmla="*/ 2402696 h 4627058"/>
              <a:gd name="connsiteX70" fmla="*/ 5418197 w 7746527"/>
              <a:gd name="connsiteY70" fmla="*/ 2249277 h 4627058"/>
              <a:gd name="connsiteX71" fmla="*/ 5307975 w 7746527"/>
              <a:gd name="connsiteY71" fmla="*/ 2243141 h 4627058"/>
              <a:gd name="connsiteX72" fmla="*/ 5197753 w 7746527"/>
              <a:gd name="connsiteY72" fmla="*/ 2292235 h 4627058"/>
              <a:gd name="connsiteX73" fmla="*/ 4609902 w 7746527"/>
              <a:gd name="connsiteY73" fmla="*/ 2255414 h 4627058"/>
              <a:gd name="connsiteX74" fmla="*/ 4606840 w 7746527"/>
              <a:gd name="connsiteY74" fmla="*/ 2252346 h 4627058"/>
              <a:gd name="connsiteX75" fmla="*/ 4579284 w 7746527"/>
              <a:gd name="connsiteY75" fmla="*/ 2243141 h 4627058"/>
              <a:gd name="connsiteX76" fmla="*/ 4524173 w 7746527"/>
              <a:gd name="connsiteY76" fmla="*/ 2203252 h 4627058"/>
              <a:gd name="connsiteX77" fmla="*/ 4490494 w 7746527"/>
              <a:gd name="connsiteY77" fmla="*/ 2194047 h 4627058"/>
              <a:gd name="connsiteX78" fmla="*/ 4181260 w 7746527"/>
              <a:gd name="connsiteY78" fmla="*/ 2249277 h 4627058"/>
              <a:gd name="connsiteX79" fmla="*/ 3994495 w 7746527"/>
              <a:gd name="connsiteY79" fmla="*/ 2503952 h 4627058"/>
              <a:gd name="connsiteX80" fmla="*/ 3982248 w 7746527"/>
              <a:gd name="connsiteY80" fmla="*/ 2562251 h 4627058"/>
              <a:gd name="connsiteX81" fmla="*/ 3985310 w 7746527"/>
              <a:gd name="connsiteY81" fmla="*/ 2568388 h 4627058"/>
              <a:gd name="connsiteX82" fmla="*/ 3927137 w 7746527"/>
              <a:gd name="connsiteY82" fmla="*/ 3292522 h 4627058"/>
              <a:gd name="connsiteX83" fmla="*/ 2861657 w 7746527"/>
              <a:gd name="connsiteY83" fmla="*/ 3522650 h 4627058"/>
              <a:gd name="connsiteX84" fmla="*/ 2632027 w 7746527"/>
              <a:gd name="connsiteY84" fmla="*/ 2454858 h 4627058"/>
              <a:gd name="connsiteX85" fmla="*/ 2843286 w 7746527"/>
              <a:gd name="connsiteY85" fmla="*/ 2233936 h 4627058"/>
              <a:gd name="connsiteX86" fmla="*/ 2947385 w 7746527"/>
              <a:gd name="connsiteY86" fmla="*/ 2175637 h 4627058"/>
              <a:gd name="connsiteX87" fmla="*/ 2971879 w 7746527"/>
              <a:gd name="connsiteY87" fmla="*/ 2138816 h 4627058"/>
              <a:gd name="connsiteX88" fmla="*/ 3020866 w 7746527"/>
              <a:gd name="connsiteY88" fmla="*/ 1908689 h 4627058"/>
              <a:gd name="connsiteX89" fmla="*/ 2791237 w 7746527"/>
              <a:gd name="connsiteY89" fmla="*/ 1552758 h 4627058"/>
              <a:gd name="connsiteX90" fmla="*/ 2760620 w 7746527"/>
              <a:gd name="connsiteY90" fmla="*/ 1537416 h 4627058"/>
              <a:gd name="connsiteX91" fmla="*/ 2745311 w 7746527"/>
              <a:gd name="connsiteY91" fmla="*/ 1537416 h 4627058"/>
              <a:gd name="connsiteX92" fmla="*/ 2460571 w 7746527"/>
              <a:gd name="connsiteY92" fmla="*/ 1423887 h 4627058"/>
              <a:gd name="connsiteX93" fmla="*/ 2169707 w 7746527"/>
              <a:gd name="connsiteY93" fmla="*/ 1080230 h 4627058"/>
              <a:gd name="connsiteX94" fmla="*/ 2136028 w 7746527"/>
              <a:gd name="connsiteY94" fmla="*/ 972837 h 4627058"/>
              <a:gd name="connsiteX95" fmla="*/ 2093164 w 7746527"/>
              <a:gd name="connsiteY95" fmla="*/ 929880 h 4627058"/>
              <a:gd name="connsiteX96" fmla="*/ 1872719 w 7746527"/>
              <a:gd name="connsiteY96" fmla="*/ 840897 h 4627058"/>
              <a:gd name="connsiteX97" fmla="*/ 1572670 w 7746527"/>
              <a:gd name="connsiteY97" fmla="*/ 929880 h 4627058"/>
              <a:gd name="connsiteX98" fmla="*/ 1511436 w 7746527"/>
              <a:gd name="connsiteY98" fmla="*/ 982042 h 4627058"/>
              <a:gd name="connsiteX99" fmla="*/ 1493066 w 7746527"/>
              <a:gd name="connsiteY99" fmla="*/ 1052614 h 4627058"/>
              <a:gd name="connsiteX100" fmla="*/ 1333856 w 7746527"/>
              <a:gd name="connsiteY100" fmla="*/ 1313426 h 4627058"/>
              <a:gd name="connsiteX101" fmla="*/ 243882 w 7746527"/>
              <a:gd name="connsiteY101" fmla="*/ 1350246 h 4627058"/>
              <a:gd name="connsiteX102" fmla="*/ 207141 w 7746527"/>
              <a:gd name="connsiteY102" fmla="*/ 257907 h 4627058"/>
              <a:gd name="connsiteX103" fmla="*/ 1294053 w 7746527"/>
              <a:gd name="connsiteY103" fmla="*/ 221087 h 4627058"/>
              <a:gd name="connsiteX104" fmla="*/ 1471633 w 7746527"/>
              <a:gd name="connsiteY104" fmla="*/ 469625 h 4627058"/>
              <a:gd name="connsiteX105" fmla="*/ 1511436 w 7746527"/>
              <a:gd name="connsiteY105" fmla="*/ 583154 h 4627058"/>
              <a:gd name="connsiteX106" fmla="*/ 1542053 w 7746527"/>
              <a:gd name="connsiteY106" fmla="*/ 613838 h 4627058"/>
              <a:gd name="connsiteX107" fmla="*/ 1762497 w 7746527"/>
              <a:gd name="connsiteY107" fmla="*/ 702821 h 4627058"/>
              <a:gd name="connsiteX108" fmla="*/ 2062546 w 7746527"/>
              <a:gd name="connsiteY108" fmla="*/ 616906 h 4627058"/>
              <a:gd name="connsiteX109" fmla="*/ 2148275 w 7746527"/>
              <a:gd name="connsiteY109" fmla="*/ 540197 h 4627058"/>
              <a:gd name="connsiteX110" fmla="*/ 2160522 w 7746527"/>
              <a:gd name="connsiteY110" fmla="*/ 494172 h 4627058"/>
              <a:gd name="connsiteX111" fmla="*/ 2230941 w 7746527"/>
              <a:gd name="connsiteY111" fmla="*/ 356095 h 4627058"/>
              <a:gd name="connsiteX112" fmla="*/ 2861657 w 7746527"/>
              <a:gd name="connsiteY112" fmla="*/ 165 h 462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7746527" h="4627058">
                <a:moveTo>
                  <a:pt x="2861657" y="165"/>
                </a:moveTo>
                <a:cubicBezTo>
                  <a:pt x="3011681" y="-2904"/>
                  <a:pt x="3161706" y="36985"/>
                  <a:pt x="3296422" y="122899"/>
                </a:cubicBezTo>
                <a:cubicBezTo>
                  <a:pt x="3651582" y="356095"/>
                  <a:pt x="3755680" y="834760"/>
                  <a:pt x="3526051" y="1193759"/>
                </a:cubicBezTo>
                <a:cubicBezTo>
                  <a:pt x="3467878" y="1282742"/>
                  <a:pt x="3394397" y="1356383"/>
                  <a:pt x="3311730" y="1414682"/>
                </a:cubicBezTo>
                <a:cubicBezTo>
                  <a:pt x="3311730" y="1414682"/>
                  <a:pt x="3311730" y="1414682"/>
                  <a:pt x="3250496" y="1445365"/>
                </a:cubicBezTo>
                <a:cubicBezTo>
                  <a:pt x="3250496" y="1445365"/>
                  <a:pt x="3250496" y="1445365"/>
                  <a:pt x="3229064" y="1469912"/>
                </a:cubicBezTo>
                <a:cubicBezTo>
                  <a:pt x="3161706" y="1558895"/>
                  <a:pt x="3128027" y="1663219"/>
                  <a:pt x="3137212" y="1773681"/>
                </a:cubicBezTo>
                <a:cubicBezTo>
                  <a:pt x="3146397" y="1881073"/>
                  <a:pt x="3195385" y="1979261"/>
                  <a:pt x="3274989" y="2055970"/>
                </a:cubicBezTo>
                <a:cubicBezTo>
                  <a:pt x="3274989" y="2055970"/>
                  <a:pt x="3274989" y="2055970"/>
                  <a:pt x="3339286" y="2105064"/>
                </a:cubicBezTo>
                <a:cubicBezTo>
                  <a:pt x="3339286" y="2105064"/>
                  <a:pt x="3339286" y="2105064"/>
                  <a:pt x="3409705" y="2111201"/>
                </a:cubicBezTo>
                <a:cubicBezTo>
                  <a:pt x="3510742" y="2129611"/>
                  <a:pt x="3605656" y="2166431"/>
                  <a:pt x="3694446" y="2221662"/>
                </a:cubicBezTo>
                <a:cubicBezTo>
                  <a:pt x="3694446" y="2221662"/>
                  <a:pt x="3694446" y="2221662"/>
                  <a:pt x="3749557" y="2267688"/>
                </a:cubicBezTo>
                <a:cubicBezTo>
                  <a:pt x="3749557" y="2267688"/>
                  <a:pt x="3749557" y="2267688"/>
                  <a:pt x="3780174" y="2270756"/>
                </a:cubicBezTo>
                <a:cubicBezTo>
                  <a:pt x="3862841" y="2270756"/>
                  <a:pt x="3939384" y="2249277"/>
                  <a:pt x="4009803" y="2209389"/>
                </a:cubicBezTo>
                <a:cubicBezTo>
                  <a:pt x="4132273" y="2132679"/>
                  <a:pt x="4202692" y="1997671"/>
                  <a:pt x="4218001" y="1841185"/>
                </a:cubicBezTo>
                <a:cubicBezTo>
                  <a:pt x="4218001" y="1841185"/>
                  <a:pt x="4218001" y="1841185"/>
                  <a:pt x="4218001" y="1807433"/>
                </a:cubicBezTo>
                <a:cubicBezTo>
                  <a:pt x="4218001" y="1807433"/>
                  <a:pt x="4218001" y="1807433"/>
                  <a:pt x="4211877" y="1792091"/>
                </a:cubicBezTo>
                <a:cubicBezTo>
                  <a:pt x="4211877" y="1792091"/>
                  <a:pt x="4211877" y="1792091"/>
                  <a:pt x="4199631" y="1727655"/>
                </a:cubicBezTo>
                <a:cubicBezTo>
                  <a:pt x="4199631" y="1727655"/>
                  <a:pt x="4199631" y="1727655"/>
                  <a:pt x="4184322" y="1666288"/>
                </a:cubicBezTo>
                <a:cubicBezTo>
                  <a:pt x="4165952" y="1519006"/>
                  <a:pt x="4187384" y="1365588"/>
                  <a:pt x="4257803" y="1221375"/>
                </a:cubicBezTo>
                <a:cubicBezTo>
                  <a:pt x="4444569" y="837829"/>
                  <a:pt x="4903827" y="678274"/>
                  <a:pt x="5286543" y="865444"/>
                </a:cubicBezTo>
                <a:cubicBezTo>
                  <a:pt x="5381456" y="911470"/>
                  <a:pt x="5464123" y="975905"/>
                  <a:pt x="5528419" y="1052614"/>
                </a:cubicBezTo>
                <a:cubicBezTo>
                  <a:pt x="5528419" y="1052614"/>
                  <a:pt x="5528419" y="1052614"/>
                  <a:pt x="5598839" y="1150802"/>
                </a:cubicBezTo>
                <a:cubicBezTo>
                  <a:pt x="5598839" y="1150802"/>
                  <a:pt x="5598839" y="1150802"/>
                  <a:pt x="5635579" y="1169212"/>
                </a:cubicBezTo>
                <a:cubicBezTo>
                  <a:pt x="5712123" y="1196828"/>
                  <a:pt x="5791727" y="1206033"/>
                  <a:pt x="5871332" y="1190691"/>
                </a:cubicBezTo>
                <a:cubicBezTo>
                  <a:pt x="6015233" y="1163076"/>
                  <a:pt x="6125455" y="1061820"/>
                  <a:pt x="6195875" y="920675"/>
                </a:cubicBezTo>
                <a:cubicBezTo>
                  <a:pt x="6195875" y="920675"/>
                  <a:pt x="6195875" y="920675"/>
                  <a:pt x="6208122" y="889991"/>
                </a:cubicBezTo>
                <a:cubicBezTo>
                  <a:pt x="6208122" y="889991"/>
                  <a:pt x="6208122" y="889991"/>
                  <a:pt x="6208122" y="874649"/>
                </a:cubicBezTo>
                <a:cubicBezTo>
                  <a:pt x="6211183" y="773393"/>
                  <a:pt x="6238739" y="672137"/>
                  <a:pt x="6284665" y="577018"/>
                </a:cubicBezTo>
                <a:cubicBezTo>
                  <a:pt x="6425505" y="288591"/>
                  <a:pt x="6719430" y="125968"/>
                  <a:pt x="7019479" y="144378"/>
                </a:cubicBezTo>
                <a:cubicBezTo>
                  <a:pt x="7117454" y="150515"/>
                  <a:pt x="7218491" y="175061"/>
                  <a:pt x="7313405" y="221087"/>
                </a:cubicBezTo>
                <a:cubicBezTo>
                  <a:pt x="7337899" y="233360"/>
                  <a:pt x="7362392" y="245634"/>
                  <a:pt x="7383825" y="260976"/>
                </a:cubicBezTo>
                <a:cubicBezTo>
                  <a:pt x="7714491" y="466556"/>
                  <a:pt x="7843083" y="896128"/>
                  <a:pt x="7668565" y="1255127"/>
                </a:cubicBezTo>
                <a:cubicBezTo>
                  <a:pt x="7481799" y="1638672"/>
                  <a:pt x="7019479" y="1798228"/>
                  <a:pt x="6636763" y="1611057"/>
                </a:cubicBezTo>
                <a:cubicBezTo>
                  <a:pt x="6541850" y="1565032"/>
                  <a:pt x="6459183" y="1500596"/>
                  <a:pt x="6394887" y="1423887"/>
                </a:cubicBezTo>
                <a:cubicBezTo>
                  <a:pt x="6394887" y="1423887"/>
                  <a:pt x="6394887" y="1423887"/>
                  <a:pt x="6355085" y="1368656"/>
                </a:cubicBezTo>
                <a:cubicBezTo>
                  <a:pt x="6355085" y="1368656"/>
                  <a:pt x="6355085" y="1368656"/>
                  <a:pt x="6327529" y="1347178"/>
                </a:cubicBezTo>
                <a:cubicBezTo>
                  <a:pt x="6232615" y="1291947"/>
                  <a:pt x="6125455" y="1270468"/>
                  <a:pt x="6018295" y="1288879"/>
                </a:cubicBezTo>
                <a:cubicBezTo>
                  <a:pt x="5914197" y="1310357"/>
                  <a:pt x="5822345" y="1374793"/>
                  <a:pt x="5754987" y="1463776"/>
                </a:cubicBezTo>
                <a:cubicBezTo>
                  <a:pt x="5754987" y="1463776"/>
                  <a:pt x="5754987" y="1463776"/>
                  <a:pt x="5715184" y="1531280"/>
                </a:cubicBezTo>
                <a:cubicBezTo>
                  <a:pt x="5715184" y="1531280"/>
                  <a:pt x="5715184" y="1531280"/>
                  <a:pt x="5718246" y="1604920"/>
                </a:cubicBezTo>
                <a:cubicBezTo>
                  <a:pt x="5712123" y="1703108"/>
                  <a:pt x="5687629" y="1804364"/>
                  <a:pt x="5638641" y="1899484"/>
                </a:cubicBezTo>
                <a:cubicBezTo>
                  <a:pt x="5638641" y="1899484"/>
                  <a:pt x="5638641" y="1899484"/>
                  <a:pt x="5617209" y="1936304"/>
                </a:cubicBezTo>
                <a:cubicBezTo>
                  <a:pt x="5617209" y="1936304"/>
                  <a:pt x="5617209" y="1936304"/>
                  <a:pt x="5620271" y="2006876"/>
                </a:cubicBezTo>
                <a:cubicBezTo>
                  <a:pt x="5629456" y="2086654"/>
                  <a:pt x="5660073" y="2160295"/>
                  <a:pt x="5712123" y="2224730"/>
                </a:cubicBezTo>
                <a:cubicBezTo>
                  <a:pt x="5779481" y="2307576"/>
                  <a:pt x="5877455" y="2359739"/>
                  <a:pt x="5987677" y="2378149"/>
                </a:cubicBezTo>
                <a:cubicBezTo>
                  <a:pt x="5987677" y="2378149"/>
                  <a:pt x="5987677" y="2378149"/>
                  <a:pt x="6067283" y="2381217"/>
                </a:cubicBezTo>
                <a:cubicBezTo>
                  <a:pt x="6067283" y="2381217"/>
                  <a:pt x="6067283" y="2381217"/>
                  <a:pt x="6128517" y="2344397"/>
                </a:cubicBezTo>
                <a:cubicBezTo>
                  <a:pt x="6220369" y="2301440"/>
                  <a:pt x="6321405" y="2276893"/>
                  <a:pt x="6425505" y="2273824"/>
                </a:cubicBezTo>
                <a:cubicBezTo>
                  <a:pt x="6584714" y="2267688"/>
                  <a:pt x="6734739" y="2310645"/>
                  <a:pt x="6860269" y="2390422"/>
                </a:cubicBezTo>
                <a:cubicBezTo>
                  <a:pt x="7071529" y="2522362"/>
                  <a:pt x="7212367" y="2752490"/>
                  <a:pt x="7221553" y="3019437"/>
                </a:cubicBezTo>
                <a:cubicBezTo>
                  <a:pt x="7233799" y="3341616"/>
                  <a:pt x="7050096" y="3620837"/>
                  <a:pt x="6777603" y="3749709"/>
                </a:cubicBezTo>
                <a:cubicBezTo>
                  <a:pt x="6777603" y="3749709"/>
                  <a:pt x="6777603" y="3749709"/>
                  <a:pt x="6664319" y="3786529"/>
                </a:cubicBezTo>
                <a:cubicBezTo>
                  <a:pt x="6664319" y="3786529"/>
                  <a:pt x="6664319" y="3786529"/>
                  <a:pt x="6612269" y="3844828"/>
                </a:cubicBezTo>
                <a:cubicBezTo>
                  <a:pt x="6563282" y="3909264"/>
                  <a:pt x="6532665" y="3982905"/>
                  <a:pt x="6523479" y="4065751"/>
                </a:cubicBezTo>
                <a:cubicBezTo>
                  <a:pt x="6520418" y="4084161"/>
                  <a:pt x="6520418" y="4102571"/>
                  <a:pt x="6520418" y="4120981"/>
                </a:cubicBezTo>
                <a:cubicBezTo>
                  <a:pt x="6520418" y="4120981"/>
                  <a:pt x="6520418" y="4120981"/>
                  <a:pt x="6520418" y="4305083"/>
                </a:cubicBezTo>
                <a:lnTo>
                  <a:pt x="6519010" y="4305083"/>
                </a:lnTo>
                <a:lnTo>
                  <a:pt x="6519010" y="4627058"/>
                </a:lnTo>
                <a:lnTo>
                  <a:pt x="6385810" y="4627058"/>
                </a:lnTo>
                <a:lnTo>
                  <a:pt x="6385810" y="4102693"/>
                </a:lnTo>
                <a:lnTo>
                  <a:pt x="6374124" y="4030320"/>
                </a:lnTo>
                <a:cubicBezTo>
                  <a:pt x="6349726" y="3941290"/>
                  <a:pt x="6296912" y="3857869"/>
                  <a:pt x="6223431" y="3786529"/>
                </a:cubicBezTo>
                <a:cubicBezTo>
                  <a:pt x="6223431" y="3786529"/>
                  <a:pt x="6223431" y="3786529"/>
                  <a:pt x="6211183" y="3777324"/>
                </a:cubicBezTo>
                <a:cubicBezTo>
                  <a:pt x="6211183" y="3777324"/>
                  <a:pt x="6211183" y="3777324"/>
                  <a:pt x="6177505" y="3768119"/>
                </a:cubicBezTo>
                <a:cubicBezTo>
                  <a:pt x="5898887" y="3660726"/>
                  <a:pt x="5693752" y="3393778"/>
                  <a:pt x="5684567" y="3074668"/>
                </a:cubicBezTo>
                <a:cubicBezTo>
                  <a:pt x="5678443" y="2967275"/>
                  <a:pt x="5696814" y="2866019"/>
                  <a:pt x="5733555" y="2770900"/>
                </a:cubicBezTo>
                <a:cubicBezTo>
                  <a:pt x="5733555" y="2770900"/>
                  <a:pt x="5733555" y="2770900"/>
                  <a:pt x="5785604" y="2663507"/>
                </a:cubicBezTo>
                <a:cubicBezTo>
                  <a:pt x="5785604" y="2663507"/>
                  <a:pt x="5785604" y="2663507"/>
                  <a:pt x="5785604" y="2620550"/>
                </a:cubicBezTo>
                <a:cubicBezTo>
                  <a:pt x="5773357" y="2540772"/>
                  <a:pt x="5745801" y="2464063"/>
                  <a:pt x="5693752" y="2402696"/>
                </a:cubicBezTo>
                <a:cubicBezTo>
                  <a:pt x="5626394" y="2316781"/>
                  <a:pt x="5528419" y="2267688"/>
                  <a:pt x="5418197" y="2249277"/>
                </a:cubicBezTo>
                <a:cubicBezTo>
                  <a:pt x="5418197" y="2249277"/>
                  <a:pt x="5418197" y="2249277"/>
                  <a:pt x="5307975" y="2243141"/>
                </a:cubicBezTo>
                <a:cubicBezTo>
                  <a:pt x="5307975" y="2243141"/>
                  <a:pt x="5307975" y="2243141"/>
                  <a:pt x="5197753" y="2292235"/>
                </a:cubicBezTo>
                <a:cubicBezTo>
                  <a:pt x="5010988" y="2356670"/>
                  <a:pt x="4799729" y="2350533"/>
                  <a:pt x="4609902" y="2255414"/>
                </a:cubicBezTo>
                <a:cubicBezTo>
                  <a:pt x="4609902" y="2255414"/>
                  <a:pt x="4609902" y="2255414"/>
                  <a:pt x="4606840" y="2252346"/>
                </a:cubicBezTo>
                <a:cubicBezTo>
                  <a:pt x="4606840" y="2252346"/>
                  <a:pt x="4606840" y="2252346"/>
                  <a:pt x="4579284" y="2243141"/>
                </a:cubicBezTo>
                <a:cubicBezTo>
                  <a:pt x="4579284" y="2243141"/>
                  <a:pt x="4579284" y="2243141"/>
                  <a:pt x="4524173" y="2203252"/>
                </a:cubicBezTo>
                <a:cubicBezTo>
                  <a:pt x="4524173" y="2203252"/>
                  <a:pt x="4524173" y="2203252"/>
                  <a:pt x="4490494" y="2194047"/>
                </a:cubicBezTo>
                <a:cubicBezTo>
                  <a:pt x="4383334" y="2175637"/>
                  <a:pt x="4273112" y="2190978"/>
                  <a:pt x="4181260" y="2249277"/>
                </a:cubicBezTo>
                <a:cubicBezTo>
                  <a:pt x="4089408" y="2307576"/>
                  <a:pt x="4028174" y="2396559"/>
                  <a:pt x="3994495" y="2503952"/>
                </a:cubicBezTo>
                <a:cubicBezTo>
                  <a:pt x="3994495" y="2503952"/>
                  <a:pt x="3994495" y="2503952"/>
                  <a:pt x="3982248" y="2562251"/>
                </a:cubicBezTo>
                <a:cubicBezTo>
                  <a:pt x="3982248" y="2562251"/>
                  <a:pt x="3982248" y="2562251"/>
                  <a:pt x="3985310" y="2568388"/>
                </a:cubicBezTo>
                <a:cubicBezTo>
                  <a:pt x="4083285" y="2795447"/>
                  <a:pt x="4071038" y="3068531"/>
                  <a:pt x="3927137" y="3292522"/>
                </a:cubicBezTo>
                <a:cubicBezTo>
                  <a:pt x="3694446" y="3651521"/>
                  <a:pt x="3219878" y="3755845"/>
                  <a:pt x="2861657" y="3522650"/>
                </a:cubicBezTo>
                <a:cubicBezTo>
                  <a:pt x="2503435" y="3292522"/>
                  <a:pt x="2402398" y="2813857"/>
                  <a:pt x="2632027" y="2454858"/>
                </a:cubicBezTo>
                <a:cubicBezTo>
                  <a:pt x="2690200" y="2365875"/>
                  <a:pt x="2760620" y="2292235"/>
                  <a:pt x="2843286" y="2233936"/>
                </a:cubicBezTo>
                <a:cubicBezTo>
                  <a:pt x="2843286" y="2233936"/>
                  <a:pt x="2843286" y="2233936"/>
                  <a:pt x="2947385" y="2175637"/>
                </a:cubicBezTo>
                <a:cubicBezTo>
                  <a:pt x="2947385" y="2175637"/>
                  <a:pt x="2947385" y="2175637"/>
                  <a:pt x="2971879" y="2138816"/>
                </a:cubicBezTo>
                <a:cubicBezTo>
                  <a:pt x="3008619" y="2068244"/>
                  <a:pt x="3026990" y="1988466"/>
                  <a:pt x="3020866" y="1908689"/>
                </a:cubicBezTo>
                <a:cubicBezTo>
                  <a:pt x="3008619" y="1764476"/>
                  <a:pt x="2922891" y="1638672"/>
                  <a:pt x="2791237" y="1552758"/>
                </a:cubicBezTo>
                <a:cubicBezTo>
                  <a:pt x="2791237" y="1552758"/>
                  <a:pt x="2791237" y="1552758"/>
                  <a:pt x="2760620" y="1537416"/>
                </a:cubicBezTo>
                <a:cubicBezTo>
                  <a:pt x="2760620" y="1537416"/>
                  <a:pt x="2760620" y="1537416"/>
                  <a:pt x="2745311" y="1537416"/>
                </a:cubicBezTo>
                <a:cubicBezTo>
                  <a:pt x="2647336" y="1519006"/>
                  <a:pt x="2552422" y="1482186"/>
                  <a:pt x="2460571" y="1423887"/>
                </a:cubicBezTo>
                <a:cubicBezTo>
                  <a:pt x="2328916" y="1337973"/>
                  <a:pt x="2230941" y="1215238"/>
                  <a:pt x="2169707" y="1080230"/>
                </a:cubicBezTo>
                <a:cubicBezTo>
                  <a:pt x="2169707" y="1080230"/>
                  <a:pt x="2169707" y="1080230"/>
                  <a:pt x="2136028" y="972837"/>
                </a:cubicBezTo>
                <a:cubicBezTo>
                  <a:pt x="2136028" y="972837"/>
                  <a:pt x="2136028" y="972837"/>
                  <a:pt x="2093164" y="929880"/>
                </a:cubicBezTo>
                <a:cubicBezTo>
                  <a:pt x="2028867" y="880786"/>
                  <a:pt x="1955386" y="850102"/>
                  <a:pt x="1872719" y="840897"/>
                </a:cubicBezTo>
                <a:cubicBezTo>
                  <a:pt x="1765559" y="831692"/>
                  <a:pt x="1661460" y="862376"/>
                  <a:pt x="1572670" y="929880"/>
                </a:cubicBezTo>
                <a:cubicBezTo>
                  <a:pt x="1572670" y="929880"/>
                  <a:pt x="1572670" y="929880"/>
                  <a:pt x="1511436" y="982042"/>
                </a:cubicBezTo>
                <a:cubicBezTo>
                  <a:pt x="1511436" y="982042"/>
                  <a:pt x="1511436" y="982042"/>
                  <a:pt x="1493066" y="1052614"/>
                </a:cubicBezTo>
                <a:cubicBezTo>
                  <a:pt x="1459387" y="1147734"/>
                  <a:pt x="1404276" y="1236716"/>
                  <a:pt x="1333856" y="1313426"/>
                </a:cubicBezTo>
                <a:cubicBezTo>
                  <a:pt x="1042992" y="1626399"/>
                  <a:pt x="556178" y="1641741"/>
                  <a:pt x="243882" y="1350246"/>
                </a:cubicBezTo>
                <a:cubicBezTo>
                  <a:pt x="-65352" y="1061820"/>
                  <a:pt x="-83723" y="570881"/>
                  <a:pt x="207141" y="257907"/>
                </a:cubicBezTo>
                <a:cubicBezTo>
                  <a:pt x="498005" y="-55066"/>
                  <a:pt x="984819" y="-70408"/>
                  <a:pt x="1294053" y="221087"/>
                </a:cubicBezTo>
                <a:cubicBezTo>
                  <a:pt x="1373658" y="294728"/>
                  <a:pt x="1431831" y="377574"/>
                  <a:pt x="1471633" y="469625"/>
                </a:cubicBezTo>
                <a:cubicBezTo>
                  <a:pt x="1471633" y="469625"/>
                  <a:pt x="1471633" y="469625"/>
                  <a:pt x="1511436" y="583154"/>
                </a:cubicBezTo>
                <a:cubicBezTo>
                  <a:pt x="1511436" y="583154"/>
                  <a:pt x="1511436" y="583154"/>
                  <a:pt x="1542053" y="613838"/>
                </a:cubicBezTo>
                <a:cubicBezTo>
                  <a:pt x="1606349" y="662932"/>
                  <a:pt x="1679831" y="693615"/>
                  <a:pt x="1762497" y="702821"/>
                </a:cubicBezTo>
                <a:cubicBezTo>
                  <a:pt x="1869658" y="715094"/>
                  <a:pt x="1973756" y="681342"/>
                  <a:pt x="2062546" y="616906"/>
                </a:cubicBezTo>
                <a:cubicBezTo>
                  <a:pt x="2062546" y="616906"/>
                  <a:pt x="2062546" y="616906"/>
                  <a:pt x="2148275" y="540197"/>
                </a:cubicBezTo>
                <a:cubicBezTo>
                  <a:pt x="2148275" y="540197"/>
                  <a:pt x="2148275" y="540197"/>
                  <a:pt x="2160522" y="494172"/>
                </a:cubicBezTo>
                <a:cubicBezTo>
                  <a:pt x="2178892" y="448146"/>
                  <a:pt x="2203386" y="402121"/>
                  <a:pt x="2230941" y="356095"/>
                </a:cubicBezTo>
                <a:cubicBezTo>
                  <a:pt x="2374842" y="132104"/>
                  <a:pt x="2616719" y="6301"/>
                  <a:pt x="2861657" y="165"/>
                </a:cubicBezTo>
                <a:close/>
              </a:path>
            </a:pathLst>
          </a:cu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5" name="íṥļíḑ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707BFDC8-20AC-484A-8440-9642A05802A1}"/>
              </a:ext>
            </a:extLst>
          </p:cNvPr>
          <p:cNvSpPr/>
          <p:nvPr/>
        </p:nvSpPr>
        <p:spPr bwMode="auto">
          <a:xfrm>
            <a:off x="8718161" y="3021608"/>
            <a:ext cx="511567" cy="511562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ID"/>
          </a:p>
        </p:txBody>
      </p:sp>
      <p:sp>
        <p:nvSpPr>
          <p:cNvPr id="6" name="iṡḻíd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0C66513F-B24C-47CF-BC30-EFC4A22B76DF}"/>
              </a:ext>
            </a:extLst>
          </p:cNvPr>
          <p:cNvSpPr/>
          <p:nvPr/>
        </p:nvSpPr>
        <p:spPr bwMode="auto">
          <a:xfrm>
            <a:off x="6441686" y="5021858"/>
            <a:ext cx="511567" cy="511562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ID"/>
          </a:p>
        </p:txBody>
      </p:sp>
      <p:sp>
        <p:nvSpPr>
          <p:cNvPr id="7" name="íṥļîḍ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588935C4-A9E0-4642-B960-079F3A19D7F4}"/>
              </a:ext>
            </a:extLst>
          </p:cNvPr>
          <p:cNvSpPr/>
          <p:nvPr/>
        </p:nvSpPr>
        <p:spPr bwMode="auto">
          <a:xfrm>
            <a:off x="3485623" y="5193308"/>
            <a:ext cx="511567" cy="511562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ID"/>
          </a:p>
        </p:txBody>
      </p:sp>
      <p:sp>
        <p:nvSpPr>
          <p:cNvPr id="8" name="íş1iď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58CDAAF4-D020-4971-AD09-E7D5ABBAC2C0}"/>
              </a:ext>
            </a:extLst>
          </p:cNvPr>
          <p:cNvSpPr/>
          <p:nvPr/>
        </p:nvSpPr>
        <p:spPr bwMode="auto">
          <a:xfrm>
            <a:off x="3010238" y="3173219"/>
            <a:ext cx="511567" cy="511562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ID"/>
          </a:p>
        </p:txBody>
      </p:sp>
      <p:sp>
        <p:nvSpPr>
          <p:cNvPr id="9" name="ï$ḷïď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D4D0E718-A1F6-4004-9197-69C55DB34B26}"/>
              </a:ext>
            </a:extLst>
          </p:cNvPr>
          <p:cNvSpPr txBox="1"/>
          <p:nvPr/>
        </p:nvSpPr>
        <p:spPr>
          <a:xfrm>
            <a:off x="4342005" y="3816470"/>
            <a:ext cx="1620647" cy="527057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</a:rPr>
              <a:t>80%</a:t>
            </a:r>
            <a:endParaRPr lang="vi-VN" sz="2000" b="1" dirty="0">
              <a:solidFill>
                <a:schemeClr val="bg1"/>
              </a:solidFill>
            </a:endParaRPr>
          </a:p>
        </p:txBody>
      </p:sp>
      <p:sp>
        <p:nvSpPr>
          <p:cNvPr id="10" name="ïṡ1id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E31DC0E5-AD81-48F5-93F4-05F876856C0A}"/>
              </a:ext>
            </a:extLst>
          </p:cNvPr>
          <p:cNvSpPr txBox="1"/>
          <p:nvPr/>
        </p:nvSpPr>
        <p:spPr>
          <a:xfrm>
            <a:off x="6229353" y="3041264"/>
            <a:ext cx="1620647" cy="527057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</a:rPr>
              <a:t>20%</a:t>
            </a:r>
            <a:endParaRPr lang="vi-VN" sz="2000" b="1" dirty="0">
              <a:solidFill>
                <a:schemeClr val="bg1"/>
              </a:solidFill>
            </a:endParaRPr>
          </a:p>
        </p:txBody>
      </p:sp>
      <p:sp>
        <p:nvSpPr>
          <p:cNvPr id="19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158AB318-D429-41D4-9380-09D4A3CD5A4E}"/>
              </a:ext>
            </a:extLst>
          </p:cNvPr>
          <p:cNvSpPr/>
          <p:nvPr/>
        </p:nvSpPr>
        <p:spPr>
          <a:xfrm>
            <a:off x="758889" y="3992878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rgbClr val="75ADBE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20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919617CF-22FA-4D73-AB2D-0251118F612F}"/>
              </a:ext>
            </a:extLst>
          </p:cNvPr>
          <p:cNvSpPr/>
          <p:nvPr/>
        </p:nvSpPr>
        <p:spPr>
          <a:xfrm>
            <a:off x="4274511" y="5862318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rgbClr val="75ADBE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21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45601AB7-5473-454B-A367-45B283E1031F}"/>
              </a:ext>
            </a:extLst>
          </p:cNvPr>
          <p:cNvSpPr/>
          <p:nvPr/>
        </p:nvSpPr>
        <p:spPr>
          <a:xfrm>
            <a:off x="7642115" y="4971411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rgbClr val="75ADBE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22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C9891D84-0544-4B51-8E07-3216EC21A748}"/>
              </a:ext>
            </a:extLst>
          </p:cNvPr>
          <p:cNvSpPr/>
          <p:nvPr/>
        </p:nvSpPr>
        <p:spPr>
          <a:xfrm>
            <a:off x="9785875" y="2238371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rgbClr val="75ADBE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23" name="professional-condenser-microphone-outline_273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0237EC38-C44F-4F80-8AD1-031DB468B34F}"/>
              </a:ext>
            </a:extLst>
          </p:cNvPr>
          <p:cNvSpPr>
            <a:spLocks noChangeAspect="1"/>
          </p:cNvSpPr>
          <p:nvPr/>
        </p:nvSpPr>
        <p:spPr bwMode="auto">
          <a:xfrm>
            <a:off x="369698" y="345639"/>
            <a:ext cx="392063" cy="560044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  <a:gd name="T98" fmla="*/ 325000 h 606722"/>
              <a:gd name="T99" fmla="*/ 325000 h 606722"/>
              <a:gd name="T100" fmla="*/ 325000 h 606722"/>
              <a:gd name="T101" fmla="*/ 325000 h 606722"/>
              <a:gd name="T102" fmla="*/ 325000 h 606722"/>
              <a:gd name="T103" fmla="*/ 325000 h 606722"/>
              <a:gd name="T104" fmla="*/ 325000 h 606722"/>
              <a:gd name="T105" fmla="*/ 325000 h 606722"/>
              <a:gd name="T106" fmla="*/ 325000 h 606722"/>
              <a:gd name="T107" fmla="*/ 325000 h 606722"/>
              <a:gd name="T108" fmla="*/ 325000 h 606722"/>
              <a:gd name="T109" fmla="*/ 325000 h 606722"/>
              <a:gd name="T110" fmla="*/ 325000 h 606722"/>
              <a:gd name="T111" fmla="*/ 325000 h 606722"/>
              <a:gd name="T112" fmla="*/ 325000 h 606722"/>
              <a:gd name="T113" fmla="*/ 325000 h 606722"/>
              <a:gd name="T114" fmla="*/ 325000 h 606722"/>
              <a:gd name="T115" fmla="*/ 325000 h 606722"/>
              <a:gd name="T116" fmla="*/ 325000 h 606722"/>
              <a:gd name="T117" fmla="*/ 325000 h 606722"/>
              <a:gd name="T118" fmla="*/ 325000 h 606722"/>
              <a:gd name="T119" fmla="*/ 325000 h 606722"/>
              <a:gd name="T120" fmla="*/ 325000 h 606722"/>
              <a:gd name="T121" fmla="*/ 325000 h 606722"/>
              <a:gd name="T122" fmla="*/ 325000 h 606722"/>
              <a:gd name="T123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76" h="4258">
                <a:moveTo>
                  <a:pt x="2056" y="1065"/>
                </a:moveTo>
                <a:lnTo>
                  <a:pt x="2816" y="1339"/>
                </a:lnTo>
                <a:lnTo>
                  <a:pt x="2840" y="1272"/>
                </a:lnTo>
                <a:cubicBezTo>
                  <a:pt x="2976" y="893"/>
                  <a:pt x="2779" y="473"/>
                  <a:pt x="2400" y="337"/>
                </a:cubicBezTo>
                <a:lnTo>
                  <a:pt x="1582" y="43"/>
                </a:lnTo>
                <a:cubicBezTo>
                  <a:pt x="1502" y="15"/>
                  <a:pt x="1419" y="0"/>
                  <a:pt x="1335" y="0"/>
                </a:cubicBezTo>
                <a:cubicBezTo>
                  <a:pt x="1027" y="0"/>
                  <a:pt x="751" y="194"/>
                  <a:pt x="647" y="484"/>
                </a:cubicBezTo>
                <a:lnTo>
                  <a:pt x="623" y="550"/>
                </a:lnTo>
                <a:lnTo>
                  <a:pt x="1437" y="843"/>
                </a:lnTo>
                <a:cubicBezTo>
                  <a:pt x="1457" y="850"/>
                  <a:pt x="1468" y="873"/>
                  <a:pt x="1461" y="893"/>
                </a:cubicBezTo>
                <a:cubicBezTo>
                  <a:pt x="1453" y="913"/>
                  <a:pt x="1431" y="924"/>
                  <a:pt x="1410" y="917"/>
                </a:cubicBezTo>
                <a:lnTo>
                  <a:pt x="596" y="624"/>
                </a:lnTo>
                <a:lnTo>
                  <a:pt x="467" y="985"/>
                </a:lnTo>
                <a:lnTo>
                  <a:pt x="1281" y="1278"/>
                </a:lnTo>
                <a:cubicBezTo>
                  <a:pt x="1301" y="1285"/>
                  <a:pt x="1312" y="1307"/>
                  <a:pt x="1304" y="1328"/>
                </a:cubicBezTo>
                <a:cubicBezTo>
                  <a:pt x="1297" y="1348"/>
                  <a:pt x="1274" y="1359"/>
                  <a:pt x="1254" y="1352"/>
                </a:cubicBezTo>
                <a:lnTo>
                  <a:pt x="440" y="1059"/>
                </a:lnTo>
                <a:lnTo>
                  <a:pt x="310" y="1420"/>
                </a:lnTo>
                <a:lnTo>
                  <a:pt x="1124" y="1712"/>
                </a:lnTo>
                <a:cubicBezTo>
                  <a:pt x="1145" y="1720"/>
                  <a:pt x="1156" y="1742"/>
                  <a:pt x="1148" y="1763"/>
                </a:cubicBezTo>
                <a:cubicBezTo>
                  <a:pt x="1141" y="1783"/>
                  <a:pt x="1118" y="1794"/>
                  <a:pt x="1098" y="1786"/>
                </a:cubicBezTo>
                <a:lnTo>
                  <a:pt x="284" y="1494"/>
                </a:lnTo>
                <a:lnTo>
                  <a:pt x="154" y="1855"/>
                </a:lnTo>
                <a:lnTo>
                  <a:pt x="968" y="2147"/>
                </a:lnTo>
                <a:cubicBezTo>
                  <a:pt x="978" y="2151"/>
                  <a:pt x="986" y="2158"/>
                  <a:pt x="991" y="2167"/>
                </a:cubicBezTo>
                <a:cubicBezTo>
                  <a:pt x="995" y="2177"/>
                  <a:pt x="996" y="2188"/>
                  <a:pt x="992" y="2198"/>
                </a:cubicBezTo>
                <a:cubicBezTo>
                  <a:pt x="985" y="2217"/>
                  <a:pt x="962" y="2229"/>
                  <a:pt x="942" y="2221"/>
                </a:cubicBezTo>
                <a:lnTo>
                  <a:pt x="126" y="1928"/>
                </a:lnTo>
                <a:lnTo>
                  <a:pt x="104" y="1999"/>
                </a:lnTo>
                <a:cubicBezTo>
                  <a:pt x="0" y="2341"/>
                  <a:pt x="158" y="2701"/>
                  <a:pt x="467" y="2860"/>
                </a:cubicBezTo>
                <a:lnTo>
                  <a:pt x="467" y="3447"/>
                </a:lnTo>
                <a:lnTo>
                  <a:pt x="469" y="3448"/>
                </a:lnTo>
                <a:lnTo>
                  <a:pt x="467" y="4258"/>
                </a:lnTo>
                <a:lnTo>
                  <a:pt x="973" y="4258"/>
                </a:lnTo>
                <a:lnTo>
                  <a:pt x="981" y="3639"/>
                </a:lnTo>
                <a:lnTo>
                  <a:pt x="984" y="3640"/>
                </a:lnTo>
                <a:lnTo>
                  <a:pt x="1565" y="3234"/>
                </a:lnTo>
                <a:cubicBezTo>
                  <a:pt x="1584" y="3235"/>
                  <a:pt x="1602" y="3236"/>
                  <a:pt x="1620" y="3236"/>
                </a:cubicBezTo>
                <a:cubicBezTo>
                  <a:pt x="1916" y="3236"/>
                  <a:pt x="2180" y="3059"/>
                  <a:pt x="2294" y="2786"/>
                </a:cubicBezTo>
                <a:lnTo>
                  <a:pt x="2323" y="2717"/>
                </a:lnTo>
                <a:lnTo>
                  <a:pt x="1561" y="2444"/>
                </a:lnTo>
                <a:cubicBezTo>
                  <a:pt x="1551" y="2440"/>
                  <a:pt x="1543" y="2433"/>
                  <a:pt x="1538" y="2423"/>
                </a:cubicBezTo>
                <a:cubicBezTo>
                  <a:pt x="1534" y="2414"/>
                  <a:pt x="1534" y="2403"/>
                  <a:pt x="1537" y="2393"/>
                </a:cubicBezTo>
                <a:cubicBezTo>
                  <a:pt x="1544" y="2373"/>
                  <a:pt x="1567" y="2362"/>
                  <a:pt x="1587" y="2370"/>
                </a:cubicBezTo>
                <a:lnTo>
                  <a:pt x="2347" y="2643"/>
                </a:lnTo>
                <a:lnTo>
                  <a:pt x="2477" y="2282"/>
                </a:lnTo>
                <a:lnTo>
                  <a:pt x="1717" y="2009"/>
                </a:lnTo>
                <a:cubicBezTo>
                  <a:pt x="1707" y="2005"/>
                  <a:pt x="1699" y="1998"/>
                  <a:pt x="1695" y="1988"/>
                </a:cubicBezTo>
                <a:cubicBezTo>
                  <a:pt x="1690" y="1979"/>
                  <a:pt x="1690" y="1968"/>
                  <a:pt x="1693" y="1958"/>
                </a:cubicBezTo>
                <a:cubicBezTo>
                  <a:pt x="1700" y="1939"/>
                  <a:pt x="1723" y="1927"/>
                  <a:pt x="1744" y="1935"/>
                </a:cubicBezTo>
                <a:lnTo>
                  <a:pt x="2504" y="2208"/>
                </a:lnTo>
                <a:lnTo>
                  <a:pt x="2633" y="1847"/>
                </a:lnTo>
                <a:lnTo>
                  <a:pt x="1873" y="1574"/>
                </a:lnTo>
                <a:cubicBezTo>
                  <a:pt x="1853" y="1566"/>
                  <a:pt x="1842" y="1544"/>
                  <a:pt x="1850" y="1523"/>
                </a:cubicBezTo>
                <a:cubicBezTo>
                  <a:pt x="1857" y="1504"/>
                  <a:pt x="1879" y="1493"/>
                  <a:pt x="1900" y="1500"/>
                </a:cubicBezTo>
                <a:lnTo>
                  <a:pt x="2660" y="1773"/>
                </a:lnTo>
                <a:lnTo>
                  <a:pt x="2790" y="1412"/>
                </a:lnTo>
                <a:lnTo>
                  <a:pt x="2029" y="1139"/>
                </a:lnTo>
                <a:cubicBezTo>
                  <a:pt x="2020" y="1135"/>
                  <a:pt x="2012" y="1128"/>
                  <a:pt x="2007" y="1119"/>
                </a:cubicBezTo>
                <a:cubicBezTo>
                  <a:pt x="2003" y="1109"/>
                  <a:pt x="2002" y="1098"/>
                  <a:pt x="2006" y="1089"/>
                </a:cubicBezTo>
                <a:cubicBezTo>
                  <a:pt x="2013" y="1069"/>
                  <a:pt x="2036" y="1058"/>
                  <a:pt x="2056" y="1065"/>
                </a:cubicBezTo>
                <a:close/>
                <a:moveTo>
                  <a:pt x="2575" y="1593"/>
                </a:moveTo>
                <a:lnTo>
                  <a:pt x="1948" y="1367"/>
                </a:lnTo>
                <a:cubicBezTo>
                  <a:pt x="1856" y="1334"/>
                  <a:pt x="1749" y="1385"/>
                  <a:pt x="1716" y="1476"/>
                </a:cubicBezTo>
                <a:cubicBezTo>
                  <a:pt x="1683" y="1570"/>
                  <a:pt x="1732" y="1674"/>
                  <a:pt x="1825" y="1707"/>
                </a:cubicBezTo>
                <a:lnTo>
                  <a:pt x="2452" y="1933"/>
                </a:lnTo>
                <a:lnTo>
                  <a:pt x="2418" y="2027"/>
                </a:lnTo>
                <a:lnTo>
                  <a:pt x="1791" y="1802"/>
                </a:lnTo>
                <a:cubicBezTo>
                  <a:pt x="1700" y="1769"/>
                  <a:pt x="1593" y="1820"/>
                  <a:pt x="1560" y="1911"/>
                </a:cubicBezTo>
                <a:cubicBezTo>
                  <a:pt x="1544" y="1956"/>
                  <a:pt x="1546" y="2005"/>
                  <a:pt x="1567" y="2049"/>
                </a:cubicBezTo>
                <a:cubicBezTo>
                  <a:pt x="1587" y="2093"/>
                  <a:pt x="1624" y="2126"/>
                  <a:pt x="1669" y="2142"/>
                </a:cubicBezTo>
                <a:lnTo>
                  <a:pt x="2296" y="2367"/>
                </a:lnTo>
                <a:lnTo>
                  <a:pt x="2262" y="2462"/>
                </a:lnTo>
                <a:lnTo>
                  <a:pt x="1635" y="2237"/>
                </a:lnTo>
                <a:cubicBezTo>
                  <a:pt x="1544" y="2204"/>
                  <a:pt x="1437" y="2255"/>
                  <a:pt x="1404" y="2346"/>
                </a:cubicBezTo>
                <a:cubicBezTo>
                  <a:pt x="1388" y="2391"/>
                  <a:pt x="1390" y="2440"/>
                  <a:pt x="1411" y="2484"/>
                </a:cubicBezTo>
                <a:cubicBezTo>
                  <a:pt x="1431" y="2528"/>
                  <a:pt x="1468" y="2561"/>
                  <a:pt x="1513" y="2577"/>
                </a:cubicBezTo>
                <a:lnTo>
                  <a:pt x="2131" y="2799"/>
                </a:lnTo>
                <a:cubicBezTo>
                  <a:pt x="2027" y="2981"/>
                  <a:pt x="1833" y="3095"/>
                  <a:pt x="1620" y="3095"/>
                </a:cubicBezTo>
                <a:cubicBezTo>
                  <a:pt x="1552" y="3095"/>
                  <a:pt x="1485" y="3083"/>
                  <a:pt x="1421" y="3060"/>
                </a:cubicBezTo>
                <a:lnTo>
                  <a:pt x="603" y="2766"/>
                </a:lnTo>
                <a:cubicBezTo>
                  <a:pt x="331" y="2668"/>
                  <a:pt x="174" y="2391"/>
                  <a:pt x="222" y="2113"/>
                </a:cubicBezTo>
                <a:lnTo>
                  <a:pt x="894" y="2354"/>
                </a:lnTo>
                <a:cubicBezTo>
                  <a:pt x="986" y="2388"/>
                  <a:pt x="1092" y="2337"/>
                  <a:pt x="1125" y="2246"/>
                </a:cubicBezTo>
                <a:cubicBezTo>
                  <a:pt x="1141" y="2200"/>
                  <a:pt x="1139" y="2151"/>
                  <a:pt x="1118" y="2107"/>
                </a:cubicBezTo>
                <a:cubicBezTo>
                  <a:pt x="1098" y="2064"/>
                  <a:pt x="1061" y="2031"/>
                  <a:pt x="1016" y="2014"/>
                </a:cubicBezTo>
                <a:lnTo>
                  <a:pt x="335" y="1770"/>
                </a:lnTo>
                <a:lnTo>
                  <a:pt x="369" y="1675"/>
                </a:lnTo>
                <a:lnTo>
                  <a:pt x="1050" y="1920"/>
                </a:lnTo>
                <a:cubicBezTo>
                  <a:pt x="1142" y="1953"/>
                  <a:pt x="1249" y="1902"/>
                  <a:pt x="1281" y="1811"/>
                </a:cubicBezTo>
                <a:cubicBezTo>
                  <a:pt x="1315" y="1717"/>
                  <a:pt x="1266" y="1613"/>
                  <a:pt x="1172" y="1579"/>
                </a:cubicBezTo>
                <a:lnTo>
                  <a:pt x="491" y="1335"/>
                </a:lnTo>
                <a:lnTo>
                  <a:pt x="525" y="1240"/>
                </a:lnTo>
                <a:lnTo>
                  <a:pt x="1206" y="1485"/>
                </a:lnTo>
                <a:cubicBezTo>
                  <a:pt x="1298" y="1518"/>
                  <a:pt x="1405" y="1467"/>
                  <a:pt x="1437" y="1376"/>
                </a:cubicBezTo>
                <a:cubicBezTo>
                  <a:pt x="1471" y="1282"/>
                  <a:pt x="1422" y="1178"/>
                  <a:pt x="1329" y="1145"/>
                </a:cubicBezTo>
                <a:lnTo>
                  <a:pt x="648" y="900"/>
                </a:lnTo>
                <a:lnTo>
                  <a:pt x="682" y="805"/>
                </a:lnTo>
                <a:lnTo>
                  <a:pt x="1362" y="1050"/>
                </a:lnTo>
                <a:cubicBezTo>
                  <a:pt x="1454" y="1083"/>
                  <a:pt x="1561" y="1032"/>
                  <a:pt x="1594" y="941"/>
                </a:cubicBezTo>
                <a:cubicBezTo>
                  <a:pt x="1627" y="847"/>
                  <a:pt x="1578" y="744"/>
                  <a:pt x="1485" y="710"/>
                </a:cubicBezTo>
                <a:lnTo>
                  <a:pt x="808" y="467"/>
                </a:lnTo>
                <a:cubicBezTo>
                  <a:pt x="907" y="270"/>
                  <a:pt x="1110" y="141"/>
                  <a:pt x="1335" y="141"/>
                </a:cubicBezTo>
                <a:cubicBezTo>
                  <a:pt x="1402" y="141"/>
                  <a:pt x="1469" y="153"/>
                  <a:pt x="1534" y="176"/>
                </a:cubicBezTo>
                <a:lnTo>
                  <a:pt x="2352" y="470"/>
                </a:lnTo>
                <a:cubicBezTo>
                  <a:pt x="2500" y="524"/>
                  <a:pt x="2618" y="631"/>
                  <a:pt x="2686" y="774"/>
                </a:cubicBezTo>
                <a:cubicBezTo>
                  <a:pt x="2743" y="895"/>
                  <a:pt x="2757" y="1028"/>
                  <a:pt x="2727" y="1156"/>
                </a:cubicBezTo>
                <a:lnTo>
                  <a:pt x="2104" y="932"/>
                </a:lnTo>
                <a:cubicBezTo>
                  <a:pt x="2012" y="899"/>
                  <a:pt x="1905" y="950"/>
                  <a:pt x="1873" y="1041"/>
                </a:cubicBezTo>
                <a:cubicBezTo>
                  <a:pt x="1856" y="1087"/>
                  <a:pt x="1859" y="1136"/>
                  <a:pt x="1879" y="1180"/>
                </a:cubicBezTo>
                <a:cubicBezTo>
                  <a:pt x="1900" y="1223"/>
                  <a:pt x="1936" y="1256"/>
                  <a:pt x="1982" y="1272"/>
                </a:cubicBezTo>
                <a:lnTo>
                  <a:pt x="2609" y="1498"/>
                </a:lnTo>
                <a:lnTo>
                  <a:pt x="2575" y="1593"/>
                </a:lnTo>
                <a:close/>
                <a:moveTo>
                  <a:pt x="979" y="3471"/>
                </a:moveTo>
                <a:lnTo>
                  <a:pt x="609" y="3342"/>
                </a:lnTo>
                <a:lnTo>
                  <a:pt x="609" y="2969"/>
                </a:lnTo>
                <a:lnTo>
                  <a:pt x="1375" y="3195"/>
                </a:lnTo>
                <a:lnTo>
                  <a:pt x="979" y="3471"/>
                </a:lnTo>
                <a:close/>
                <a:moveTo>
                  <a:pt x="840" y="3587"/>
                </a:moveTo>
                <a:lnTo>
                  <a:pt x="833" y="4116"/>
                </a:lnTo>
                <a:lnTo>
                  <a:pt x="609" y="4116"/>
                </a:lnTo>
                <a:lnTo>
                  <a:pt x="610" y="3501"/>
                </a:lnTo>
                <a:lnTo>
                  <a:pt x="610" y="3493"/>
                </a:lnTo>
                <a:lnTo>
                  <a:pt x="841" y="3573"/>
                </a:lnTo>
                <a:lnTo>
                  <a:pt x="840" y="3587"/>
                </a:lnTo>
                <a:close/>
              </a:path>
            </a:pathLst>
          </a:custGeom>
          <a:solidFill>
            <a:srgbClr val="75ADBE"/>
          </a:solidFill>
          <a:ln>
            <a:noFill/>
          </a:ln>
        </p:spPr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E3FAF744-BEBA-4FE8-905B-7DD515A1975D}"/>
              </a:ext>
            </a:extLst>
          </p:cNvPr>
          <p:cNvSpPr txBox="1"/>
          <p:nvPr/>
        </p:nvSpPr>
        <p:spPr>
          <a:xfrm>
            <a:off x="878310" y="444020"/>
            <a:ext cx="2640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43782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9" grpId="0"/>
      <p:bldP spid="20" grpId="0"/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iś1iď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D1CC7B2-0C77-453B-B900-C06773270A3F}"/>
              </a:ext>
            </a:extLst>
          </p:cNvPr>
          <p:cNvSpPr/>
          <p:nvPr/>
        </p:nvSpPr>
        <p:spPr>
          <a:xfrm>
            <a:off x="761761" y="2744421"/>
            <a:ext cx="10858500" cy="2481238"/>
          </a:xfrm>
          <a:prstGeom prst="rect">
            <a:avLst/>
          </a:pr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3" name="iš1íd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FCD9C4B-7DF3-4C24-95A1-ABE6CCD3FC34}"/>
              </a:ext>
            </a:extLst>
          </p:cNvPr>
          <p:cNvSpPr/>
          <p:nvPr/>
        </p:nvSpPr>
        <p:spPr>
          <a:xfrm>
            <a:off x="761761" y="2636421"/>
            <a:ext cx="10858500" cy="10800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6" name="iṡļíḓ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53A7D2B-A257-4026-8E4D-C07B113D166D}"/>
              </a:ext>
            </a:extLst>
          </p:cNvPr>
          <p:cNvSpPr/>
          <p:nvPr/>
        </p:nvSpPr>
        <p:spPr>
          <a:xfrm>
            <a:off x="5022723" y="1632342"/>
            <a:ext cx="2124000" cy="359331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7" name="îṥḻíď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D9F7721-0C7C-419B-8C35-1E5F8035D928}"/>
              </a:ext>
            </a:extLst>
          </p:cNvPr>
          <p:cNvSpPr/>
          <p:nvPr/>
        </p:nvSpPr>
        <p:spPr>
          <a:xfrm>
            <a:off x="5022723" y="4690770"/>
            <a:ext cx="2124000" cy="534891"/>
          </a:xfrm>
          <a:prstGeom prst="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</a:rPr>
              <a:t> </a:t>
            </a:r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8" name="ísľiḋ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1BACCB9-95C4-4BD1-8E94-1133DFA8438C}"/>
              </a:ext>
            </a:extLst>
          </p:cNvPr>
          <p:cNvSpPr/>
          <p:nvPr/>
        </p:nvSpPr>
        <p:spPr>
          <a:xfrm>
            <a:off x="7259493" y="1632342"/>
            <a:ext cx="2124000" cy="3593319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9" name="íšlïḑ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478FC60-5842-41EF-8974-744C8B02FA93}"/>
              </a:ext>
            </a:extLst>
          </p:cNvPr>
          <p:cNvSpPr/>
          <p:nvPr/>
        </p:nvSpPr>
        <p:spPr>
          <a:xfrm>
            <a:off x="7259493" y="4690770"/>
            <a:ext cx="2124000" cy="534891"/>
          </a:xfrm>
          <a:prstGeom prst="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</a:rPr>
              <a:t> </a:t>
            </a:r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0" name="îṥļiḋ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276D08C-0710-4D20-899A-2E97112BCA61}"/>
              </a:ext>
            </a:extLst>
          </p:cNvPr>
          <p:cNvSpPr/>
          <p:nvPr/>
        </p:nvSpPr>
        <p:spPr>
          <a:xfrm>
            <a:off x="9496261" y="1632342"/>
            <a:ext cx="2124000" cy="3593319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11" name="îŝḷïḋ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D5591CB-86C2-46C8-8747-83BC44D04EEB}"/>
              </a:ext>
            </a:extLst>
          </p:cNvPr>
          <p:cNvSpPr/>
          <p:nvPr/>
        </p:nvSpPr>
        <p:spPr>
          <a:xfrm>
            <a:off x="9496261" y="4690770"/>
            <a:ext cx="2124000" cy="534891"/>
          </a:xfrm>
          <a:prstGeom prst="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</a:rPr>
              <a:t> </a:t>
            </a:r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4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697E66D-2258-4FD1-966E-30236214EB82}"/>
              </a:ext>
            </a:extLst>
          </p:cNvPr>
          <p:cNvSpPr/>
          <p:nvPr/>
        </p:nvSpPr>
        <p:spPr>
          <a:xfrm>
            <a:off x="5313195" y="4707188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25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388088C-75BD-41C3-AF9B-77E4AABFEFAD}"/>
              </a:ext>
            </a:extLst>
          </p:cNvPr>
          <p:cNvSpPr/>
          <p:nvPr/>
        </p:nvSpPr>
        <p:spPr>
          <a:xfrm>
            <a:off x="7437195" y="4707188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26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50AE3D4-F550-4F04-AD31-C8C7289189A0}"/>
              </a:ext>
            </a:extLst>
          </p:cNvPr>
          <p:cNvSpPr/>
          <p:nvPr/>
        </p:nvSpPr>
        <p:spPr>
          <a:xfrm>
            <a:off x="9652055" y="4707188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265AF41-C5F4-4230-BF91-AA6ABE3A0966}"/>
              </a:ext>
            </a:extLst>
          </p:cNvPr>
          <p:cNvGrpSpPr/>
          <p:nvPr/>
        </p:nvGrpSpPr>
        <p:grpSpPr>
          <a:xfrm>
            <a:off x="1269761" y="3514427"/>
            <a:ext cx="203200" cy="941226"/>
            <a:chOff x="690880" y="5044440"/>
            <a:chExt cx="203200" cy="941226"/>
          </a:xfrm>
          <a:solidFill>
            <a:srgbClr val="75ADBE"/>
          </a:solidFill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FF8B2A1-B0E1-499A-A691-965E9FE4C3FD}"/>
                </a:ext>
              </a:extLst>
            </p:cNvPr>
            <p:cNvSpPr/>
            <p:nvPr/>
          </p:nvSpPr>
          <p:spPr>
            <a:xfrm>
              <a:off x="690880" y="5044440"/>
              <a:ext cx="203200" cy="203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51058CA-FC38-4B00-A628-60A0B3EFF812}"/>
                </a:ext>
              </a:extLst>
            </p:cNvPr>
            <p:cNvSpPr/>
            <p:nvPr/>
          </p:nvSpPr>
          <p:spPr>
            <a:xfrm>
              <a:off x="690880" y="5413453"/>
              <a:ext cx="203200" cy="203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1B3ADB8-4EFE-4B50-AC1F-7E876F95C0E2}"/>
                </a:ext>
              </a:extLst>
            </p:cNvPr>
            <p:cNvSpPr/>
            <p:nvPr/>
          </p:nvSpPr>
          <p:spPr>
            <a:xfrm>
              <a:off x="690880" y="5782466"/>
              <a:ext cx="203200" cy="203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85B4B3C-D7F0-442F-A8C4-50CC88638B94}"/>
              </a:ext>
            </a:extLst>
          </p:cNvPr>
          <p:cNvSpPr/>
          <p:nvPr/>
        </p:nvSpPr>
        <p:spPr>
          <a:xfrm>
            <a:off x="1759154" y="3782600"/>
            <a:ext cx="229467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35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149E50A-FC4E-4B64-86C7-7ACCCD02C556}"/>
              </a:ext>
            </a:extLst>
          </p:cNvPr>
          <p:cNvSpPr/>
          <p:nvPr/>
        </p:nvSpPr>
        <p:spPr>
          <a:xfrm>
            <a:off x="1730654" y="3431703"/>
            <a:ext cx="1458005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36" name="professional-condenser-microphone-outline_273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107B13C-3BBD-4A9A-B635-E5CD6D1CC52B}"/>
              </a:ext>
            </a:extLst>
          </p:cNvPr>
          <p:cNvSpPr>
            <a:spLocks noChangeAspect="1"/>
          </p:cNvSpPr>
          <p:nvPr/>
        </p:nvSpPr>
        <p:spPr bwMode="auto">
          <a:xfrm>
            <a:off x="369698" y="345639"/>
            <a:ext cx="392063" cy="560044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  <a:gd name="T98" fmla="*/ 325000 h 606722"/>
              <a:gd name="T99" fmla="*/ 325000 h 606722"/>
              <a:gd name="T100" fmla="*/ 325000 h 606722"/>
              <a:gd name="T101" fmla="*/ 325000 h 606722"/>
              <a:gd name="T102" fmla="*/ 325000 h 606722"/>
              <a:gd name="T103" fmla="*/ 325000 h 606722"/>
              <a:gd name="T104" fmla="*/ 325000 h 606722"/>
              <a:gd name="T105" fmla="*/ 325000 h 606722"/>
              <a:gd name="T106" fmla="*/ 325000 h 606722"/>
              <a:gd name="T107" fmla="*/ 325000 h 606722"/>
              <a:gd name="T108" fmla="*/ 325000 h 606722"/>
              <a:gd name="T109" fmla="*/ 325000 h 606722"/>
              <a:gd name="T110" fmla="*/ 325000 h 606722"/>
              <a:gd name="T111" fmla="*/ 325000 h 606722"/>
              <a:gd name="T112" fmla="*/ 325000 h 606722"/>
              <a:gd name="T113" fmla="*/ 325000 h 606722"/>
              <a:gd name="T114" fmla="*/ 325000 h 606722"/>
              <a:gd name="T115" fmla="*/ 325000 h 606722"/>
              <a:gd name="T116" fmla="*/ 325000 h 606722"/>
              <a:gd name="T117" fmla="*/ 325000 h 606722"/>
              <a:gd name="T118" fmla="*/ 325000 h 606722"/>
              <a:gd name="T119" fmla="*/ 325000 h 606722"/>
              <a:gd name="T120" fmla="*/ 325000 h 606722"/>
              <a:gd name="T121" fmla="*/ 325000 h 606722"/>
              <a:gd name="T122" fmla="*/ 325000 h 606722"/>
              <a:gd name="T123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76" h="4258">
                <a:moveTo>
                  <a:pt x="2056" y="1065"/>
                </a:moveTo>
                <a:lnTo>
                  <a:pt x="2816" y="1339"/>
                </a:lnTo>
                <a:lnTo>
                  <a:pt x="2840" y="1272"/>
                </a:lnTo>
                <a:cubicBezTo>
                  <a:pt x="2976" y="893"/>
                  <a:pt x="2779" y="473"/>
                  <a:pt x="2400" y="337"/>
                </a:cubicBezTo>
                <a:lnTo>
                  <a:pt x="1582" y="43"/>
                </a:lnTo>
                <a:cubicBezTo>
                  <a:pt x="1502" y="15"/>
                  <a:pt x="1419" y="0"/>
                  <a:pt x="1335" y="0"/>
                </a:cubicBezTo>
                <a:cubicBezTo>
                  <a:pt x="1027" y="0"/>
                  <a:pt x="751" y="194"/>
                  <a:pt x="647" y="484"/>
                </a:cubicBezTo>
                <a:lnTo>
                  <a:pt x="623" y="550"/>
                </a:lnTo>
                <a:lnTo>
                  <a:pt x="1437" y="843"/>
                </a:lnTo>
                <a:cubicBezTo>
                  <a:pt x="1457" y="850"/>
                  <a:pt x="1468" y="873"/>
                  <a:pt x="1461" y="893"/>
                </a:cubicBezTo>
                <a:cubicBezTo>
                  <a:pt x="1453" y="913"/>
                  <a:pt x="1431" y="924"/>
                  <a:pt x="1410" y="917"/>
                </a:cubicBezTo>
                <a:lnTo>
                  <a:pt x="596" y="624"/>
                </a:lnTo>
                <a:lnTo>
                  <a:pt x="467" y="985"/>
                </a:lnTo>
                <a:lnTo>
                  <a:pt x="1281" y="1278"/>
                </a:lnTo>
                <a:cubicBezTo>
                  <a:pt x="1301" y="1285"/>
                  <a:pt x="1312" y="1307"/>
                  <a:pt x="1304" y="1328"/>
                </a:cubicBezTo>
                <a:cubicBezTo>
                  <a:pt x="1297" y="1348"/>
                  <a:pt x="1274" y="1359"/>
                  <a:pt x="1254" y="1352"/>
                </a:cubicBezTo>
                <a:lnTo>
                  <a:pt x="440" y="1059"/>
                </a:lnTo>
                <a:lnTo>
                  <a:pt x="310" y="1420"/>
                </a:lnTo>
                <a:lnTo>
                  <a:pt x="1124" y="1712"/>
                </a:lnTo>
                <a:cubicBezTo>
                  <a:pt x="1145" y="1720"/>
                  <a:pt x="1156" y="1742"/>
                  <a:pt x="1148" y="1763"/>
                </a:cubicBezTo>
                <a:cubicBezTo>
                  <a:pt x="1141" y="1783"/>
                  <a:pt x="1118" y="1794"/>
                  <a:pt x="1098" y="1786"/>
                </a:cubicBezTo>
                <a:lnTo>
                  <a:pt x="284" y="1494"/>
                </a:lnTo>
                <a:lnTo>
                  <a:pt x="154" y="1855"/>
                </a:lnTo>
                <a:lnTo>
                  <a:pt x="968" y="2147"/>
                </a:lnTo>
                <a:cubicBezTo>
                  <a:pt x="978" y="2151"/>
                  <a:pt x="986" y="2158"/>
                  <a:pt x="991" y="2167"/>
                </a:cubicBezTo>
                <a:cubicBezTo>
                  <a:pt x="995" y="2177"/>
                  <a:pt x="996" y="2188"/>
                  <a:pt x="992" y="2198"/>
                </a:cubicBezTo>
                <a:cubicBezTo>
                  <a:pt x="985" y="2217"/>
                  <a:pt x="962" y="2229"/>
                  <a:pt x="942" y="2221"/>
                </a:cubicBezTo>
                <a:lnTo>
                  <a:pt x="126" y="1928"/>
                </a:lnTo>
                <a:lnTo>
                  <a:pt x="104" y="1999"/>
                </a:lnTo>
                <a:cubicBezTo>
                  <a:pt x="0" y="2341"/>
                  <a:pt x="158" y="2701"/>
                  <a:pt x="467" y="2860"/>
                </a:cubicBezTo>
                <a:lnTo>
                  <a:pt x="467" y="3447"/>
                </a:lnTo>
                <a:lnTo>
                  <a:pt x="469" y="3448"/>
                </a:lnTo>
                <a:lnTo>
                  <a:pt x="467" y="4258"/>
                </a:lnTo>
                <a:lnTo>
                  <a:pt x="973" y="4258"/>
                </a:lnTo>
                <a:lnTo>
                  <a:pt x="981" y="3639"/>
                </a:lnTo>
                <a:lnTo>
                  <a:pt x="984" y="3640"/>
                </a:lnTo>
                <a:lnTo>
                  <a:pt x="1565" y="3234"/>
                </a:lnTo>
                <a:cubicBezTo>
                  <a:pt x="1584" y="3235"/>
                  <a:pt x="1602" y="3236"/>
                  <a:pt x="1620" y="3236"/>
                </a:cubicBezTo>
                <a:cubicBezTo>
                  <a:pt x="1916" y="3236"/>
                  <a:pt x="2180" y="3059"/>
                  <a:pt x="2294" y="2786"/>
                </a:cubicBezTo>
                <a:lnTo>
                  <a:pt x="2323" y="2717"/>
                </a:lnTo>
                <a:lnTo>
                  <a:pt x="1561" y="2444"/>
                </a:lnTo>
                <a:cubicBezTo>
                  <a:pt x="1551" y="2440"/>
                  <a:pt x="1543" y="2433"/>
                  <a:pt x="1538" y="2423"/>
                </a:cubicBezTo>
                <a:cubicBezTo>
                  <a:pt x="1534" y="2414"/>
                  <a:pt x="1534" y="2403"/>
                  <a:pt x="1537" y="2393"/>
                </a:cubicBezTo>
                <a:cubicBezTo>
                  <a:pt x="1544" y="2373"/>
                  <a:pt x="1567" y="2362"/>
                  <a:pt x="1587" y="2370"/>
                </a:cubicBezTo>
                <a:lnTo>
                  <a:pt x="2347" y="2643"/>
                </a:lnTo>
                <a:lnTo>
                  <a:pt x="2477" y="2282"/>
                </a:lnTo>
                <a:lnTo>
                  <a:pt x="1717" y="2009"/>
                </a:lnTo>
                <a:cubicBezTo>
                  <a:pt x="1707" y="2005"/>
                  <a:pt x="1699" y="1998"/>
                  <a:pt x="1695" y="1988"/>
                </a:cubicBezTo>
                <a:cubicBezTo>
                  <a:pt x="1690" y="1979"/>
                  <a:pt x="1690" y="1968"/>
                  <a:pt x="1693" y="1958"/>
                </a:cubicBezTo>
                <a:cubicBezTo>
                  <a:pt x="1700" y="1939"/>
                  <a:pt x="1723" y="1927"/>
                  <a:pt x="1744" y="1935"/>
                </a:cubicBezTo>
                <a:lnTo>
                  <a:pt x="2504" y="2208"/>
                </a:lnTo>
                <a:lnTo>
                  <a:pt x="2633" y="1847"/>
                </a:lnTo>
                <a:lnTo>
                  <a:pt x="1873" y="1574"/>
                </a:lnTo>
                <a:cubicBezTo>
                  <a:pt x="1853" y="1566"/>
                  <a:pt x="1842" y="1544"/>
                  <a:pt x="1850" y="1523"/>
                </a:cubicBezTo>
                <a:cubicBezTo>
                  <a:pt x="1857" y="1504"/>
                  <a:pt x="1879" y="1493"/>
                  <a:pt x="1900" y="1500"/>
                </a:cubicBezTo>
                <a:lnTo>
                  <a:pt x="2660" y="1773"/>
                </a:lnTo>
                <a:lnTo>
                  <a:pt x="2790" y="1412"/>
                </a:lnTo>
                <a:lnTo>
                  <a:pt x="2029" y="1139"/>
                </a:lnTo>
                <a:cubicBezTo>
                  <a:pt x="2020" y="1135"/>
                  <a:pt x="2012" y="1128"/>
                  <a:pt x="2007" y="1119"/>
                </a:cubicBezTo>
                <a:cubicBezTo>
                  <a:pt x="2003" y="1109"/>
                  <a:pt x="2002" y="1098"/>
                  <a:pt x="2006" y="1089"/>
                </a:cubicBezTo>
                <a:cubicBezTo>
                  <a:pt x="2013" y="1069"/>
                  <a:pt x="2036" y="1058"/>
                  <a:pt x="2056" y="1065"/>
                </a:cubicBezTo>
                <a:close/>
                <a:moveTo>
                  <a:pt x="2575" y="1593"/>
                </a:moveTo>
                <a:lnTo>
                  <a:pt x="1948" y="1367"/>
                </a:lnTo>
                <a:cubicBezTo>
                  <a:pt x="1856" y="1334"/>
                  <a:pt x="1749" y="1385"/>
                  <a:pt x="1716" y="1476"/>
                </a:cubicBezTo>
                <a:cubicBezTo>
                  <a:pt x="1683" y="1570"/>
                  <a:pt x="1732" y="1674"/>
                  <a:pt x="1825" y="1707"/>
                </a:cubicBezTo>
                <a:lnTo>
                  <a:pt x="2452" y="1933"/>
                </a:lnTo>
                <a:lnTo>
                  <a:pt x="2418" y="2027"/>
                </a:lnTo>
                <a:lnTo>
                  <a:pt x="1791" y="1802"/>
                </a:lnTo>
                <a:cubicBezTo>
                  <a:pt x="1700" y="1769"/>
                  <a:pt x="1593" y="1820"/>
                  <a:pt x="1560" y="1911"/>
                </a:cubicBezTo>
                <a:cubicBezTo>
                  <a:pt x="1544" y="1956"/>
                  <a:pt x="1546" y="2005"/>
                  <a:pt x="1567" y="2049"/>
                </a:cubicBezTo>
                <a:cubicBezTo>
                  <a:pt x="1587" y="2093"/>
                  <a:pt x="1624" y="2126"/>
                  <a:pt x="1669" y="2142"/>
                </a:cubicBezTo>
                <a:lnTo>
                  <a:pt x="2296" y="2367"/>
                </a:lnTo>
                <a:lnTo>
                  <a:pt x="2262" y="2462"/>
                </a:lnTo>
                <a:lnTo>
                  <a:pt x="1635" y="2237"/>
                </a:lnTo>
                <a:cubicBezTo>
                  <a:pt x="1544" y="2204"/>
                  <a:pt x="1437" y="2255"/>
                  <a:pt x="1404" y="2346"/>
                </a:cubicBezTo>
                <a:cubicBezTo>
                  <a:pt x="1388" y="2391"/>
                  <a:pt x="1390" y="2440"/>
                  <a:pt x="1411" y="2484"/>
                </a:cubicBezTo>
                <a:cubicBezTo>
                  <a:pt x="1431" y="2528"/>
                  <a:pt x="1468" y="2561"/>
                  <a:pt x="1513" y="2577"/>
                </a:cubicBezTo>
                <a:lnTo>
                  <a:pt x="2131" y="2799"/>
                </a:lnTo>
                <a:cubicBezTo>
                  <a:pt x="2027" y="2981"/>
                  <a:pt x="1833" y="3095"/>
                  <a:pt x="1620" y="3095"/>
                </a:cubicBezTo>
                <a:cubicBezTo>
                  <a:pt x="1552" y="3095"/>
                  <a:pt x="1485" y="3083"/>
                  <a:pt x="1421" y="3060"/>
                </a:cubicBezTo>
                <a:lnTo>
                  <a:pt x="603" y="2766"/>
                </a:lnTo>
                <a:cubicBezTo>
                  <a:pt x="331" y="2668"/>
                  <a:pt x="174" y="2391"/>
                  <a:pt x="222" y="2113"/>
                </a:cubicBezTo>
                <a:lnTo>
                  <a:pt x="894" y="2354"/>
                </a:lnTo>
                <a:cubicBezTo>
                  <a:pt x="986" y="2388"/>
                  <a:pt x="1092" y="2337"/>
                  <a:pt x="1125" y="2246"/>
                </a:cubicBezTo>
                <a:cubicBezTo>
                  <a:pt x="1141" y="2200"/>
                  <a:pt x="1139" y="2151"/>
                  <a:pt x="1118" y="2107"/>
                </a:cubicBezTo>
                <a:cubicBezTo>
                  <a:pt x="1098" y="2064"/>
                  <a:pt x="1061" y="2031"/>
                  <a:pt x="1016" y="2014"/>
                </a:cubicBezTo>
                <a:lnTo>
                  <a:pt x="335" y="1770"/>
                </a:lnTo>
                <a:lnTo>
                  <a:pt x="369" y="1675"/>
                </a:lnTo>
                <a:lnTo>
                  <a:pt x="1050" y="1920"/>
                </a:lnTo>
                <a:cubicBezTo>
                  <a:pt x="1142" y="1953"/>
                  <a:pt x="1249" y="1902"/>
                  <a:pt x="1281" y="1811"/>
                </a:cubicBezTo>
                <a:cubicBezTo>
                  <a:pt x="1315" y="1717"/>
                  <a:pt x="1266" y="1613"/>
                  <a:pt x="1172" y="1579"/>
                </a:cubicBezTo>
                <a:lnTo>
                  <a:pt x="491" y="1335"/>
                </a:lnTo>
                <a:lnTo>
                  <a:pt x="525" y="1240"/>
                </a:lnTo>
                <a:lnTo>
                  <a:pt x="1206" y="1485"/>
                </a:lnTo>
                <a:cubicBezTo>
                  <a:pt x="1298" y="1518"/>
                  <a:pt x="1405" y="1467"/>
                  <a:pt x="1437" y="1376"/>
                </a:cubicBezTo>
                <a:cubicBezTo>
                  <a:pt x="1471" y="1282"/>
                  <a:pt x="1422" y="1178"/>
                  <a:pt x="1329" y="1145"/>
                </a:cubicBezTo>
                <a:lnTo>
                  <a:pt x="648" y="900"/>
                </a:lnTo>
                <a:lnTo>
                  <a:pt x="682" y="805"/>
                </a:lnTo>
                <a:lnTo>
                  <a:pt x="1362" y="1050"/>
                </a:lnTo>
                <a:cubicBezTo>
                  <a:pt x="1454" y="1083"/>
                  <a:pt x="1561" y="1032"/>
                  <a:pt x="1594" y="941"/>
                </a:cubicBezTo>
                <a:cubicBezTo>
                  <a:pt x="1627" y="847"/>
                  <a:pt x="1578" y="744"/>
                  <a:pt x="1485" y="710"/>
                </a:cubicBezTo>
                <a:lnTo>
                  <a:pt x="808" y="467"/>
                </a:lnTo>
                <a:cubicBezTo>
                  <a:pt x="907" y="270"/>
                  <a:pt x="1110" y="141"/>
                  <a:pt x="1335" y="141"/>
                </a:cubicBezTo>
                <a:cubicBezTo>
                  <a:pt x="1402" y="141"/>
                  <a:pt x="1469" y="153"/>
                  <a:pt x="1534" y="176"/>
                </a:cubicBezTo>
                <a:lnTo>
                  <a:pt x="2352" y="470"/>
                </a:lnTo>
                <a:cubicBezTo>
                  <a:pt x="2500" y="524"/>
                  <a:pt x="2618" y="631"/>
                  <a:pt x="2686" y="774"/>
                </a:cubicBezTo>
                <a:cubicBezTo>
                  <a:pt x="2743" y="895"/>
                  <a:pt x="2757" y="1028"/>
                  <a:pt x="2727" y="1156"/>
                </a:cubicBezTo>
                <a:lnTo>
                  <a:pt x="2104" y="932"/>
                </a:lnTo>
                <a:cubicBezTo>
                  <a:pt x="2012" y="899"/>
                  <a:pt x="1905" y="950"/>
                  <a:pt x="1873" y="1041"/>
                </a:cubicBezTo>
                <a:cubicBezTo>
                  <a:pt x="1856" y="1087"/>
                  <a:pt x="1859" y="1136"/>
                  <a:pt x="1879" y="1180"/>
                </a:cubicBezTo>
                <a:cubicBezTo>
                  <a:pt x="1900" y="1223"/>
                  <a:pt x="1936" y="1256"/>
                  <a:pt x="1982" y="1272"/>
                </a:cubicBezTo>
                <a:lnTo>
                  <a:pt x="2609" y="1498"/>
                </a:lnTo>
                <a:lnTo>
                  <a:pt x="2575" y="1593"/>
                </a:lnTo>
                <a:close/>
                <a:moveTo>
                  <a:pt x="979" y="3471"/>
                </a:moveTo>
                <a:lnTo>
                  <a:pt x="609" y="3342"/>
                </a:lnTo>
                <a:lnTo>
                  <a:pt x="609" y="2969"/>
                </a:lnTo>
                <a:lnTo>
                  <a:pt x="1375" y="3195"/>
                </a:lnTo>
                <a:lnTo>
                  <a:pt x="979" y="3471"/>
                </a:lnTo>
                <a:close/>
                <a:moveTo>
                  <a:pt x="840" y="3587"/>
                </a:moveTo>
                <a:lnTo>
                  <a:pt x="833" y="4116"/>
                </a:lnTo>
                <a:lnTo>
                  <a:pt x="609" y="4116"/>
                </a:lnTo>
                <a:lnTo>
                  <a:pt x="610" y="3501"/>
                </a:lnTo>
                <a:lnTo>
                  <a:pt x="610" y="3493"/>
                </a:lnTo>
                <a:lnTo>
                  <a:pt x="841" y="3573"/>
                </a:lnTo>
                <a:lnTo>
                  <a:pt x="840" y="3587"/>
                </a:lnTo>
                <a:close/>
              </a:path>
            </a:pathLst>
          </a:custGeom>
          <a:solidFill>
            <a:srgbClr val="75ADBE"/>
          </a:solidFill>
          <a:ln>
            <a:noFill/>
          </a:ln>
        </p:spPr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CC8508B-8775-4B55-9518-122257A4552E}"/>
              </a:ext>
            </a:extLst>
          </p:cNvPr>
          <p:cNvSpPr txBox="1"/>
          <p:nvPr/>
        </p:nvSpPr>
        <p:spPr>
          <a:xfrm>
            <a:off x="878310" y="444020"/>
            <a:ext cx="2640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74010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4="http://schemas.microsoft.com/office/drawing/2010/main"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4" grpId="0"/>
      <p:bldP spid="25" grpId="0"/>
      <p:bldP spid="26" grpId="0"/>
      <p:bldP spid="34" grpId="0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ṥḷîḓ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5A15AE74-B27C-4599-B272-B3953A3BFCA9}"/>
              </a:ext>
            </a:extLst>
          </p:cNvPr>
          <p:cNvSpPr/>
          <p:nvPr/>
        </p:nvSpPr>
        <p:spPr>
          <a:xfrm>
            <a:off x="0" y="3454376"/>
            <a:ext cx="12192000" cy="3403624"/>
          </a:xfrm>
          <a:custGeom>
            <a:avLst/>
            <a:gdLst>
              <a:gd name="connsiteX0" fmla="*/ 12192000 w 12192000"/>
              <a:gd name="connsiteY0" fmla="*/ 3070672 h 3403624"/>
              <a:gd name="connsiteX1" fmla="*/ 12192000 w 12192000"/>
              <a:gd name="connsiteY1" fmla="*/ 3403624 h 3403624"/>
              <a:gd name="connsiteX2" fmla="*/ 0 w 12192000"/>
              <a:gd name="connsiteY2" fmla="*/ 3403624 h 3403624"/>
              <a:gd name="connsiteX3" fmla="*/ 0 w 12192000"/>
              <a:gd name="connsiteY3" fmla="*/ 3205307 h 3403624"/>
              <a:gd name="connsiteX4" fmla="*/ 100891 w 12192000"/>
              <a:gd name="connsiteY4" fmla="*/ 3214088 h 3403624"/>
              <a:gd name="connsiteX5" fmla="*/ 12180505 w 12192000"/>
              <a:gd name="connsiteY5" fmla="*/ 3072495 h 3403624"/>
              <a:gd name="connsiteX6" fmla="*/ 10880527 w 12192000"/>
              <a:gd name="connsiteY6" fmla="*/ 1460 h 3403624"/>
              <a:gd name="connsiteX7" fmla="*/ 11230755 w 12192000"/>
              <a:gd name="connsiteY7" fmla="*/ 237817 h 3403624"/>
              <a:gd name="connsiteX8" fmla="*/ 11291182 w 12192000"/>
              <a:gd name="connsiteY8" fmla="*/ 309548 h 3403624"/>
              <a:gd name="connsiteX9" fmla="*/ 11319873 w 12192000"/>
              <a:gd name="connsiteY9" fmla="*/ 343607 h 3403624"/>
              <a:gd name="connsiteX10" fmla="*/ 12174681 w 12192000"/>
              <a:gd name="connsiteY10" fmla="*/ 1313033 h 3403624"/>
              <a:gd name="connsiteX11" fmla="*/ 12192000 w 12192000"/>
              <a:gd name="connsiteY11" fmla="*/ 1310379 h 3403624"/>
              <a:gd name="connsiteX12" fmla="*/ 12192000 w 12192000"/>
              <a:gd name="connsiteY12" fmla="*/ 3070671 h 3403624"/>
              <a:gd name="connsiteX13" fmla="*/ 12180505 w 12192000"/>
              <a:gd name="connsiteY13" fmla="*/ 3072494 h 3403624"/>
              <a:gd name="connsiteX14" fmla="*/ 100891 w 12192000"/>
              <a:gd name="connsiteY14" fmla="*/ 3214087 h 3403624"/>
              <a:gd name="connsiteX15" fmla="*/ 0 w 12192000"/>
              <a:gd name="connsiteY15" fmla="*/ 3205306 h 3403624"/>
              <a:gd name="connsiteX16" fmla="*/ 0 w 12192000"/>
              <a:gd name="connsiteY16" fmla="*/ 1772414 h 3403624"/>
              <a:gd name="connsiteX17" fmla="*/ 21273 w 12192000"/>
              <a:gd name="connsiteY17" fmla="*/ 1747856 h 3403624"/>
              <a:gd name="connsiteX18" fmla="*/ 43448 w 12192000"/>
              <a:gd name="connsiteY18" fmla="*/ 1714478 h 3403624"/>
              <a:gd name="connsiteX19" fmla="*/ 1081961 w 12192000"/>
              <a:gd name="connsiteY19" fmla="*/ 1182185 h 3403624"/>
              <a:gd name="connsiteX20" fmla="*/ 3332074 w 12192000"/>
              <a:gd name="connsiteY20" fmla="*/ 2130636 h 3403624"/>
              <a:gd name="connsiteX21" fmla="*/ 5486028 w 12192000"/>
              <a:gd name="connsiteY21" fmla="*/ 988623 h 3403624"/>
              <a:gd name="connsiteX22" fmla="*/ 6822633 w 12192000"/>
              <a:gd name="connsiteY22" fmla="*/ 1608020 h 3403624"/>
              <a:gd name="connsiteX23" fmla="*/ 7889993 w 12192000"/>
              <a:gd name="connsiteY23" fmla="*/ 872487 h 3403624"/>
              <a:gd name="connsiteX24" fmla="*/ 9486227 w 12192000"/>
              <a:gd name="connsiteY24" fmla="*/ 1046692 h 3403624"/>
              <a:gd name="connsiteX25" fmla="*/ 10200204 w 12192000"/>
              <a:gd name="connsiteY25" fmla="*/ 453305 h 3403624"/>
              <a:gd name="connsiteX26" fmla="*/ 10338100 w 12192000"/>
              <a:gd name="connsiteY26" fmla="*/ 309548 h 3403624"/>
              <a:gd name="connsiteX27" fmla="*/ 10371468 w 12192000"/>
              <a:gd name="connsiteY27" fmla="*/ 274762 h 3403624"/>
              <a:gd name="connsiteX28" fmla="*/ 10880527 w 12192000"/>
              <a:gd name="connsiteY28" fmla="*/ 1460 h 3403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92000" h="3403624">
                <a:moveTo>
                  <a:pt x="12192000" y="3070672"/>
                </a:moveTo>
                <a:lnTo>
                  <a:pt x="12192000" y="3403624"/>
                </a:lnTo>
                <a:lnTo>
                  <a:pt x="0" y="3403624"/>
                </a:lnTo>
                <a:lnTo>
                  <a:pt x="0" y="3205307"/>
                </a:lnTo>
                <a:lnTo>
                  <a:pt x="100891" y="3214088"/>
                </a:lnTo>
                <a:cubicBezTo>
                  <a:pt x="2194274" y="3387757"/>
                  <a:pt x="9276609" y="3511488"/>
                  <a:pt x="12180505" y="3072495"/>
                </a:cubicBezTo>
                <a:close/>
                <a:moveTo>
                  <a:pt x="10880527" y="1460"/>
                </a:moveTo>
                <a:cubicBezTo>
                  <a:pt x="10993914" y="12348"/>
                  <a:pt x="11112009" y="105600"/>
                  <a:pt x="11230755" y="237817"/>
                </a:cubicBezTo>
                <a:lnTo>
                  <a:pt x="11291182" y="309548"/>
                </a:lnTo>
                <a:lnTo>
                  <a:pt x="11319873" y="343607"/>
                </a:lnTo>
                <a:cubicBezTo>
                  <a:pt x="11631770" y="734696"/>
                  <a:pt x="11941165" y="1319511"/>
                  <a:pt x="12174681" y="1313033"/>
                </a:cubicBezTo>
                <a:lnTo>
                  <a:pt x="12192000" y="1310379"/>
                </a:lnTo>
                <a:lnTo>
                  <a:pt x="12192000" y="3070671"/>
                </a:lnTo>
                <a:lnTo>
                  <a:pt x="12180505" y="3072494"/>
                </a:lnTo>
                <a:cubicBezTo>
                  <a:pt x="9276609" y="3511487"/>
                  <a:pt x="2194274" y="3387756"/>
                  <a:pt x="100891" y="3214087"/>
                </a:cubicBezTo>
                <a:lnTo>
                  <a:pt x="0" y="3205306"/>
                </a:lnTo>
                <a:lnTo>
                  <a:pt x="0" y="1772414"/>
                </a:lnTo>
                <a:lnTo>
                  <a:pt x="21273" y="1747856"/>
                </a:lnTo>
                <a:cubicBezTo>
                  <a:pt x="30336" y="1736153"/>
                  <a:pt x="37789" y="1725013"/>
                  <a:pt x="43448" y="1714478"/>
                </a:cubicBezTo>
                <a:cubicBezTo>
                  <a:pt x="224546" y="1377358"/>
                  <a:pt x="533857" y="1112825"/>
                  <a:pt x="1081961" y="1182185"/>
                </a:cubicBezTo>
                <a:cubicBezTo>
                  <a:pt x="1630065" y="1251545"/>
                  <a:pt x="2598062" y="2162896"/>
                  <a:pt x="3332074" y="2130636"/>
                </a:cubicBezTo>
                <a:cubicBezTo>
                  <a:pt x="4066085" y="2098376"/>
                  <a:pt x="4904268" y="1075726"/>
                  <a:pt x="5486028" y="988623"/>
                </a:cubicBezTo>
                <a:cubicBezTo>
                  <a:pt x="6067788" y="901520"/>
                  <a:pt x="6421972" y="1627377"/>
                  <a:pt x="6822633" y="1608020"/>
                </a:cubicBezTo>
                <a:cubicBezTo>
                  <a:pt x="7223293" y="1588664"/>
                  <a:pt x="7446061" y="966041"/>
                  <a:pt x="7889993" y="872487"/>
                </a:cubicBezTo>
                <a:cubicBezTo>
                  <a:pt x="8333926" y="778932"/>
                  <a:pt x="8987805" y="1191863"/>
                  <a:pt x="9486227" y="1046692"/>
                </a:cubicBezTo>
                <a:cubicBezTo>
                  <a:pt x="9735438" y="974107"/>
                  <a:pt x="9970626" y="701911"/>
                  <a:pt x="10200204" y="453305"/>
                </a:cubicBezTo>
                <a:lnTo>
                  <a:pt x="10338100" y="309548"/>
                </a:lnTo>
                <a:lnTo>
                  <a:pt x="10371468" y="274762"/>
                </a:lnTo>
                <a:cubicBezTo>
                  <a:pt x="10541943" y="107617"/>
                  <a:pt x="10710446" y="-14871"/>
                  <a:pt x="10880527" y="1460"/>
                </a:cubicBezTo>
                <a:close/>
              </a:path>
            </a:pathLst>
          </a:cu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dirty="0"/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BCF11B2A-2FB3-48FE-82D3-8D426AD86D3C}"/>
              </a:ext>
            </a:extLst>
          </p:cNvPr>
          <p:cNvCxnSpPr/>
          <p:nvPr/>
        </p:nvCxnSpPr>
        <p:spPr>
          <a:xfrm>
            <a:off x="5643576" y="2994559"/>
            <a:ext cx="0" cy="134016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ísļïḑ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ED0EDAA7-918B-4682-AA3F-1C31849391BF}"/>
              </a:ext>
            </a:extLst>
          </p:cNvPr>
          <p:cNvSpPr/>
          <p:nvPr/>
        </p:nvSpPr>
        <p:spPr>
          <a:xfrm>
            <a:off x="5546016" y="4334722"/>
            <a:ext cx="195120" cy="195120"/>
          </a:xfrm>
          <a:prstGeom prst="ellipse">
            <a:avLst/>
          </a:prstGeom>
          <a:solidFill>
            <a:schemeClr val="bg1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îşḷïḋ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921D2456-A6A6-43F5-AD86-0A010D24A2F0}"/>
              </a:ext>
            </a:extLst>
          </p:cNvPr>
          <p:cNvSpPr txBox="1"/>
          <p:nvPr/>
        </p:nvSpPr>
        <p:spPr>
          <a:xfrm>
            <a:off x="5189956" y="2529640"/>
            <a:ext cx="907243" cy="446696"/>
          </a:xfrm>
          <a:prstGeom prst="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1856K</a:t>
            </a:r>
            <a:endParaRPr lang="id-ID" dirty="0"/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B24F81D1-3F76-4F16-B641-9153E0B70166}"/>
              </a:ext>
            </a:extLst>
          </p:cNvPr>
          <p:cNvCxnSpPr/>
          <p:nvPr/>
        </p:nvCxnSpPr>
        <p:spPr>
          <a:xfrm>
            <a:off x="7346817" y="3250089"/>
            <a:ext cx="0" cy="1340165"/>
          </a:xfrm>
          <a:prstGeom prst="line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íṩľîd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3A2922A5-AEBA-4575-8D2B-C4A81CC45512}"/>
              </a:ext>
            </a:extLst>
          </p:cNvPr>
          <p:cNvSpPr/>
          <p:nvPr/>
        </p:nvSpPr>
        <p:spPr>
          <a:xfrm>
            <a:off x="7249257" y="4590252"/>
            <a:ext cx="195120" cy="195120"/>
          </a:xfrm>
          <a:prstGeom prst="ellipse">
            <a:avLst/>
          </a:prstGeom>
          <a:solidFill>
            <a:schemeClr val="bg1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ïşļiď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921D2456-A6A6-43F5-AD86-0A010D24A2F0}"/>
              </a:ext>
            </a:extLst>
          </p:cNvPr>
          <p:cNvSpPr txBox="1"/>
          <p:nvPr/>
        </p:nvSpPr>
        <p:spPr>
          <a:xfrm>
            <a:off x="6893197" y="2785170"/>
            <a:ext cx="907243" cy="446696"/>
          </a:xfrm>
          <a:prstGeom prst="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/>
              <a:t>998K</a:t>
            </a:r>
            <a:endParaRPr lang="id-ID" dirty="0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6725F151-9B6C-4A42-8469-8FDD6F9638FB}"/>
              </a:ext>
            </a:extLst>
          </p:cNvPr>
          <p:cNvCxnSpPr/>
          <p:nvPr/>
        </p:nvCxnSpPr>
        <p:spPr>
          <a:xfrm>
            <a:off x="10753303" y="2017992"/>
            <a:ext cx="0" cy="134016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íS1iḓ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36304826-D6F9-4287-A679-7397005440B0}"/>
              </a:ext>
            </a:extLst>
          </p:cNvPr>
          <p:cNvSpPr/>
          <p:nvPr/>
        </p:nvSpPr>
        <p:spPr>
          <a:xfrm>
            <a:off x="10655743" y="3358155"/>
            <a:ext cx="195120" cy="195120"/>
          </a:xfrm>
          <a:prstGeom prst="ellipse">
            <a:avLst/>
          </a:prstGeom>
          <a:solidFill>
            <a:schemeClr val="bg1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ï$lîḍ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921D2456-A6A6-43F5-AD86-0A010D24A2F0}"/>
              </a:ext>
            </a:extLst>
          </p:cNvPr>
          <p:cNvSpPr txBox="1"/>
          <p:nvPr/>
        </p:nvSpPr>
        <p:spPr>
          <a:xfrm>
            <a:off x="10299681" y="1553073"/>
            <a:ext cx="907243" cy="446696"/>
          </a:xfrm>
          <a:prstGeom prst="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3608K</a:t>
            </a:r>
            <a:endParaRPr lang="id-ID" dirty="0"/>
          </a:p>
        </p:txBody>
      </p:sp>
      <p:grpSp>
        <p:nvGrpSpPr>
          <p:cNvPr id="24" name="íŝļîḋ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839188B4-1927-4109-B61F-15497198D1A8}"/>
              </a:ext>
            </a:extLst>
          </p:cNvPr>
          <p:cNvGrpSpPr/>
          <p:nvPr/>
        </p:nvGrpSpPr>
        <p:grpSpPr>
          <a:xfrm>
            <a:off x="673101" y="1477687"/>
            <a:ext cx="535551" cy="535550"/>
            <a:chOff x="673100" y="1477687"/>
            <a:chExt cx="535550" cy="535550"/>
          </a:xfrm>
        </p:grpSpPr>
        <p:sp>
          <p:nvSpPr>
            <p:cNvPr id="28" name="îSḻiḓe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="" id="{96B31443-08CB-4677-8E2B-53CE5D638795}"/>
                </a:ext>
              </a:extLst>
            </p:cNvPr>
            <p:cNvSpPr/>
            <p:nvPr/>
          </p:nvSpPr>
          <p:spPr>
            <a:xfrm>
              <a:off x="673100" y="1477687"/>
              <a:ext cx="535550" cy="535550"/>
            </a:xfrm>
            <a:prstGeom prst="ellipse">
              <a:avLst/>
            </a:prstGeom>
            <a:solidFill>
              <a:srgbClr val="75ADBE"/>
            </a:solidFill>
            <a:ln>
              <a:solidFill>
                <a:srgbClr val="75AD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/>
            </a:p>
          </p:txBody>
        </p:sp>
        <p:sp>
          <p:nvSpPr>
            <p:cNvPr id="29" name="íṣlîḍe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="" id="{4AB9A269-DB24-4288-BD2F-8F7728017E01}"/>
                </a:ext>
              </a:extLst>
            </p:cNvPr>
            <p:cNvSpPr/>
            <p:nvPr/>
          </p:nvSpPr>
          <p:spPr>
            <a:xfrm>
              <a:off x="784174" y="1614172"/>
              <a:ext cx="313404" cy="262580"/>
            </a:xfrm>
            <a:custGeom>
              <a:avLst/>
              <a:gdLst>
                <a:gd name="connsiteX0" fmla="*/ 552739 w 609615"/>
                <a:gd name="connsiteY0" fmla="*/ 397213 h 510753"/>
                <a:gd name="connsiteX1" fmla="*/ 609615 w 609615"/>
                <a:gd name="connsiteY1" fmla="*/ 453983 h 510753"/>
                <a:gd name="connsiteX2" fmla="*/ 552739 w 609615"/>
                <a:gd name="connsiteY2" fmla="*/ 510753 h 510753"/>
                <a:gd name="connsiteX3" fmla="*/ 495863 w 609615"/>
                <a:gd name="connsiteY3" fmla="*/ 453983 h 510753"/>
                <a:gd name="connsiteX4" fmla="*/ 552739 w 609615"/>
                <a:gd name="connsiteY4" fmla="*/ 397213 h 510753"/>
                <a:gd name="connsiteX5" fmla="*/ 547870 w 609615"/>
                <a:gd name="connsiteY5" fmla="*/ 198571 h 510753"/>
                <a:gd name="connsiteX6" fmla="*/ 604746 w 609615"/>
                <a:gd name="connsiteY6" fmla="*/ 255341 h 510753"/>
                <a:gd name="connsiteX7" fmla="*/ 547870 w 609615"/>
                <a:gd name="connsiteY7" fmla="*/ 312111 h 510753"/>
                <a:gd name="connsiteX8" fmla="*/ 490994 w 609615"/>
                <a:gd name="connsiteY8" fmla="*/ 255341 h 510753"/>
                <a:gd name="connsiteX9" fmla="*/ 547870 w 609615"/>
                <a:gd name="connsiteY9" fmla="*/ 198571 h 510753"/>
                <a:gd name="connsiteX10" fmla="*/ 119644 w 609615"/>
                <a:gd name="connsiteY10" fmla="*/ 191797 h 510753"/>
                <a:gd name="connsiteX11" fmla="*/ 127891 w 609615"/>
                <a:gd name="connsiteY11" fmla="*/ 196674 h 510753"/>
                <a:gd name="connsiteX12" fmla="*/ 121502 w 609615"/>
                <a:gd name="connsiteY12" fmla="*/ 203292 h 510753"/>
                <a:gd name="connsiteX13" fmla="*/ 129982 w 609615"/>
                <a:gd name="connsiteY13" fmla="*/ 212233 h 510753"/>
                <a:gd name="connsiteX14" fmla="*/ 122664 w 609615"/>
                <a:gd name="connsiteY14" fmla="*/ 226050 h 510753"/>
                <a:gd name="connsiteX15" fmla="*/ 115462 w 609615"/>
                <a:gd name="connsiteY15" fmla="*/ 225702 h 510753"/>
                <a:gd name="connsiteX16" fmla="*/ 109306 w 609615"/>
                <a:gd name="connsiteY16" fmla="*/ 211652 h 510753"/>
                <a:gd name="connsiteX17" fmla="*/ 117669 w 609615"/>
                <a:gd name="connsiteY17" fmla="*/ 203176 h 510753"/>
                <a:gd name="connsiteX18" fmla="*/ 111513 w 609615"/>
                <a:gd name="connsiteY18" fmla="*/ 196441 h 510753"/>
                <a:gd name="connsiteX19" fmla="*/ 88250 w 609615"/>
                <a:gd name="connsiteY19" fmla="*/ 191374 h 510753"/>
                <a:gd name="connsiteX20" fmla="*/ 111272 w 609615"/>
                <a:gd name="connsiteY20" fmla="*/ 231774 h 510753"/>
                <a:gd name="connsiteX21" fmla="*/ 119760 w 609615"/>
                <a:gd name="connsiteY21" fmla="*/ 238160 h 510753"/>
                <a:gd name="connsiteX22" fmla="*/ 128364 w 609615"/>
                <a:gd name="connsiteY22" fmla="*/ 231891 h 510753"/>
                <a:gd name="connsiteX23" fmla="*/ 152316 w 609615"/>
                <a:gd name="connsiteY23" fmla="*/ 191490 h 510753"/>
                <a:gd name="connsiteX24" fmla="*/ 195918 w 609615"/>
                <a:gd name="connsiteY24" fmla="*/ 193812 h 510753"/>
                <a:gd name="connsiteX25" fmla="*/ 228241 w 609615"/>
                <a:gd name="connsiteY25" fmla="*/ 204725 h 510753"/>
                <a:gd name="connsiteX26" fmla="*/ 239287 w 609615"/>
                <a:gd name="connsiteY26" fmla="*/ 236302 h 510753"/>
                <a:gd name="connsiteX27" fmla="*/ 239287 w 609615"/>
                <a:gd name="connsiteY27" fmla="*/ 249653 h 510753"/>
                <a:gd name="connsiteX28" fmla="*/ 183360 w 609615"/>
                <a:gd name="connsiteY28" fmla="*/ 461987 h 510753"/>
                <a:gd name="connsiteX29" fmla="*/ 132433 w 609615"/>
                <a:gd name="connsiteY29" fmla="*/ 501227 h 510753"/>
                <a:gd name="connsiteX30" fmla="*/ 122085 w 609615"/>
                <a:gd name="connsiteY30" fmla="*/ 501227 h 510753"/>
                <a:gd name="connsiteX31" fmla="*/ 68949 w 609615"/>
                <a:gd name="connsiteY31" fmla="*/ 462568 h 510753"/>
                <a:gd name="connsiteX32" fmla="*/ 0 w 609615"/>
                <a:gd name="connsiteY32" fmla="*/ 249769 h 510753"/>
                <a:gd name="connsiteX33" fmla="*/ 0 w 609615"/>
                <a:gd name="connsiteY33" fmla="*/ 236302 h 510753"/>
                <a:gd name="connsiteX34" fmla="*/ 11046 w 609615"/>
                <a:gd name="connsiteY34" fmla="*/ 204725 h 510753"/>
                <a:gd name="connsiteX35" fmla="*/ 43369 w 609615"/>
                <a:gd name="connsiteY35" fmla="*/ 193812 h 510753"/>
                <a:gd name="connsiteX36" fmla="*/ 138106 w 609615"/>
                <a:gd name="connsiteY36" fmla="*/ 151894 h 510753"/>
                <a:gd name="connsiteX37" fmla="*/ 143448 w 609615"/>
                <a:gd name="connsiteY37" fmla="*/ 154218 h 510753"/>
                <a:gd name="connsiteX38" fmla="*/ 141125 w 609615"/>
                <a:gd name="connsiteY38" fmla="*/ 159679 h 510753"/>
                <a:gd name="connsiteX39" fmla="*/ 118014 w 609615"/>
                <a:gd name="connsiteY39" fmla="*/ 164559 h 510753"/>
                <a:gd name="connsiteX40" fmla="*/ 98271 w 609615"/>
                <a:gd name="connsiteY40" fmla="*/ 158982 h 510753"/>
                <a:gd name="connsiteX41" fmla="*/ 97691 w 609615"/>
                <a:gd name="connsiteY41" fmla="*/ 153172 h 510753"/>
                <a:gd name="connsiteX42" fmla="*/ 103497 w 609615"/>
                <a:gd name="connsiteY42" fmla="*/ 152591 h 510753"/>
                <a:gd name="connsiteX43" fmla="*/ 138106 w 609615"/>
                <a:gd name="connsiteY43" fmla="*/ 151894 h 510753"/>
                <a:gd name="connsiteX44" fmla="*/ 139648 w 609615"/>
                <a:gd name="connsiteY44" fmla="*/ 119739 h 510753"/>
                <a:gd name="connsiteX45" fmla="*/ 149316 w 609615"/>
                <a:gd name="connsiteY45" fmla="*/ 134921 h 510753"/>
                <a:gd name="connsiteX46" fmla="*/ 129981 w 609615"/>
                <a:gd name="connsiteY46" fmla="*/ 134921 h 510753"/>
                <a:gd name="connsiteX47" fmla="*/ 139648 w 609615"/>
                <a:gd name="connsiteY47" fmla="*/ 119739 h 510753"/>
                <a:gd name="connsiteX48" fmla="*/ 91170 w 609615"/>
                <a:gd name="connsiteY48" fmla="*/ 119739 h 510753"/>
                <a:gd name="connsiteX49" fmla="*/ 100838 w 609615"/>
                <a:gd name="connsiteY49" fmla="*/ 134921 h 510753"/>
                <a:gd name="connsiteX50" fmla="*/ 81503 w 609615"/>
                <a:gd name="connsiteY50" fmla="*/ 134921 h 510753"/>
                <a:gd name="connsiteX51" fmla="*/ 91170 w 609615"/>
                <a:gd name="connsiteY51" fmla="*/ 119739 h 510753"/>
                <a:gd name="connsiteX52" fmla="*/ 95591 w 609615"/>
                <a:gd name="connsiteY52" fmla="*/ 95554 h 510753"/>
                <a:gd name="connsiteX53" fmla="*/ 67686 w 609615"/>
                <a:gd name="connsiteY53" fmla="*/ 130042 h 510753"/>
                <a:gd name="connsiteX54" fmla="*/ 67686 w 609615"/>
                <a:gd name="connsiteY54" fmla="*/ 157679 h 510753"/>
                <a:gd name="connsiteX55" fmla="*/ 84313 w 609615"/>
                <a:gd name="connsiteY55" fmla="*/ 174168 h 510753"/>
                <a:gd name="connsiteX56" fmla="*/ 153379 w 609615"/>
                <a:gd name="connsiteY56" fmla="*/ 174168 h 510753"/>
                <a:gd name="connsiteX57" fmla="*/ 169890 w 609615"/>
                <a:gd name="connsiteY57" fmla="*/ 157562 h 510753"/>
                <a:gd name="connsiteX58" fmla="*/ 169890 w 609615"/>
                <a:gd name="connsiteY58" fmla="*/ 112043 h 510753"/>
                <a:gd name="connsiteX59" fmla="*/ 100359 w 609615"/>
                <a:gd name="connsiteY59" fmla="*/ 95554 h 510753"/>
                <a:gd name="connsiteX60" fmla="*/ 305807 w 609615"/>
                <a:gd name="connsiteY60" fmla="*/ 35565 h 510753"/>
                <a:gd name="connsiteX61" fmla="*/ 415442 w 609615"/>
                <a:gd name="connsiteY61" fmla="*/ 35565 h 510753"/>
                <a:gd name="connsiteX62" fmla="*/ 433695 w 609615"/>
                <a:gd name="connsiteY62" fmla="*/ 53792 h 510753"/>
                <a:gd name="connsiteX63" fmla="*/ 415442 w 609615"/>
                <a:gd name="connsiteY63" fmla="*/ 72018 h 510753"/>
                <a:gd name="connsiteX64" fmla="*/ 324060 w 609615"/>
                <a:gd name="connsiteY64" fmla="*/ 72018 h 510753"/>
                <a:gd name="connsiteX65" fmla="*/ 324060 w 609615"/>
                <a:gd name="connsiteY65" fmla="*/ 237103 h 510753"/>
                <a:gd name="connsiteX66" fmla="*/ 415442 w 609615"/>
                <a:gd name="connsiteY66" fmla="*/ 237103 h 510753"/>
                <a:gd name="connsiteX67" fmla="*/ 433695 w 609615"/>
                <a:gd name="connsiteY67" fmla="*/ 255330 h 510753"/>
                <a:gd name="connsiteX68" fmla="*/ 415442 w 609615"/>
                <a:gd name="connsiteY68" fmla="*/ 273556 h 510753"/>
                <a:gd name="connsiteX69" fmla="*/ 324060 w 609615"/>
                <a:gd name="connsiteY69" fmla="*/ 273556 h 510753"/>
                <a:gd name="connsiteX70" fmla="*/ 324060 w 609615"/>
                <a:gd name="connsiteY70" fmla="*/ 469290 h 510753"/>
                <a:gd name="connsiteX71" fmla="*/ 415442 w 609615"/>
                <a:gd name="connsiteY71" fmla="*/ 469290 h 510753"/>
                <a:gd name="connsiteX72" fmla="*/ 433695 w 609615"/>
                <a:gd name="connsiteY72" fmla="*/ 487516 h 510753"/>
                <a:gd name="connsiteX73" fmla="*/ 415442 w 609615"/>
                <a:gd name="connsiteY73" fmla="*/ 505743 h 510753"/>
                <a:gd name="connsiteX74" fmla="*/ 305807 w 609615"/>
                <a:gd name="connsiteY74" fmla="*/ 505743 h 510753"/>
                <a:gd name="connsiteX75" fmla="*/ 287554 w 609615"/>
                <a:gd name="connsiteY75" fmla="*/ 487516 h 510753"/>
                <a:gd name="connsiteX76" fmla="*/ 287554 w 609615"/>
                <a:gd name="connsiteY76" fmla="*/ 53792 h 510753"/>
                <a:gd name="connsiteX77" fmla="*/ 305807 w 609615"/>
                <a:gd name="connsiteY77" fmla="*/ 35565 h 510753"/>
                <a:gd name="connsiteX78" fmla="*/ 117102 w 609615"/>
                <a:gd name="connsiteY78" fmla="*/ 32037 h 510753"/>
                <a:gd name="connsiteX79" fmla="*/ 179890 w 609615"/>
                <a:gd name="connsiteY79" fmla="*/ 108676 h 510753"/>
                <a:gd name="connsiteX80" fmla="*/ 178262 w 609615"/>
                <a:gd name="connsiteY80" fmla="*/ 109373 h 510753"/>
                <a:gd name="connsiteX81" fmla="*/ 178262 w 609615"/>
                <a:gd name="connsiteY81" fmla="*/ 157679 h 510753"/>
                <a:gd name="connsiteX82" fmla="*/ 153379 w 609615"/>
                <a:gd name="connsiteY82" fmla="*/ 182412 h 510753"/>
                <a:gd name="connsiteX83" fmla="*/ 84313 w 609615"/>
                <a:gd name="connsiteY83" fmla="*/ 182412 h 510753"/>
                <a:gd name="connsiteX84" fmla="*/ 59430 w 609615"/>
                <a:gd name="connsiteY84" fmla="*/ 157562 h 510753"/>
                <a:gd name="connsiteX85" fmla="*/ 59430 w 609615"/>
                <a:gd name="connsiteY85" fmla="*/ 133642 h 510753"/>
                <a:gd name="connsiteX86" fmla="*/ 55593 w 609615"/>
                <a:gd name="connsiteY86" fmla="*/ 134803 h 510753"/>
                <a:gd name="connsiteX87" fmla="*/ 117102 w 609615"/>
                <a:gd name="connsiteY87" fmla="*/ 32037 h 510753"/>
                <a:gd name="connsiteX88" fmla="*/ 543107 w 609615"/>
                <a:gd name="connsiteY88" fmla="*/ 0 h 510753"/>
                <a:gd name="connsiteX89" fmla="*/ 599948 w 609615"/>
                <a:gd name="connsiteY89" fmla="*/ 56770 h 510753"/>
                <a:gd name="connsiteX90" fmla="*/ 543107 w 609615"/>
                <a:gd name="connsiteY90" fmla="*/ 113540 h 510753"/>
                <a:gd name="connsiteX91" fmla="*/ 486266 w 609615"/>
                <a:gd name="connsiteY91" fmla="*/ 56770 h 510753"/>
                <a:gd name="connsiteX92" fmla="*/ 543107 w 609615"/>
                <a:gd name="connsiteY92" fmla="*/ 0 h 51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609615" h="510753">
                  <a:moveTo>
                    <a:pt x="552739" y="397213"/>
                  </a:moveTo>
                  <a:cubicBezTo>
                    <a:pt x="584151" y="397213"/>
                    <a:pt x="609615" y="422630"/>
                    <a:pt x="609615" y="453983"/>
                  </a:cubicBezTo>
                  <a:cubicBezTo>
                    <a:pt x="609615" y="485336"/>
                    <a:pt x="584151" y="510753"/>
                    <a:pt x="552739" y="510753"/>
                  </a:cubicBezTo>
                  <a:cubicBezTo>
                    <a:pt x="521327" y="510753"/>
                    <a:pt x="495863" y="485336"/>
                    <a:pt x="495863" y="453983"/>
                  </a:cubicBezTo>
                  <a:cubicBezTo>
                    <a:pt x="495863" y="422630"/>
                    <a:pt x="521327" y="397213"/>
                    <a:pt x="552739" y="397213"/>
                  </a:cubicBezTo>
                  <a:close/>
                  <a:moveTo>
                    <a:pt x="547870" y="198571"/>
                  </a:moveTo>
                  <a:cubicBezTo>
                    <a:pt x="579282" y="198571"/>
                    <a:pt x="604746" y="223988"/>
                    <a:pt x="604746" y="255341"/>
                  </a:cubicBezTo>
                  <a:cubicBezTo>
                    <a:pt x="604746" y="286694"/>
                    <a:pt x="579282" y="312111"/>
                    <a:pt x="547870" y="312111"/>
                  </a:cubicBezTo>
                  <a:cubicBezTo>
                    <a:pt x="516458" y="312111"/>
                    <a:pt x="490994" y="286694"/>
                    <a:pt x="490994" y="255341"/>
                  </a:cubicBezTo>
                  <a:cubicBezTo>
                    <a:pt x="490994" y="223988"/>
                    <a:pt x="516458" y="198571"/>
                    <a:pt x="547870" y="198571"/>
                  </a:cubicBezTo>
                  <a:close/>
                  <a:moveTo>
                    <a:pt x="119644" y="191797"/>
                  </a:moveTo>
                  <a:lnTo>
                    <a:pt x="127891" y="196674"/>
                  </a:lnTo>
                  <a:lnTo>
                    <a:pt x="121502" y="203292"/>
                  </a:lnTo>
                  <a:lnTo>
                    <a:pt x="129982" y="212233"/>
                  </a:lnTo>
                  <a:lnTo>
                    <a:pt x="122664" y="226050"/>
                  </a:lnTo>
                  <a:cubicBezTo>
                    <a:pt x="120573" y="230114"/>
                    <a:pt x="117321" y="229998"/>
                    <a:pt x="115462" y="225702"/>
                  </a:cubicBezTo>
                  <a:lnTo>
                    <a:pt x="109306" y="211652"/>
                  </a:lnTo>
                  <a:lnTo>
                    <a:pt x="117669" y="203176"/>
                  </a:lnTo>
                  <a:lnTo>
                    <a:pt x="111513" y="196441"/>
                  </a:lnTo>
                  <a:close/>
                  <a:moveTo>
                    <a:pt x="88250" y="191374"/>
                  </a:moveTo>
                  <a:lnTo>
                    <a:pt x="111272" y="231774"/>
                  </a:lnTo>
                  <a:cubicBezTo>
                    <a:pt x="113597" y="235954"/>
                    <a:pt x="116620" y="238160"/>
                    <a:pt x="119760" y="238160"/>
                  </a:cubicBezTo>
                  <a:cubicBezTo>
                    <a:pt x="123015" y="238160"/>
                    <a:pt x="126038" y="235954"/>
                    <a:pt x="128364" y="231891"/>
                  </a:cubicBezTo>
                  <a:lnTo>
                    <a:pt x="152316" y="191490"/>
                  </a:lnTo>
                  <a:lnTo>
                    <a:pt x="195918" y="193812"/>
                  </a:lnTo>
                  <a:cubicBezTo>
                    <a:pt x="207894" y="194392"/>
                    <a:pt x="222195" y="199268"/>
                    <a:pt x="228241" y="204725"/>
                  </a:cubicBezTo>
                  <a:cubicBezTo>
                    <a:pt x="234520" y="210297"/>
                    <a:pt x="239287" y="224112"/>
                    <a:pt x="239287" y="236302"/>
                  </a:cubicBezTo>
                  <a:lnTo>
                    <a:pt x="239287" y="249653"/>
                  </a:lnTo>
                  <a:lnTo>
                    <a:pt x="183360" y="461987"/>
                  </a:lnTo>
                  <a:cubicBezTo>
                    <a:pt x="177663" y="483581"/>
                    <a:pt x="154874" y="501227"/>
                    <a:pt x="132433" y="501227"/>
                  </a:cubicBezTo>
                  <a:lnTo>
                    <a:pt x="122085" y="501227"/>
                  </a:lnTo>
                  <a:cubicBezTo>
                    <a:pt x="99645" y="501227"/>
                    <a:pt x="75925" y="483929"/>
                    <a:pt x="68949" y="462568"/>
                  </a:cubicBezTo>
                  <a:lnTo>
                    <a:pt x="0" y="249769"/>
                  </a:lnTo>
                  <a:lnTo>
                    <a:pt x="0" y="236302"/>
                  </a:lnTo>
                  <a:cubicBezTo>
                    <a:pt x="0" y="224112"/>
                    <a:pt x="4883" y="210297"/>
                    <a:pt x="11046" y="204725"/>
                  </a:cubicBezTo>
                  <a:cubicBezTo>
                    <a:pt x="17208" y="199268"/>
                    <a:pt x="31393" y="194509"/>
                    <a:pt x="43369" y="193812"/>
                  </a:cubicBezTo>
                  <a:close/>
                  <a:moveTo>
                    <a:pt x="138106" y="151894"/>
                  </a:moveTo>
                  <a:cubicBezTo>
                    <a:pt x="140196" y="151081"/>
                    <a:pt x="142635" y="152127"/>
                    <a:pt x="143448" y="154218"/>
                  </a:cubicBezTo>
                  <a:cubicBezTo>
                    <a:pt x="144377" y="156426"/>
                    <a:pt x="143332" y="158866"/>
                    <a:pt x="141125" y="159679"/>
                  </a:cubicBezTo>
                  <a:cubicBezTo>
                    <a:pt x="131950" y="163281"/>
                    <a:pt x="124286" y="164559"/>
                    <a:pt x="118014" y="164559"/>
                  </a:cubicBezTo>
                  <a:cubicBezTo>
                    <a:pt x="105239" y="164559"/>
                    <a:pt x="98620" y="159330"/>
                    <a:pt x="98271" y="158982"/>
                  </a:cubicBezTo>
                  <a:cubicBezTo>
                    <a:pt x="96529" y="157588"/>
                    <a:pt x="96181" y="154915"/>
                    <a:pt x="97691" y="153172"/>
                  </a:cubicBezTo>
                  <a:cubicBezTo>
                    <a:pt x="99084" y="151430"/>
                    <a:pt x="101639" y="151081"/>
                    <a:pt x="103497" y="152591"/>
                  </a:cubicBezTo>
                  <a:cubicBezTo>
                    <a:pt x="103962" y="152940"/>
                    <a:pt x="114995" y="161073"/>
                    <a:pt x="138106" y="151894"/>
                  </a:cubicBezTo>
                  <a:close/>
                  <a:moveTo>
                    <a:pt x="139648" y="119739"/>
                  </a:moveTo>
                  <a:cubicBezTo>
                    <a:pt x="147918" y="120435"/>
                    <a:pt x="149316" y="134921"/>
                    <a:pt x="149316" y="134921"/>
                  </a:cubicBezTo>
                  <a:lnTo>
                    <a:pt x="129981" y="134921"/>
                  </a:lnTo>
                  <a:cubicBezTo>
                    <a:pt x="129981" y="134921"/>
                    <a:pt x="131379" y="119044"/>
                    <a:pt x="139648" y="119739"/>
                  </a:cubicBezTo>
                  <a:close/>
                  <a:moveTo>
                    <a:pt x="91170" y="119739"/>
                  </a:moveTo>
                  <a:cubicBezTo>
                    <a:pt x="99440" y="120435"/>
                    <a:pt x="100838" y="134921"/>
                    <a:pt x="100838" y="134921"/>
                  </a:cubicBezTo>
                  <a:lnTo>
                    <a:pt x="81503" y="134921"/>
                  </a:lnTo>
                  <a:cubicBezTo>
                    <a:pt x="81503" y="134921"/>
                    <a:pt x="82901" y="119044"/>
                    <a:pt x="91170" y="119739"/>
                  </a:cubicBezTo>
                  <a:close/>
                  <a:moveTo>
                    <a:pt x="95591" y="95554"/>
                  </a:moveTo>
                  <a:cubicBezTo>
                    <a:pt x="92685" y="103451"/>
                    <a:pt x="84429" y="120752"/>
                    <a:pt x="67686" y="130042"/>
                  </a:cubicBezTo>
                  <a:lnTo>
                    <a:pt x="67686" y="157679"/>
                  </a:lnTo>
                  <a:cubicBezTo>
                    <a:pt x="67686" y="166736"/>
                    <a:pt x="75127" y="174168"/>
                    <a:pt x="84313" y="174168"/>
                  </a:cubicBezTo>
                  <a:lnTo>
                    <a:pt x="153379" y="174168"/>
                  </a:lnTo>
                  <a:cubicBezTo>
                    <a:pt x="162449" y="174168"/>
                    <a:pt x="169890" y="166736"/>
                    <a:pt x="169890" y="157562"/>
                  </a:cubicBezTo>
                  <a:lnTo>
                    <a:pt x="169890" y="112043"/>
                  </a:lnTo>
                  <a:cubicBezTo>
                    <a:pt x="153961" y="116340"/>
                    <a:pt x="122102" y="120752"/>
                    <a:pt x="100359" y="95554"/>
                  </a:cubicBezTo>
                  <a:close/>
                  <a:moveTo>
                    <a:pt x="305807" y="35565"/>
                  </a:moveTo>
                  <a:lnTo>
                    <a:pt x="415442" y="35565"/>
                  </a:lnTo>
                  <a:cubicBezTo>
                    <a:pt x="425557" y="35565"/>
                    <a:pt x="433695" y="43692"/>
                    <a:pt x="433695" y="53792"/>
                  </a:cubicBezTo>
                  <a:cubicBezTo>
                    <a:pt x="433695" y="63892"/>
                    <a:pt x="425557" y="72018"/>
                    <a:pt x="415442" y="72018"/>
                  </a:cubicBezTo>
                  <a:lnTo>
                    <a:pt x="324060" y="72018"/>
                  </a:lnTo>
                  <a:lnTo>
                    <a:pt x="324060" y="237103"/>
                  </a:lnTo>
                  <a:lnTo>
                    <a:pt x="415442" y="237103"/>
                  </a:lnTo>
                  <a:cubicBezTo>
                    <a:pt x="425557" y="237103"/>
                    <a:pt x="433695" y="245346"/>
                    <a:pt x="433695" y="255330"/>
                  </a:cubicBezTo>
                  <a:cubicBezTo>
                    <a:pt x="433695" y="265430"/>
                    <a:pt x="425557" y="273556"/>
                    <a:pt x="415442" y="273556"/>
                  </a:cubicBezTo>
                  <a:lnTo>
                    <a:pt x="324060" y="273556"/>
                  </a:lnTo>
                  <a:lnTo>
                    <a:pt x="324060" y="469290"/>
                  </a:lnTo>
                  <a:lnTo>
                    <a:pt x="415442" y="469290"/>
                  </a:lnTo>
                  <a:cubicBezTo>
                    <a:pt x="425557" y="469290"/>
                    <a:pt x="433695" y="477416"/>
                    <a:pt x="433695" y="487516"/>
                  </a:cubicBezTo>
                  <a:cubicBezTo>
                    <a:pt x="433695" y="497617"/>
                    <a:pt x="425557" y="505743"/>
                    <a:pt x="415442" y="505743"/>
                  </a:cubicBezTo>
                  <a:lnTo>
                    <a:pt x="305807" y="505743"/>
                  </a:lnTo>
                  <a:cubicBezTo>
                    <a:pt x="295692" y="505743"/>
                    <a:pt x="287554" y="497617"/>
                    <a:pt x="287554" y="487516"/>
                  </a:cubicBezTo>
                  <a:lnTo>
                    <a:pt x="287554" y="53792"/>
                  </a:lnTo>
                  <a:cubicBezTo>
                    <a:pt x="287554" y="43692"/>
                    <a:pt x="295692" y="35565"/>
                    <a:pt x="305807" y="35565"/>
                  </a:cubicBezTo>
                  <a:close/>
                  <a:moveTo>
                    <a:pt x="117102" y="32037"/>
                  </a:moveTo>
                  <a:cubicBezTo>
                    <a:pt x="195819" y="32037"/>
                    <a:pt x="179890" y="108676"/>
                    <a:pt x="179890" y="108676"/>
                  </a:cubicBezTo>
                  <a:cubicBezTo>
                    <a:pt x="179890" y="108676"/>
                    <a:pt x="179308" y="108908"/>
                    <a:pt x="178262" y="109373"/>
                  </a:cubicBezTo>
                  <a:lnTo>
                    <a:pt x="178262" y="157679"/>
                  </a:lnTo>
                  <a:cubicBezTo>
                    <a:pt x="178262" y="171381"/>
                    <a:pt x="167099" y="182412"/>
                    <a:pt x="153379" y="182412"/>
                  </a:cubicBezTo>
                  <a:lnTo>
                    <a:pt x="84313" y="182412"/>
                  </a:lnTo>
                  <a:cubicBezTo>
                    <a:pt x="70593" y="182412"/>
                    <a:pt x="59430" y="171265"/>
                    <a:pt x="59430" y="157562"/>
                  </a:cubicBezTo>
                  <a:lnTo>
                    <a:pt x="59430" y="133642"/>
                  </a:lnTo>
                  <a:cubicBezTo>
                    <a:pt x="58151" y="134106"/>
                    <a:pt x="56872" y="134571"/>
                    <a:pt x="55593" y="134803"/>
                  </a:cubicBezTo>
                  <a:cubicBezTo>
                    <a:pt x="55593" y="134803"/>
                    <a:pt x="34083" y="32153"/>
                    <a:pt x="117102" y="32037"/>
                  </a:cubicBezTo>
                  <a:close/>
                  <a:moveTo>
                    <a:pt x="543107" y="0"/>
                  </a:moveTo>
                  <a:cubicBezTo>
                    <a:pt x="574499" y="0"/>
                    <a:pt x="599948" y="25417"/>
                    <a:pt x="599948" y="56770"/>
                  </a:cubicBezTo>
                  <a:cubicBezTo>
                    <a:pt x="599948" y="88123"/>
                    <a:pt x="574499" y="113540"/>
                    <a:pt x="543107" y="113540"/>
                  </a:cubicBezTo>
                  <a:cubicBezTo>
                    <a:pt x="511715" y="113540"/>
                    <a:pt x="486266" y="88123"/>
                    <a:pt x="486266" y="56770"/>
                  </a:cubicBezTo>
                  <a:cubicBezTo>
                    <a:pt x="486266" y="25417"/>
                    <a:pt x="511715" y="0"/>
                    <a:pt x="5431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75AD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18" name="ïśḻíd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F47DF9E3-27DE-4D9C-80DE-EF2CBE8EFAB2}"/>
              </a:ext>
            </a:extLst>
          </p:cNvPr>
          <p:cNvGrpSpPr/>
          <p:nvPr/>
        </p:nvGrpSpPr>
        <p:grpSpPr>
          <a:xfrm>
            <a:off x="673101" y="3195597"/>
            <a:ext cx="535551" cy="535550"/>
            <a:chOff x="673100" y="3195597"/>
            <a:chExt cx="535550" cy="535550"/>
          </a:xfrm>
        </p:grpSpPr>
        <p:sp>
          <p:nvSpPr>
            <p:cNvPr id="22" name="îšlídé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="" id="{A1BFAE51-4575-475A-A7E5-381ACFEC3AD8}"/>
                </a:ext>
              </a:extLst>
            </p:cNvPr>
            <p:cNvSpPr/>
            <p:nvPr/>
          </p:nvSpPr>
          <p:spPr>
            <a:xfrm>
              <a:off x="673100" y="3195597"/>
              <a:ext cx="535550" cy="535550"/>
            </a:xfrm>
            <a:prstGeom prst="ellipse">
              <a:avLst/>
            </a:prstGeom>
            <a:solidFill>
              <a:srgbClr val="75ADBE"/>
            </a:solidFill>
            <a:ln>
              <a:solidFill>
                <a:srgbClr val="75AD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/>
            </a:p>
          </p:txBody>
        </p:sp>
        <p:sp>
          <p:nvSpPr>
            <p:cNvPr id="23" name="îṥ1îd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="" id="{786F00A3-5335-45CE-AA47-3D2B00876343}"/>
                </a:ext>
              </a:extLst>
            </p:cNvPr>
            <p:cNvSpPr/>
            <p:nvPr/>
          </p:nvSpPr>
          <p:spPr>
            <a:xfrm>
              <a:off x="797024" y="3306670"/>
              <a:ext cx="287706" cy="313404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556973" h="606722">
                  <a:moveTo>
                    <a:pt x="480190" y="505602"/>
                  </a:moveTo>
                  <a:cubicBezTo>
                    <a:pt x="522897" y="505602"/>
                    <a:pt x="556973" y="537147"/>
                    <a:pt x="556973" y="556162"/>
                  </a:cubicBezTo>
                  <a:lnTo>
                    <a:pt x="556439" y="586996"/>
                  </a:lnTo>
                  <a:cubicBezTo>
                    <a:pt x="556261" y="597925"/>
                    <a:pt x="547364" y="606722"/>
                    <a:pt x="536420" y="606722"/>
                  </a:cubicBezTo>
                  <a:lnTo>
                    <a:pt x="425206" y="606722"/>
                  </a:lnTo>
                  <a:cubicBezTo>
                    <a:pt x="414173" y="606722"/>
                    <a:pt x="405187" y="597748"/>
                    <a:pt x="405187" y="586640"/>
                  </a:cubicBezTo>
                  <a:lnTo>
                    <a:pt x="405187" y="556162"/>
                  </a:lnTo>
                  <a:cubicBezTo>
                    <a:pt x="405187" y="537147"/>
                    <a:pt x="437573" y="505602"/>
                    <a:pt x="480190" y="505602"/>
                  </a:cubicBezTo>
                  <a:close/>
                  <a:moveTo>
                    <a:pt x="277711" y="505602"/>
                  </a:moveTo>
                  <a:cubicBezTo>
                    <a:pt x="320343" y="505602"/>
                    <a:pt x="354520" y="537147"/>
                    <a:pt x="354520" y="556162"/>
                  </a:cubicBezTo>
                  <a:lnTo>
                    <a:pt x="353986" y="586996"/>
                  </a:lnTo>
                  <a:cubicBezTo>
                    <a:pt x="353808" y="597925"/>
                    <a:pt x="344908" y="606722"/>
                    <a:pt x="333960" y="606722"/>
                  </a:cubicBezTo>
                  <a:lnTo>
                    <a:pt x="222619" y="606722"/>
                  </a:lnTo>
                  <a:cubicBezTo>
                    <a:pt x="211582" y="606722"/>
                    <a:pt x="202593" y="597748"/>
                    <a:pt x="202593" y="586640"/>
                  </a:cubicBezTo>
                  <a:lnTo>
                    <a:pt x="202593" y="556162"/>
                  </a:lnTo>
                  <a:cubicBezTo>
                    <a:pt x="202593" y="537147"/>
                    <a:pt x="234990" y="505602"/>
                    <a:pt x="277711" y="505602"/>
                  </a:cubicBezTo>
                  <a:close/>
                  <a:moveTo>
                    <a:pt x="75118" y="505602"/>
                  </a:moveTo>
                  <a:cubicBezTo>
                    <a:pt x="117839" y="505602"/>
                    <a:pt x="151927" y="537147"/>
                    <a:pt x="151927" y="556162"/>
                  </a:cubicBezTo>
                  <a:lnTo>
                    <a:pt x="151393" y="586996"/>
                  </a:lnTo>
                  <a:cubicBezTo>
                    <a:pt x="151215" y="597925"/>
                    <a:pt x="142315" y="606722"/>
                    <a:pt x="131367" y="606722"/>
                  </a:cubicBezTo>
                  <a:lnTo>
                    <a:pt x="20115" y="606722"/>
                  </a:lnTo>
                  <a:cubicBezTo>
                    <a:pt x="8989" y="606722"/>
                    <a:pt x="0" y="597748"/>
                    <a:pt x="0" y="586640"/>
                  </a:cubicBezTo>
                  <a:lnTo>
                    <a:pt x="0" y="556162"/>
                  </a:lnTo>
                  <a:cubicBezTo>
                    <a:pt x="0" y="537147"/>
                    <a:pt x="32486" y="505602"/>
                    <a:pt x="75118" y="505602"/>
                  </a:cubicBezTo>
                  <a:close/>
                  <a:moveTo>
                    <a:pt x="481080" y="379219"/>
                  </a:moveTo>
                  <a:cubicBezTo>
                    <a:pt x="509043" y="379219"/>
                    <a:pt x="531711" y="401840"/>
                    <a:pt x="531711" y="429744"/>
                  </a:cubicBezTo>
                  <a:cubicBezTo>
                    <a:pt x="531711" y="457648"/>
                    <a:pt x="509043" y="480269"/>
                    <a:pt x="481080" y="480269"/>
                  </a:cubicBezTo>
                  <a:cubicBezTo>
                    <a:pt x="453117" y="480269"/>
                    <a:pt x="430449" y="457648"/>
                    <a:pt x="430449" y="429744"/>
                  </a:cubicBezTo>
                  <a:cubicBezTo>
                    <a:pt x="430449" y="401840"/>
                    <a:pt x="453117" y="379219"/>
                    <a:pt x="481080" y="379219"/>
                  </a:cubicBezTo>
                  <a:close/>
                  <a:moveTo>
                    <a:pt x="278522" y="379219"/>
                  </a:moveTo>
                  <a:cubicBezTo>
                    <a:pt x="306465" y="379219"/>
                    <a:pt x="329118" y="401840"/>
                    <a:pt x="329118" y="429744"/>
                  </a:cubicBezTo>
                  <a:cubicBezTo>
                    <a:pt x="329118" y="457648"/>
                    <a:pt x="306465" y="480269"/>
                    <a:pt x="278522" y="480269"/>
                  </a:cubicBezTo>
                  <a:cubicBezTo>
                    <a:pt x="250579" y="480269"/>
                    <a:pt x="227926" y="457648"/>
                    <a:pt x="227926" y="429744"/>
                  </a:cubicBezTo>
                  <a:cubicBezTo>
                    <a:pt x="227926" y="401840"/>
                    <a:pt x="250579" y="379219"/>
                    <a:pt x="278522" y="379219"/>
                  </a:cubicBezTo>
                  <a:close/>
                  <a:moveTo>
                    <a:pt x="76035" y="379219"/>
                  </a:moveTo>
                  <a:cubicBezTo>
                    <a:pt x="103998" y="379219"/>
                    <a:pt x="126666" y="401840"/>
                    <a:pt x="126666" y="429744"/>
                  </a:cubicBezTo>
                  <a:cubicBezTo>
                    <a:pt x="126666" y="457648"/>
                    <a:pt x="103998" y="480269"/>
                    <a:pt x="76035" y="480269"/>
                  </a:cubicBezTo>
                  <a:cubicBezTo>
                    <a:pt x="48072" y="480269"/>
                    <a:pt x="25404" y="457648"/>
                    <a:pt x="25404" y="429744"/>
                  </a:cubicBezTo>
                  <a:cubicBezTo>
                    <a:pt x="25404" y="401840"/>
                    <a:pt x="48072" y="379219"/>
                    <a:pt x="76035" y="379219"/>
                  </a:cubicBezTo>
                  <a:close/>
                  <a:moveTo>
                    <a:pt x="353886" y="80445"/>
                  </a:moveTo>
                  <a:lnTo>
                    <a:pt x="360298" y="80445"/>
                  </a:lnTo>
                  <a:cubicBezTo>
                    <a:pt x="362435" y="80445"/>
                    <a:pt x="364216" y="80712"/>
                    <a:pt x="365552" y="81424"/>
                  </a:cubicBezTo>
                  <a:cubicBezTo>
                    <a:pt x="366888" y="82136"/>
                    <a:pt x="367956" y="82936"/>
                    <a:pt x="368669" y="84004"/>
                  </a:cubicBezTo>
                  <a:cubicBezTo>
                    <a:pt x="369381" y="84982"/>
                    <a:pt x="369916" y="86139"/>
                    <a:pt x="370183" y="87206"/>
                  </a:cubicBezTo>
                  <a:cubicBezTo>
                    <a:pt x="370361" y="88363"/>
                    <a:pt x="370539" y="89341"/>
                    <a:pt x="370539" y="90142"/>
                  </a:cubicBezTo>
                  <a:cubicBezTo>
                    <a:pt x="370539" y="92277"/>
                    <a:pt x="370272" y="94145"/>
                    <a:pt x="369738" y="95569"/>
                  </a:cubicBezTo>
                  <a:cubicBezTo>
                    <a:pt x="369203" y="96992"/>
                    <a:pt x="368491" y="98149"/>
                    <a:pt x="367600" y="98949"/>
                  </a:cubicBezTo>
                  <a:cubicBezTo>
                    <a:pt x="366799" y="99750"/>
                    <a:pt x="365819" y="100373"/>
                    <a:pt x="364840" y="100728"/>
                  </a:cubicBezTo>
                  <a:cubicBezTo>
                    <a:pt x="363860" y="101084"/>
                    <a:pt x="362791" y="101262"/>
                    <a:pt x="361723" y="101262"/>
                  </a:cubicBezTo>
                  <a:lnTo>
                    <a:pt x="353886" y="101262"/>
                  </a:lnTo>
                  <a:close/>
                  <a:moveTo>
                    <a:pt x="288104" y="75802"/>
                  </a:moveTo>
                  <a:lnTo>
                    <a:pt x="288104" y="81667"/>
                  </a:lnTo>
                  <a:lnTo>
                    <a:pt x="303770" y="81667"/>
                  </a:lnTo>
                  <a:lnTo>
                    <a:pt x="303770" y="128321"/>
                  </a:lnTo>
                  <a:lnTo>
                    <a:pt x="312404" y="128321"/>
                  </a:lnTo>
                  <a:lnTo>
                    <a:pt x="312404" y="81667"/>
                  </a:lnTo>
                  <a:lnTo>
                    <a:pt x="328159" y="81667"/>
                  </a:lnTo>
                  <a:lnTo>
                    <a:pt x="328159" y="75802"/>
                  </a:lnTo>
                  <a:close/>
                  <a:moveTo>
                    <a:pt x="233896" y="75802"/>
                  </a:moveTo>
                  <a:lnTo>
                    <a:pt x="233896" y="81667"/>
                  </a:lnTo>
                  <a:lnTo>
                    <a:pt x="249562" y="81667"/>
                  </a:lnTo>
                  <a:lnTo>
                    <a:pt x="249562" y="128321"/>
                  </a:lnTo>
                  <a:lnTo>
                    <a:pt x="258196" y="128321"/>
                  </a:lnTo>
                  <a:lnTo>
                    <a:pt x="258196" y="81667"/>
                  </a:lnTo>
                  <a:lnTo>
                    <a:pt x="273951" y="81667"/>
                  </a:lnTo>
                  <a:lnTo>
                    <a:pt x="273951" y="75802"/>
                  </a:lnTo>
                  <a:close/>
                  <a:moveTo>
                    <a:pt x="183516" y="75802"/>
                  </a:moveTo>
                  <a:lnTo>
                    <a:pt x="183516" y="128321"/>
                  </a:lnTo>
                  <a:lnTo>
                    <a:pt x="192239" y="128321"/>
                  </a:lnTo>
                  <a:lnTo>
                    <a:pt x="192239" y="104683"/>
                  </a:lnTo>
                  <a:lnTo>
                    <a:pt x="215026" y="104683"/>
                  </a:lnTo>
                  <a:lnTo>
                    <a:pt x="215026" y="128321"/>
                  </a:lnTo>
                  <a:lnTo>
                    <a:pt x="223571" y="128321"/>
                  </a:lnTo>
                  <a:lnTo>
                    <a:pt x="223571" y="75802"/>
                  </a:lnTo>
                  <a:lnTo>
                    <a:pt x="215026" y="75802"/>
                  </a:lnTo>
                  <a:lnTo>
                    <a:pt x="215026" y="98818"/>
                  </a:lnTo>
                  <a:lnTo>
                    <a:pt x="192239" y="98818"/>
                  </a:lnTo>
                  <a:lnTo>
                    <a:pt x="192239" y="75802"/>
                  </a:lnTo>
                  <a:close/>
                  <a:moveTo>
                    <a:pt x="345338" y="73935"/>
                  </a:moveTo>
                  <a:lnTo>
                    <a:pt x="345338" y="126366"/>
                  </a:lnTo>
                  <a:lnTo>
                    <a:pt x="353883" y="126366"/>
                  </a:lnTo>
                  <a:lnTo>
                    <a:pt x="353883" y="107438"/>
                  </a:lnTo>
                  <a:lnTo>
                    <a:pt x="360203" y="107438"/>
                  </a:lnTo>
                  <a:cubicBezTo>
                    <a:pt x="362962" y="107438"/>
                    <a:pt x="365544" y="107083"/>
                    <a:pt x="367769" y="106283"/>
                  </a:cubicBezTo>
                  <a:cubicBezTo>
                    <a:pt x="370083" y="105394"/>
                    <a:pt x="372041" y="104328"/>
                    <a:pt x="373644" y="102817"/>
                  </a:cubicBezTo>
                  <a:cubicBezTo>
                    <a:pt x="375246" y="101306"/>
                    <a:pt x="376492" y="99529"/>
                    <a:pt x="377382" y="97396"/>
                  </a:cubicBezTo>
                  <a:cubicBezTo>
                    <a:pt x="378361" y="95264"/>
                    <a:pt x="378717" y="92775"/>
                    <a:pt x="378717" y="90109"/>
                  </a:cubicBezTo>
                  <a:cubicBezTo>
                    <a:pt x="378717" y="87621"/>
                    <a:pt x="378183" y="85400"/>
                    <a:pt x="377115" y="83356"/>
                  </a:cubicBezTo>
                  <a:cubicBezTo>
                    <a:pt x="376136" y="81312"/>
                    <a:pt x="374712" y="79623"/>
                    <a:pt x="372932" y="78201"/>
                  </a:cubicBezTo>
                  <a:cubicBezTo>
                    <a:pt x="371240" y="76779"/>
                    <a:pt x="369282" y="75713"/>
                    <a:pt x="367057" y="75002"/>
                  </a:cubicBezTo>
                  <a:cubicBezTo>
                    <a:pt x="364921" y="74291"/>
                    <a:pt x="362695" y="73935"/>
                    <a:pt x="360381" y="73935"/>
                  </a:cubicBezTo>
                  <a:close/>
                  <a:moveTo>
                    <a:pt x="177285" y="0"/>
                  </a:moveTo>
                  <a:lnTo>
                    <a:pt x="379785" y="0"/>
                  </a:lnTo>
                  <a:cubicBezTo>
                    <a:pt x="435684" y="0"/>
                    <a:pt x="481080" y="45321"/>
                    <a:pt x="481080" y="101129"/>
                  </a:cubicBezTo>
                  <a:cubicBezTo>
                    <a:pt x="481080" y="156847"/>
                    <a:pt x="435684" y="202257"/>
                    <a:pt x="379785" y="202257"/>
                  </a:cubicBezTo>
                  <a:lnTo>
                    <a:pt x="303859" y="202257"/>
                  </a:lnTo>
                  <a:lnTo>
                    <a:pt x="303859" y="227495"/>
                  </a:lnTo>
                  <a:lnTo>
                    <a:pt x="481080" y="227495"/>
                  </a:lnTo>
                  <a:cubicBezTo>
                    <a:pt x="495055" y="227495"/>
                    <a:pt x="506448" y="238781"/>
                    <a:pt x="506448" y="252732"/>
                  </a:cubicBezTo>
                  <a:lnTo>
                    <a:pt x="506448" y="303297"/>
                  </a:lnTo>
                  <a:cubicBezTo>
                    <a:pt x="506448" y="317249"/>
                    <a:pt x="495055" y="328623"/>
                    <a:pt x="481080" y="328623"/>
                  </a:cubicBezTo>
                  <a:cubicBezTo>
                    <a:pt x="467105" y="328623"/>
                    <a:pt x="455801" y="317249"/>
                    <a:pt x="455801" y="303297"/>
                  </a:cubicBezTo>
                  <a:lnTo>
                    <a:pt x="455801" y="278059"/>
                  </a:lnTo>
                  <a:lnTo>
                    <a:pt x="303859" y="278059"/>
                  </a:lnTo>
                  <a:lnTo>
                    <a:pt x="303859" y="303297"/>
                  </a:lnTo>
                  <a:cubicBezTo>
                    <a:pt x="303859" y="317249"/>
                    <a:pt x="292555" y="328623"/>
                    <a:pt x="278580" y="328623"/>
                  </a:cubicBezTo>
                  <a:cubicBezTo>
                    <a:pt x="264516" y="328623"/>
                    <a:pt x="253212" y="317249"/>
                    <a:pt x="253212" y="303297"/>
                  </a:cubicBezTo>
                  <a:lnTo>
                    <a:pt x="253212" y="278059"/>
                  </a:lnTo>
                  <a:lnTo>
                    <a:pt x="102160" y="278059"/>
                  </a:lnTo>
                  <a:lnTo>
                    <a:pt x="102160" y="303297"/>
                  </a:lnTo>
                  <a:cubicBezTo>
                    <a:pt x="102160" y="317249"/>
                    <a:pt x="90856" y="328623"/>
                    <a:pt x="76881" y="328623"/>
                  </a:cubicBezTo>
                  <a:cubicBezTo>
                    <a:pt x="62817" y="328623"/>
                    <a:pt x="51513" y="317249"/>
                    <a:pt x="51513" y="303297"/>
                  </a:cubicBezTo>
                  <a:lnTo>
                    <a:pt x="51513" y="252732"/>
                  </a:lnTo>
                  <a:cubicBezTo>
                    <a:pt x="51513" y="238781"/>
                    <a:pt x="62817" y="227495"/>
                    <a:pt x="76881" y="227495"/>
                  </a:cubicBezTo>
                  <a:lnTo>
                    <a:pt x="253212" y="227495"/>
                  </a:lnTo>
                  <a:lnTo>
                    <a:pt x="253212" y="202257"/>
                  </a:lnTo>
                  <a:lnTo>
                    <a:pt x="177285" y="202257"/>
                  </a:lnTo>
                  <a:cubicBezTo>
                    <a:pt x="121387" y="202257"/>
                    <a:pt x="75991" y="156847"/>
                    <a:pt x="75991" y="101129"/>
                  </a:cubicBezTo>
                  <a:cubicBezTo>
                    <a:pt x="75991" y="45321"/>
                    <a:pt x="121387" y="0"/>
                    <a:pt x="17728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75AD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EEADFB52-6528-4985-8CFB-23F301CEEE0E}"/>
              </a:ext>
            </a:extLst>
          </p:cNvPr>
          <p:cNvCxnSpPr/>
          <p:nvPr/>
        </p:nvCxnSpPr>
        <p:spPr>
          <a:xfrm>
            <a:off x="669926" y="2839583"/>
            <a:ext cx="3695887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B0681E21-0656-4B7F-994B-29978AF51F03}"/>
              </a:ext>
            </a:extLst>
          </p:cNvPr>
          <p:cNvCxnSpPr/>
          <p:nvPr/>
        </p:nvCxnSpPr>
        <p:spPr>
          <a:xfrm>
            <a:off x="9050060" y="3026740"/>
            <a:ext cx="0" cy="134016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ïšľî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C800B5D5-F4FA-4C71-B8D7-51DBB8EDBA26}"/>
              </a:ext>
            </a:extLst>
          </p:cNvPr>
          <p:cNvSpPr/>
          <p:nvPr/>
        </p:nvSpPr>
        <p:spPr>
          <a:xfrm>
            <a:off x="8952500" y="4366904"/>
            <a:ext cx="195120" cy="195120"/>
          </a:xfrm>
          <a:prstGeom prst="ellipse">
            <a:avLst/>
          </a:prstGeom>
          <a:solidFill>
            <a:schemeClr val="bg1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ïšḷíḍ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921D2456-A6A6-43F5-AD86-0A010D24A2F0}"/>
              </a:ext>
            </a:extLst>
          </p:cNvPr>
          <p:cNvSpPr txBox="1"/>
          <p:nvPr/>
        </p:nvSpPr>
        <p:spPr>
          <a:xfrm>
            <a:off x="8596440" y="2561822"/>
            <a:ext cx="907243" cy="446696"/>
          </a:xfrm>
          <a:prstGeom prst="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2099K</a:t>
            </a:r>
            <a:endParaRPr lang="id-ID" dirty="0"/>
          </a:p>
        </p:txBody>
      </p:sp>
      <p:sp>
        <p:nvSpPr>
          <p:cNvPr id="25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6587026A-C9F7-4A2C-A663-5235E921B1D3}"/>
              </a:ext>
            </a:extLst>
          </p:cNvPr>
          <p:cNvSpPr/>
          <p:nvPr/>
        </p:nvSpPr>
        <p:spPr>
          <a:xfrm>
            <a:off x="1319724" y="1569783"/>
            <a:ext cx="369588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26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512A0DE9-B58D-43AB-A03A-95CAE9A17593}"/>
              </a:ext>
            </a:extLst>
          </p:cNvPr>
          <p:cNvSpPr/>
          <p:nvPr/>
        </p:nvSpPr>
        <p:spPr>
          <a:xfrm>
            <a:off x="1223873" y="1366791"/>
            <a:ext cx="1781236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27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FF58B7D9-5FBE-4CA9-AE22-2D6A018241E7}"/>
              </a:ext>
            </a:extLst>
          </p:cNvPr>
          <p:cNvSpPr/>
          <p:nvPr/>
        </p:nvSpPr>
        <p:spPr>
          <a:xfrm>
            <a:off x="1385282" y="3278134"/>
            <a:ext cx="369588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30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41B4650C-0EBF-4827-8D76-9B458EF4988B}"/>
              </a:ext>
            </a:extLst>
          </p:cNvPr>
          <p:cNvSpPr/>
          <p:nvPr/>
        </p:nvSpPr>
        <p:spPr>
          <a:xfrm>
            <a:off x="1289431" y="3075142"/>
            <a:ext cx="1781236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FAA9E6CD-B411-427A-BB6E-F23B4443A042}"/>
              </a:ext>
            </a:extLst>
          </p:cNvPr>
          <p:cNvGrpSpPr/>
          <p:nvPr/>
        </p:nvGrpSpPr>
        <p:grpSpPr>
          <a:xfrm rot="16200000">
            <a:off x="6030913" y="5655195"/>
            <a:ext cx="203200" cy="941227"/>
            <a:chOff x="690880" y="5044440"/>
            <a:chExt cx="203200" cy="941226"/>
          </a:xfrm>
          <a:solidFill>
            <a:schemeClr val="bg1"/>
          </a:solidFill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="" id="{8901E8E4-4099-4947-86A0-C50C4D5C956E}"/>
                </a:ext>
              </a:extLst>
            </p:cNvPr>
            <p:cNvSpPr/>
            <p:nvPr/>
          </p:nvSpPr>
          <p:spPr>
            <a:xfrm>
              <a:off x="690880" y="5044440"/>
              <a:ext cx="203200" cy="203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="" id="{76327310-1DD9-411B-8185-136A0440C1F1}"/>
                </a:ext>
              </a:extLst>
            </p:cNvPr>
            <p:cNvSpPr/>
            <p:nvPr/>
          </p:nvSpPr>
          <p:spPr>
            <a:xfrm>
              <a:off x="690880" y="5413453"/>
              <a:ext cx="203200" cy="203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="" id="{9091C0C4-2266-49DA-B149-FAC68AE54350}"/>
                </a:ext>
              </a:extLst>
            </p:cNvPr>
            <p:cNvSpPr/>
            <p:nvPr/>
          </p:nvSpPr>
          <p:spPr>
            <a:xfrm>
              <a:off x="690880" y="5782466"/>
              <a:ext cx="203200" cy="203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419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5" grpId="0" animBg="1"/>
      <p:bldP spid="46" grpId="0" animBg="1"/>
      <p:bldP spid="39" grpId="0" animBg="1"/>
      <p:bldP spid="40" grpId="0" animBg="1"/>
      <p:bldP spid="32" grpId="0" animBg="1"/>
      <p:bldP spid="33" grpId="0" animBg="1"/>
      <p:bldP spid="14" grpId="0" animBg="1"/>
      <p:bldP spid="15" grpId="0" animBg="1"/>
      <p:bldP spid="25" grpId="0"/>
      <p:bldP spid="26" grpId="0"/>
      <p:bldP spid="27" grpId="0"/>
      <p:bldP spid="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7095B99-6979-4A67-A153-31934D30E8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1" y="-2666999"/>
            <a:ext cx="6858000" cy="1219200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48FA255-8B87-43A7-8CF4-1065647149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24965" y="-1712443"/>
            <a:ext cx="6846876" cy="10271763"/>
          </a:xfrm>
          <a:prstGeom prst="rect">
            <a:avLst/>
          </a:prstGeom>
        </p:spPr>
      </p:pic>
      <p:sp>
        <p:nvSpPr>
          <p:cNvPr id="74" name="文本框 7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31346A1-6DE6-4B07-9A8F-136FBE196C6A}"/>
              </a:ext>
            </a:extLst>
          </p:cNvPr>
          <p:cNvSpPr txBox="1"/>
          <p:nvPr/>
        </p:nvSpPr>
        <p:spPr>
          <a:xfrm>
            <a:off x="800478" y="1416392"/>
            <a:ext cx="461665" cy="39200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三极准柔宋" panose="00000500000000000000" pitchFamily="2" charset="-122"/>
                <a:ea typeface="三极准柔宋" panose="00000500000000000000" pitchFamily="2" charset="-122"/>
              </a:rPr>
              <a:t>大学生辩论赛宣传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3DA880C-FAE7-41F9-A559-40ADFE9CD0CB}"/>
              </a:ext>
            </a:extLst>
          </p:cNvPr>
          <p:cNvSpPr txBox="1"/>
          <p:nvPr/>
        </p:nvSpPr>
        <p:spPr>
          <a:xfrm>
            <a:off x="10876407" y="452120"/>
            <a:ext cx="746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三极准柔宋" panose="00000500000000000000" pitchFamily="2" charset="-122"/>
                <a:ea typeface="三极准柔宋" panose="00000500000000000000" pitchFamily="2" charset="-122"/>
              </a:rPr>
              <a:t>2020</a:t>
            </a:r>
            <a:endParaRPr lang="zh-CN" altLang="en-US" dirty="0">
              <a:solidFill>
                <a:schemeClr val="bg1"/>
              </a:solidFill>
              <a:latin typeface="三极准柔宋" panose="00000500000000000000" pitchFamily="2" charset="-122"/>
              <a:ea typeface="三极准柔宋" panose="00000500000000000000" pitchFamily="2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5463797-4101-443B-9700-EC4302CA930A}"/>
              </a:ext>
            </a:extLst>
          </p:cNvPr>
          <p:cNvSpPr txBox="1"/>
          <p:nvPr/>
        </p:nvSpPr>
        <p:spPr>
          <a:xfrm>
            <a:off x="10876407" y="5814814"/>
            <a:ext cx="746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三极准柔宋" panose="00000500000000000000" pitchFamily="2" charset="-122"/>
                <a:ea typeface="三极准柔宋" panose="00000500000000000000" pitchFamily="2" charset="-122"/>
              </a:rPr>
              <a:t>2030</a:t>
            </a:r>
            <a:endParaRPr lang="zh-CN" altLang="en-US" dirty="0">
              <a:solidFill>
                <a:schemeClr val="bg1"/>
              </a:solidFill>
              <a:latin typeface="三极准柔宋" panose="00000500000000000000" pitchFamily="2" charset="-122"/>
              <a:ea typeface="三极准柔宋" panose="00000500000000000000" pitchFamily="2" charset="-122"/>
            </a:endParaRP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A924FA0-7A70-4BC2-BDBC-65BCB708A6FF}"/>
              </a:ext>
            </a:extLst>
          </p:cNvPr>
          <p:cNvCxnSpPr/>
          <p:nvPr/>
        </p:nvCxnSpPr>
        <p:spPr>
          <a:xfrm>
            <a:off x="11226927" y="1273907"/>
            <a:ext cx="0" cy="4084320"/>
          </a:xfrm>
          <a:prstGeom prst="line">
            <a:avLst/>
          </a:prstGeom>
          <a:ln>
            <a:solidFill>
              <a:schemeClr val="bg1">
                <a:alpha val="88000"/>
              </a:schemeClr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3F85826-B91C-4CF6-9505-59C5B5E874D7}"/>
              </a:ext>
            </a:extLst>
          </p:cNvPr>
          <p:cNvGrpSpPr/>
          <p:nvPr/>
        </p:nvGrpSpPr>
        <p:grpSpPr>
          <a:xfrm>
            <a:off x="5606733" y="5814815"/>
            <a:ext cx="1051560" cy="227505"/>
            <a:chOff x="5044440" y="960120"/>
            <a:chExt cx="1051560" cy="227505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0A37A56-21EC-412E-95C8-B560DB4CAEA2}"/>
                </a:ext>
              </a:extLst>
            </p:cNvPr>
            <p:cNvSpPr/>
            <p:nvPr/>
          </p:nvSpPr>
          <p:spPr>
            <a:xfrm>
              <a:off x="5044440" y="960120"/>
              <a:ext cx="227505" cy="2275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E8C2FCB-C7ED-4351-BBA6-9DD7F582ED85}"/>
                </a:ext>
              </a:extLst>
            </p:cNvPr>
            <p:cNvSpPr/>
            <p:nvPr/>
          </p:nvSpPr>
          <p:spPr>
            <a:xfrm>
              <a:off x="5454120" y="960120"/>
              <a:ext cx="227505" cy="2275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590C8C6-C379-484A-828C-BFF001215305}"/>
                </a:ext>
              </a:extLst>
            </p:cNvPr>
            <p:cNvSpPr/>
            <p:nvPr/>
          </p:nvSpPr>
          <p:spPr>
            <a:xfrm>
              <a:off x="5868495" y="960120"/>
              <a:ext cx="227505" cy="2275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BBBAA14-FF07-43D7-AA0A-D9BF97B32CA0}"/>
              </a:ext>
            </a:extLst>
          </p:cNvPr>
          <p:cNvSpPr txBox="1"/>
          <p:nvPr/>
        </p:nvSpPr>
        <p:spPr>
          <a:xfrm>
            <a:off x="1946595" y="1560544"/>
            <a:ext cx="8371837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>
                <a:solidFill>
                  <a:schemeClr val="bg1"/>
                </a:solidFill>
              </a:rPr>
              <a:t>THANK </a:t>
            </a:r>
          </a:p>
          <a:p>
            <a:pPr algn="ctr"/>
            <a:r>
              <a:rPr lang="en-US" altLang="zh-CN" sz="11500" b="1" dirty="0">
                <a:solidFill>
                  <a:schemeClr val="bg1"/>
                </a:solidFill>
              </a:rPr>
              <a:t>YOU</a:t>
            </a:r>
            <a:endParaRPr lang="zh-CN" altLang="en-US" sz="115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09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4="http://schemas.microsoft.com/office/drawing/2010/main"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949865"/>
            <a:ext cx="12191999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                                            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2"/>
            <a:ext cx="12191999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defTabSz="914400">
              <a:defRPr/>
            </a:pP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更多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www.ypppt.com/ziti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www.ypppt.com/gushi/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www.ypppt.com/kejian/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048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43F7838-0EEC-4905-B125-868AF882BD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1" y="-2666999"/>
            <a:ext cx="6858000" cy="1219200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9DB482D-0BEA-4EAE-B1E5-1FFB0B2191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24965" y="-1712443"/>
            <a:ext cx="6846876" cy="10271763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AAEC195-64A8-47C6-B9A2-3FD6641C8608}"/>
              </a:ext>
            </a:extLst>
          </p:cNvPr>
          <p:cNvGrpSpPr/>
          <p:nvPr/>
        </p:nvGrpSpPr>
        <p:grpSpPr>
          <a:xfrm>
            <a:off x="3578860" y="911860"/>
            <a:ext cx="5034280" cy="5034280"/>
            <a:chOff x="2428240" y="2113280"/>
            <a:chExt cx="2387600" cy="23876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ADE6DBE-80D2-406D-BCB5-49BC1A7B1C78}"/>
                </a:ext>
              </a:extLst>
            </p:cNvPr>
            <p:cNvSpPr/>
            <p:nvPr/>
          </p:nvSpPr>
          <p:spPr>
            <a:xfrm>
              <a:off x="3017520" y="2702560"/>
              <a:ext cx="1209040" cy="1209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337C7AC-04B1-4654-944A-632E5DA61C4B}"/>
                </a:ext>
              </a:extLst>
            </p:cNvPr>
            <p:cNvSpPr/>
            <p:nvPr/>
          </p:nvSpPr>
          <p:spPr>
            <a:xfrm>
              <a:off x="2692400" y="2377440"/>
              <a:ext cx="1859280" cy="185928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AE9288F-7E79-42CA-9934-681466A207F2}"/>
                </a:ext>
              </a:extLst>
            </p:cNvPr>
            <p:cNvSpPr/>
            <p:nvPr/>
          </p:nvSpPr>
          <p:spPr>
            <a:xfrm>
              <a:off x="2428240" y="2113280"/>
              <a:ext cx="2387600" cy="23876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C1C81A8-4BA8-497B-9565-2BB1FEA64494}"/>
              </a:ext>
            </a:extLst>
          </p:cNvPr>
          <p:cNvSpPr/>
          <p:nvPr/>
        </p:nvSpPr>
        <p:spPr>
          <a:xfrm>
            <a:off x="4405711" y="2154363"/>
            <a:ext cx="274320" cy="2743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BA2CB62-2F1D-4656-B0D7-D8AD6CA3EE67}"/>
              </a:ext>
            </a:extLst>
          </p:cNvPr>
          <p:cNvSpPr/>
          <p:nvPr/>
        </p:nvSpPr>
        <p:spPr>
          <a:xfrm>
            <a:off x="7575631" y="5251996"/>
            <a:ext cx="274320" cy="2743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E36E684-68C5-4971-80CC-4E65004E3394}"/>
              </a:ext>
            </a:extLst>
          </p:cNvPr>
          <p:cNvSpPr txBox="1"/>
          <p:nvPr/>
        </p:nvSpPr>
        <p:spPr>
          <a:xfrm>
            <a:off x="5531447" y="2362846"/>
            <a:ext cx="12021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75AD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三极智量黑简体" panose="00000500000000000000" pitchFamily="2" charset="-122"/>
              </a:rPr>
              <a:t>01</a:t>
            </a:r>
            <a:endParaRPr lang="zh-CN" altLang="en-US" sz="8000" dirty="0">
              <a:solidFill>
                <a:srgbClr val="75ADB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ea typeface="三极智量黑简体" panose="000005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FCE1E8A-6A66-4113-8930-E40A4C9818D5}"/>
              </a:ext>
            </a:extLst>
          </p:cNvPr>
          <p:cNvSpPr/>
          <p:nvPr/>
        </p:nvSpPr>
        <p:spPr>
          <a:xfrm>
            <a:off x="5181306" y="358155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dirty="0">
                <a:solidFill>
                  <a:srgbClr val="75AD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三极能量黑简体" panose="00000500000000000000" pitchFamily="2" charset="-122"/>
                <a:ea typeface="三极能量黑简体" panose="00000500000000000000" pitchFamily="2" charset="-122"/>
              </a:rPr>
              <a:t>辩论主题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2E4CE13-18F2-4C1C-AEC7-2DCD8152FC3C}"/>
              </a:ext>
            </a:extLst>
          </p:cNvPr>
          <p:cNvSpPr txBox="1"/>
          <p:nvPr/>
        </p:nvSpPr>
        <p:spPr>
          <a:xfrm>
            <a:off x="800478" y="1416392"/>
            <a:ext cx="461665" cy="39200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三极准柔宋" panose="00000500000000000000" pitchFamily="2" charset="-122"/>
                <a:ea typeface="三极准柔宋" panose="00000500000000000000" pitchFamily="2" charset="-122"/>
              </a:rPr>
              <a:t>大学生辩论赛宣传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35CF9F5-2EEE-4BA1-AEB2-B9919194D4B0}"/>
              </a:ext>
            </a:extLst>
          </p:cNvPr>
          <p:cNvSpPr txBox="1"/>
          <p:nvPr/>
        </p:nvSpPr>
        <p:spPr>
          <a:xfrm>
            <a:off x="10876407" y="452120"/>
            <a:ext cx="746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三极准柔宋" panose="00000500000000000000" pitchFamily="2" charset="-122"/>
                <a:ea typeface="三极准柔宋" panose="00000500000000000000" pitchFamily="2" charset="-122"/>
              </a:rPr>
              <a:t>2020</a:t>
            </a:r>
            <a:endParaRPr lang="zh-CN" altLang="en-US" dirty="0">
              <a:solidFill>
                <a:schemeClr val="bg1"/>
              </a:solidFill>
              <a:latin typeface="三极准柔宋" panose="00000500000000000000" pitchFamily="2" charset="-122"/>
              <a:ea typeface="三极准柔宋" panose="000005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DF7A475-F3AA-4281-BFD2-54494900A67B}"/>
              </a:ext>
            </a:extLst>
          </p:cNvPr>
          <p:cNvSpPr txBox="1"/>
          <p:nvPr/>
        </p:nvSpPr>
        <p:spPr>
          <a:xfrm>
            <a:off x="10876407" y="5814814"/>
            <a:ext cx="746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三极准柔宋" panose="00000500000000000000" pitchFamily="2" charset="-122"/>
                <a:ea typeface="三极准柔宋" panose="00000500000000000000" pitchFamily="2" charset="-122"/>
              </a:rPr>
              <a:t>2030</a:t>
            </a:r>
            <a:endParaRPr lang="zh-CN" altLang="en-US" dirty="0">
              <a:solidFill>
                <a:schemeClr val="bg1"/>
              </a:solidFill>
              <a:latin typeface="三极准柔宋" panose="00000500000000000000" pitchFamily="2" charset="-122"/>
              <a:ea typeface="三极准柔宋" panose="00000500000000000000" pitchFamily="2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1BEAF91-1734-46EC-8266-0C74E7A00EBD}"/>
              </a:ext>
            </a:extLst>
          </p:cNvPr>
          <p:cNvCxnSpPr/>
          <p:nvPr/>
        </p:nvCxnSpPr>
        <p:spPr>
          <a:xfrm>
            <a:off x="11226927" y="1273907"/>
            <a:ext cx="0" cy="4084320"/>
          </a:xfrm>
          <a:prstGeom prst="line">
            <a:avLst/>
          </a:prstGeom>
          <a:ln>
            <a:solidFill>
              <a:schemeClr val="bg1">
                <a:alpha val="88000"/>
              </a:schemeClr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942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4="http://schemas.microsoft.com/office/drawing/2010/main"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ś1i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D945C1C-8D3D-4BF1-A336-25E4A3D16C5C}"/>
              </a:ext>
            </a:extLst>
          </p:cNvPr>
          <p:cNvSpPr/>
          <p:nvPr/>
        </p:nvSpPr>
        <p:spPr>
          <a:xfrm>
            <a:off x="660399" y="2324620"/>
            <a:ext cx="2586924" cy="2573137"/>
          </a:xfrm>
          <a:prstGeom prst="roundRect">
            <a:avLst>
              <a:gd name="adj" fmla="val 6226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6200" cap="flat" cmpd="sng" algn="ctr">
            <a:noFill/>
            <a:prstDash val="solid"/>
            <a:miter lim="800000"/>
          </a:ln>
          <a:effectLst>
            <a:outerShdw blurRad="38100" dist="38100" dir="2700000" sx="102000" sy="102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6" name="îşḷíḓ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B0A340A-C013-4BF3-BF1A-689DBD52FD2C}"/>
              </a:ext>
            </a:extLst>
          </p:cNvPr>
          <p:cNvSpPr/>
          <p:nvPr/>
        </p:nvSpPr>
        <p:spPr>
          <a:xfrm>
            <a:off x="2687454" y="2324620"/>
            <a:ext cx="559871" cy="559871"/>
          </a:xfrm>
          <a:prstGeom prst="round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dirty="0"/>
              <a:t>01</a:t>
            </a:r>
          </a:p>
        </p:txBody>
      </p:sp>
      <p:sp>
        <p:nvSpPr>
          <p:cNvPr id="7" name="iṩ1iď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E2B9D47-1F0F-4DD7-A03D-1B90F8515EC7}"/>
              </a:ext>
            </a:extLst>
          </p:cNvPr>
          <p:cNvSpPr/>
          <p:nvPr/>
        </p:nvSpPr>
        <p:spPr>
          <a:xfrm>
            <a:off x="6174785" y="2324620"/>
            <a:ext cx="2586924" cy="2573137"/>
          </a:xfrm>
          <a:prstGeom prst="roundRect">
            <a:avLst>
              <a:gd name="adj" fmla="val 6226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6200" cap="flat" cmpd="sng" algn="ctr">
            <a:noFill/>
            <a:prstDash val="solid"/>
            <a:miter lim="800000"/>
          </a:ln>
          <a:effectLst>
            <a:outerShdw blurRad="38100" dist="38100" dir="2700000" sx="102000" sy="102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8" name="íŝlid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F6816AF-32BB-4430-8B4A-016C20E5A916}"/>
              </a:ext>
            </a:extLst>
          </p:cNvPr>
          <p:cNvSpPr/>
          <p:nvPr/>
        </p:nvSpPr>
        <p:spPr>
          <a:xfrm>
            <a:off x="8201838" y="2324620"/>
            <a:ext cx="559871" cy="559871"/>
          </a:xfrm>
          <a:prstGeom prst="round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dirty="0"/>
              <a:t>03</a:t>
            </a:r>
          </a:p>
        </p:txBody>
      </p:sp>
      <p:sp>
        <p:nvSpPr>
          <p:cNvPr id="9" name="ïṧ1ïḍ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719FFA5-4E67-4ECC-AD1E-FA8EF8AF9D61}"/>
              </a:ext>
            </a:extLst>
          </p:cNvPr>
          <p:cNvSpPr/>
          <p:nvPr/>
        </p:nvSpPr>
        <p:spPr>
          <a:xfrm>
            <a:off x="3417593" y="2324620"/>
            <a:ext cx="2586924" cy="2573137"/>
          </a:xfrm>
          <a:prstGeom prst="roundRect">
            <a:avLst>
              <a:gd name="adj" fmla="val 6226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6200" cap="flat" cmpd="sng" algn="ctr">
            <a:noFill/>
            <a:prstDash val="solid"/>
            <a:miter lim="800000"/>
          </a:ln>
          <a:effectLst>
            <a:outerShdw blurRad="38100" dist="38100" dir="2700000" sx="102000" sy="102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0" name="iŝ1íḋ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BBF550A-6B27-43EF-9B41-47A9AB5E0B6A}"/>
              </a:ext>
            </a:extLst>
          </p:cNvPr>
          <p:cNvSpPr/>
          <p:nvPr/>
        </p:nvSpPr>
        <p:spPr>
          <a:xfrm>
            <a:off x="5444646" y="2324620"/>
            <a:ext cx="559871" cy="559871"/>
          </a:xfrm>
          <a:prstGeom prst="round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dirty="0"/>
              <a:t>02</a:t>
            </a:r>
          </a:p>
        </p:txBody>
      </p:sp>
      <p:sp>
        <p:nvSpPr>
          <p:cNvPr id="11" name="iṡļíḋ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5BD917D-4856-450B-90F1-10A59596D02E}"/>
              </a:ext>
            </a:extLst>
          </p:cNvPr>
          <p:cNvSpPr/>
          <p:nvPr/>
        </p:nvSpPr>
        <p:spPr>
          <a:xfrm>
            <a:off x="8931977" y="2324620"/>
            <a:ext cx="2586924" cy="2573137"/>
          </a:xfrm>
          <a:prstGeom prst="roundRect">
            <a:avLst>
              <a:gd name="adj" fmla="val 6226"/>
            </a:avLst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6200" cap="flat" cmpd="sng" algn="ctr">
            <a:noFill/>
            <a:prstDash val="solid"/>
            <a:miter lim="800000"/>
          </a:ln>
          <a:effectLst>
            <a:outerShdw blurRad="38100" dist="38100" dir="2700000" sx="102000" sy="102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6" name="íṥ1îď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6EC6B30-4CED-4B13-91C0-92448B9C0613}"/>
              </a:ext>
            </a:extLst>
          </p:cNvPr>
          <p:cNvSpPr/>
          <p:nvPr/>
        </p:nvSpPr>
        <p:spPr>
          <a:xfrm>
            <a:off x="10959030" y="2324620"/>
            <a:ext cx="559871" cy="559871"/>
          </a:xfrm>
          <a:prstGeom prst="round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dirty="0"/>
              <a:t>04</a:t>
            </a:r>
          </a:p>
        </p:txBody>
      </p:sp>
      <p:sp>
        <p:nvSpPr>
          <p:cNvPr id="27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7007752-7950-4BB9-B18E-16B3D87FC0FB}"/>
              </a:ext>
            </a:extLst>
          </p:cNvPr>
          <p:cNvSpPr/>
          <p:nvPr/>
        </p:nvSpPr>
        <p:spPr>
          <a:xfrm>
            <a:off x="1076045" y="5147971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28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D96D9B8-7E5F-4C19-9D1D-6F6034B3CBE7}"/>
              </a:ext>
            </a:extLst>
          </p:cNvPr>
          <p:cNvSpPr/>
          <p:nvPr/>
        </p:nvSpPr>
        <p:spPr>
          <a:xfrm>
            <a:off x="3689012" y="5154547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29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303289A-CDAE-480F-9548-7536D6E02384}"/>
              </a:ext>
            </a:extLst>
          </p:cNvPr>
          <p:cNvSpPr/>
          <p:nvPr/>
        </p:nvSpPr>
        <p:spPr>
          <a:xfrm>
            <a:off x="6590431" y="5147971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30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2C4AB97-CAE6-44EA-9549-5E529769D186}"/>
              </a:ext>
            </a:extLst>
          </p:cNvPr>
          <p:cNvSpPr/>
          <p:nvPr/>
        </p:nvSpPr>
        <p:spPr>
          <a:xfrm>
            <a:off x="9347623" y="5130939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31" name="professional-condenser-microphone-outline_273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06FC645-6F7E-4A80-9D75-64E9C3E8C46C}"/>
              </a:ext>
            </a:extLst>
          </p:cNvPr>
          <p:cNvSpPr>
            <a:spLocks noChangeAspect="1"/>
          </p:cNvSpPr>
          <p:nvPr/>
        </p:nvSpPr>
        <p:spPr bwMode="auto">
          <a:xfrm>
            <a:off x="369698" y="345639"/>
            <a:ext cx="392063" cy="560044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  <a:gd name="T98" fmla="*/ 325000 h 606722"/>
              <a:gd name="T99" fmla="*/ 325000 h 606722"/>
              <a:gd name="T100" fmla="*/ 325000 h 606722"/>
              <a:gd name="T101" fmla="*/ 325000 h 606722"/>
              <a:gd name="T102" fmla="*/ 325000 h 606722"/>
              <a:gd name="T103" fmla="*/ 325000 h 606722"/>
              <a:gd name="T104" fmla="*/ 325000 h 606722"/>
              <a:gd name="T105" fmla="*/ 325000 h 606722"/>
              <a:gd name="T106" fmla="*/ 325000 h 606722"/>
              <a:gd name="T107" fmla="*/ 325000 h 606722"/>
              <a:gd name="T108" fmla="*/ 325000 h 606722"/>
              <a:gd name="T109" fmla="*/ 325000 h 606722"/>
              <a:gd name="T110" fmla="*/ 325000 h 606722"/>
              <a:gd name="T111" fmla="*/ 325000 h 606722"/>
              <a:gd name="T112" fmla="*/ 325000 h 606722"/>
              <a:gd name="T113" fmla="*/ 325000 h 606722"/>
              <a:gd name="T114" fmla="*/ 325000 h 606722"/>
              <a:gd name="T115" fmla="*/ 325000 h 606722"/>
              <a:gd name="T116" fmla="*/ 325000 h 606722"/>
              <a:gd name="T117" fmla="*/ 325000 h 606722"/>
              <a:gd name="T118" fmla="*/ 325000 h 606722"/>
              <a:gd name="T119" fmla="*/ 325000 h 606722"/>
              <a:gd name="T120" fmla="*/ 325000 h 606722"/>
              <a:gd name="T121" fmla="*/ 325000 h 606722"/>
              <a:gd name="T122" fmla="*/ 325000 h 606722"/>
              <a:gd name="T123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76" h="4258">
                <a:moveTo>
                  <a:pt x="2056" y="1065"/>
                </a:moveTo>
                <a:lnTo>
                  <a:pt x="2816" y="1339"/>
                </a:lnTo>
                <a:lnTo>
                  <a:pt x="2840" y="1272"/>
                </a:lnTo>
                <a:cubicBezTo>
                  <a:pt x="2976" y="893"/>
                  <a:pt x="2779" y="473"/>
                  <a:pt x="2400" y="337"/>
                </a:cubicBezTo>
                <a:lnTo>
                  <a:pt x="1582" y="43"/>
                </a:lnTo>
                <a:cubicBezTo>
                  <a:pt x="1502" y="15"/>
                  <a:pt x="1419" y="0"/>
                  <a:pt x="1335" y="0"/>
                </a:cubicBezTo>
                <a:cubicBezTo>
                  <a:pt x="1027" y="0"/>
                  <a:pt x="751" y="194"/>
                  <a:pt x="647" y="484"/>
                </a:cubicBezTo>
                <a:lnTo>
                  <a:pt x="623" y="550"/>
                </a:lnTo>
                <a:lnTo>
                  <a:pt x="1437" y="843"/>
                </a:lnTo>
                <a:cubicBezTo>
                  <a:pt x="1457" y="850"/>
                  <a:pt x="1468" y="873"/>
                  <a:pt x="1461" y="893"/>
                </a:cubicBezTo>
                <a:cubicBezTo>
                  <a:pt x="1453" y="913"/>
                  <a:pt x="1431" y="924"/>
                  <a:pt x="1410" y="917"/>
                </a:cubicBezTo>
                <a:lnTo>
                  <a:pt x="596" y="624"/>
                </a:lnTo>
                <a:lnTo>
                  <a:pt x="467" y="985"/>
                </a:lnTo>
                <a:lnTo>
                  <a:pt x="1281" y="1278"/>
                </a:lnTo>
                <a:cubicBezTo>
                  <a:pt x="1301" y="1285"/>
                  <a:pt x="1312" y="1307"/>
                  <a:pt x="1304" y="1328"/>
                </a:cubicBezTo>
                <a:cubicBezTo>
                  <a:pt x="1297" y="1348"/>
                  <a:pt x="1274" y="1359"/>
                  <a:pt x="1254" y="1352"/>
                </a:cubicBezTo>
                <a:lnTo>
                  <a:pt x="440" y="1059"/>
                </a:lnTo>
                <a:lnTo>
                  <a:pt x="310" y="1420"/>
                </a:lnTo>
                <a:lnTo>
                  <a:pt x="1124" y="1712"/>
                </a:lnTo>
                <a:cubicBezTo>
                  <a:pt x="1145" y="1720"/>
                  <a:pt x="1156" y="1742"/>
                  <a:pt x="1148" y="1763"/>
                </a:cubicBezTo>
                <a:cubicBezTo>
                  <a:pt x="1141" y="1783"/>
                  <a:pt x="1118" y="1794"/>
                  <a:pt x="1098" y="1786"/>
                </a:cubicBezTo>
                <a:lnTo>
                  <a:pt x="284" y="1494"/>
                </a:lnTo>
                <a:lnTo>
                  <a:pt x="154" y="1855"/>
                </a:lnTo>
                <a:lnTo>
                  <a:pt x="968" y="2147"/>
                </a:lnTo>
                <a:cubicBezTo>
                  <a:pt x="978" y="2151"/>
                  <a:pt x="986" y="2158"/>
                  <a:pt x="991" y="2167"/>
                </a:cubicBezTo>
                <a:cubicBezTo>
                  <a:pt x="995" y="2177"/>
                  <a:pt x="996" y="2188"/>
                  <a:pt x="992" y="2198"/>
                </a:cubicBezTo>
                <a:cubicBezTo>
                  <a:pt x="985" y="2217"/>
                  <a:pt x="962" y="2229"/>
                  <a:pt x="942" y="2221"/>
                </a:cubicBezTo>
                <a:lnTo>
                  <a:pt x="126" y="1928"/>
                </a:lnTo>
                <a:lnTo>
                  <a:pt x="104" y="1999"/>
                </a:lnTo>
                <a:cubicBezTo>
                  <a:pt x="0" y="2341"/>
                  <a:pt x="158" y="2701"/>
                  <a:pt x="467" y="2860"/>
                </a:cubicBezTo>
                <a:lnTo>
                  <a:pt x="467" y="3447"/>
                </a:lnTo>
                <a:lnTo>
                  <a:pt x="469" y="3448"/>
                </a:lnTo>
                <a:lnTo>
                  <a:pt x="467" y="4258"/>
                </a:lnTo>
                <a:lnTo>
                  <a:pt x="973" y="4258"/>
                </a:lnTo>
                <a:lnTo>
                  <a:pt x="981" y="3639"/>
                </a:lnTo>
                <a:lnTo>
                  <a:pt x="984" y="3640"/>
                </a:lnTo>
                <a:lnTo>
                  <a:pt x="1565" y="3234"/>
                </a:lnTo>
                <a:cubicBezTo>
                  <a:pt x="1584" y="3235"/>
                  <a:pt x="1602" y="3236"/>
                  <a:pt x="1620" y="3236"/>
                </a:cubicBezTo>
                <a:cubicBezTo>
                  <a:pt x="1916" y="3236"/>
                  <a:pt x="2180" y="3059"/>
                  <a:pt x="2294" y="2786"/>
                </a:cubicBezTo>
                <a:lnTo>
                  <a:pt x="2323" y="2717"/>
                </a:lnTo>
                <a:lnTo>
                  <a:pt x="1561" y="2444"/>
                </a:lnTo>
                <a:cubicBezTo>
                  <a:pt x="1551" y="2440"/>
                  <a:pt x="1543" y="2433"/>
                  <a:pt x="1538" y="2423"/>
                </a:cubicBezTo>
                <a:cubicBezTo>
                  <a:pt x="1534" y="2414"/>
                  <a:pt x="1534" y="2403"/>
                  <a:pt x="1537" y="2393"/>
                </a:cubicBezTo>
                <a:cubicBezTo>
                  <a:pt x="1544" y="2373"/>
                  <a:pt x="1567" y="2362"/>
                  <a:pt x="1587" y="2370"/>
                </a:cubicBezTo>
                <a:lnTo>
                  <a:pt x="2347" y="2643"/>
                </a:lnTo>
                <a:lnTo>
                  <a:pt x="2477" y="2282"/>
                </a:lnTo>
                <a:lnTo>
                  <a:pt x="1717" y="2009"/>
                </a:lnTo>
                <a:cubicBezTo>
                  <a:pt x="1707" y="2005"/>
                  <a:pt x="1699" y="1998"/>
                  <a:pt x="1695" y="1988"/>
                </a:cubicBezTo>
                <a:cubicBezTo>
                  <a:pt x="1690" y="1979"/>
                  <a:pt x="1690" y="1968"/>
                  <a:pt x="1693" y="1958"/>
                </a:cubicBezTo>
                <a:cubicBezTo>
                  <a:pt x="1700" y="1939"/>
                  <a:pt x="1723" y="1927"/>
                  <a:pt x="1744" y="1935"/>
                </a:cubicBezTo>
                <a:lnTo>
                  <a:pt x="2504" y="2208"/>
                </a:lnTo>
                <a:lnTo>
                  <a:pt x="2633" y="1847"/>
                </a:lnTo>
                <a:lnTo>
                  <a:pt x="1873" y="1574"/>
                </a:lnTo>
                <a:cubicBezTo>
                  <a:pt x="1853" y="1566"/>
                  <a:pt x="1842" y="1544"/>
                  <a:pt x="1850" y="1523"/>
                </a:cubicBezTo>
                <a:cubicBezTo>
                  <a:pt x="1857" y="1504"/>
                  <a:pt x="1879" y="1493"/>
                  <a:pt x="1900" y="1500"/>
                </a:cubicBezTo>
                <a:lnTo>
                  <a:pt x="2660" y="1773"/>
                </a:lnTo>
                <a:lnTo>
                  <a:pt x="2790" y="1412"/>
                </a:lnTo>
                <a:lnTo>
                  <a:pt x="2029" y="1139"/>
                </a:lnTo>
                <a:cubicBezTo>
                  <a:pt x="2020" y="1135"/>
                  <a:pt x="2012" y="1128"/>
                  <a:pt x="2007" y="1119"/>
                </a:cubicBezTo>
                <a:cubicBezTo>
                  <a:pt x="2003" y="1109"/>
                  <a:pt x="2002" y="1098"/>
                  <a:pt x="2006" y="1089"/>
                </a:cubicBezTo>
                <a:cubicBezTo>
                  <a:pt x="2013" y="1069"/>
                  <a:pt x="2036" y="1058"/>
                  <a:pt x="2056" y="1065"/>
                </a:cubicBezTo>
                <a:close/>
                <a:moveTo>
                  <a:pt x="2575" y="1593"/>
                </a:moveTo>
                <a:lnTo>
                  <a:pt x="1948" y="1367"/>
                </a:lnTo>
                <a:cubicBezTo>
                  <a:pt x="1856" y="1334"/>
                  <a:pt x="1749" y="1385"/>
                  <a:pt x="1716" y="1476"/>
                </a:cubicBezTo>
                <a:cubicBezTo>
                  <a:pt x="1683" y="1570"/>
                  <a:pt x="1732" y="1674"/>
                  <a:pt x="1825" y="1707"/>
                </a:cubicBezTo>
                <a:lnTo>
                  <a:pt x="2452" y="1933"/>
                </a:lnTo>
                <a:lnTo>
                  <a:pt x="2418" y="2027"/>
                </a:lnTo>
                <a:lnTo>
                  <a:pt x="1791" y="1802"/>
                </a:lnTo>
                <a:cubicBezTo>
                  <a:pt x="1700" y="1769"/>
                  <a:pt x="1593" y="1820"/>
                  <a:pt x="1560" y="1911"/>
                </a:cubicBezTo>
                <a:cubicBezTo>
                  <a:pt x="1544" y="1956"/>
                  <a:pt x="1546" y="2005"/>
                  <a:pt x="1567" y="2049"/>
                </a:cubicBezTo>
                <a:cubicBezTo>
                  <a:pt x="1587" y="2093"/>
                  <a:pt x="1624" y="2126"/>
                  <a:pt x="1669" y="2142"/>
                </a:cubicBezTo>
                <a:lnTo>
                  <a:pt x="2296" y="2367"/>
                </a:lnTo>
                <a:lnTo>
                  <a:pt x="2262" y="2462"/>
                </a:lnTo>
                <a:lnTo>
                  <a:pt x="1635" y="2237"/>
                </a:lnTo>
                <a:cubicBezTo>
                  <a:pt x="1544" y="2204"/>
                  <a:pt x="1437" y="2255"/>
                  <a:pt x="1404" y="2346"/>
                </a:cubicBezTo>
                <a:cubicBezTo>
                  <a:pt x="1388" y="2391"/>
                  <a:pt x="1390" y="2440"/>
                  <a:pt x="1411" y="2484"/>
                </a:cubicBezTo>
                <a:cubicBezTo>
                  <a:pt x="1431" y="2528"/>
                  <a:pt x="1468" y="2561"/>
                  <a:pt x="1513" y="2577"/>
                </a:cubicBezTo>
                <a:lnTo>
                  <a:pt x="2131" y="2799"/>
                </a:lnTo>
                <a:cubicBezTo>
                  <a:pt x="2027" y="2981"/>
                  <a:pt x="1833" y="3095"/>
                  <a:pt x="1620" y="3095"/>
                </a:cubicBezTo>
                <a:cubicBezTo>
                  <a:pt x="1552" y="3095"/>
                  <a:pt x="1485" y="3083"/>
                  <a:pt x="1421" y="3060"/>
                </a:cubicBezTo>
                <a:lnTo>
                  <a:pt x="603" y="2766"/>
                </a:lnTo>
                <a:cubicBezTo>
                  <a:pt x="331" y="2668"/>
                  <a:pt x="174" y="2391"/>
                  <a:pt x="222" y="2113"/>
                </a:cubicBezTo>
                <a:lnTo>
                  <a:pt x="894" y="2354"/>
                </a:lnTo>
                <a:cubicBezTo>
                  <a:pt x="986" y="2388"/>
                  <a:pt x="1092" y="2337"/>
                  <a:pt x="1125" y="2246"/>
                </a:cubicBezTo>
                <a:cubicBezTo>
                  <a:pt x="1141" y="2200"/>
                  <a:pt x="1139" y="2151"/>
                  <a:pt x="1118" y="2107"/>
                </a:cubicBezTo>
                <a:cubicBezTo>
                  <a:pt x="1098" y="2064"/>
                  <a:pt x="1061" y="2031"/>
                  <a:pt x="1016" y="2014"/>
                </a:cubicBezTo>
                <a:lnTo>
                  <a:pt x="335" y="1770"/>
                </a:lnTo>
                <a:lnTo>
                  <a:pt x="369" y="1675"/>
                </a:lnTo>
                <a:lnTo>
                  <a:pt x="1050" y="1920"/>
                </a:lnTo>
                <a:cubicBezTo>
                  <a:pt x="1142" y="1953"/>
                  <a:pt x="1249" y="1902"/>
                  <a:pt x="1281" y="1811"/>
                </a:cubicBezTo>
                <a:cubicBezTo>
                  <a:pt x="1315" y="1717"/>
                  <a:pt x="1266" y="1613"/>
                  <a:pt x="1172" y="1579"/>
                </a:cubicBezTo>
                <a:lnTo>
                  <a:pt x="491" y="1335"/>
                </a:lnTo>
                <a:lnTo>
                  <a:pt x="525" y="1240"/>
                </a:lnTo>
                <a:lnTo>
                  <a:pt x="1206" y="1485"/>
                </a:lnTo>
                <a:cubicBezTo>
                  <a:pt x="1298" y="1518"/>
                  <a:pt x="1405" y="1467"/>
                  <a:pt x="1437" y="1376"/>
                </a:cubicBezTo>
                <a:cubicBezTo>
                  <a:pt x="1471" y="1282"/>
                  <a:pt x="1422" y="1178"/>
                  <a:pt x="1329" y="1145"/>
                </a:cubicBezTo>
                <a:lnTo>
                  <a:pt x="648" y="900"/>
                </a:lnTo>
                <a:lnTo>
                  <a:pt x="682" y="805"/>
                </a:lnTo>
                <a:lnTo>
                  <a:pt x="1362" y="1050"/>
                </a:lnTo>
                <a:cubicBezTo>
                  <a:pt x="1454" y="1083"/>
                  <a:pt x="1561" y="1032"/>
                  <a:pt x="1594" y="941"/>
                </a:cubicBezTo>
                <a:cubicBezTo>
                  <a:pt x="1627" y="847"/>
                  <a:pt x="1578" y="744"/>
                  <a:pt x="1485" y="710"/>
                </a:cubicBezTo>
                <a:lnTo>
                  <a:pt x="808" y="467"/>
                </a:lnTo>
                <a:cubicBezTo>
                  <a:pt x="907" y="270"/>
                  <a:pt x="1110" y="141"/>
                  <a:pt x="1335" y="141"/>
                </a:cubicBezTo>
                <a:cubicBezTo>
                  <a:pt x="1402" y="141"/>
                  <a:pt x="1469" y="153"/>
                  <a:pt x="1534" y="176"/>
                </a:cubicBezTo>
                <a:lnTo>
                  <a:pt x="2352" y="470"/>
                </a:lnTo>
                <a:cubicBezTo>
                  <a:pt x="2500" y="524"/>
                  <a:pt x="2618" y="631"/>
                  <a:pt x="2686" y="774"/>
                </a:cubicBezTo>
                <a:cubicBezTo>
                  <a:pt x="2743" y="895"/>
                  <a:pt x="2757" y="1028"/>
                  <a:pt x="2727" y="1156"/>
                </a:cubicBezTo>
                <a:lnTo>
                  <a:pt x="2104" y="932"/>
                </a:lnTo>
                <a:cubicBezTo>
                  <a:pt x="2012" y="899"/>
                  <a:pt x="1905" y="950"/>
                  <a:pt x="1873" y="1041"/>
                </a:cubicBezTo>
                <a:cubicBezTo>
                  <a:pt x="1856" y="1087"/>
                  <a:pt x="1859" y="1136"/>
                  <a:pt x="1879" y="1180"/>
                </a:cubicBezTo>
                <a:cubicBezTo>
                  <a:pt x="1900" y="1223"/>
                  <a:pt x="1936" y="1256"/>
                  <a:pt x="1982" y="1272"/>
                </a:cubicBezTo>
                <a:lnTo>
                  <a:pt x="2609" y="1498"/>
                </a:lnTo>
                <a:lnTo>
                  <a:pt x="2575" y="1593"/>
                </a:lnTo>
                <a:close/>
                <a:moveTo>
                  <a:pt x="979" y="3471"/>
                </a:moveTo>
                <a:lnTo>
                  <a:pt x="609" y="3342"/>
                </a:lnTo>
                <a:lnTo>
                  <a:pt x="609" y="2969"/>
                </a:lnTo>
                <a:lnTo>
                  <a:pt x="1375" y="3195"/>
                </a:lnTo>
                <a:lnTo>
                  <a:pt x="979" y="3471"/>
                </a:lnTo>
                <a:close/>
                <a:moveTo>
                  <a:pt x="840" y="3587"/>
                </a:moveTo>
                <a:lnTo>
                  <a:pt x="833" y="4116"/>
                </a:lnTo>
                <a:lnTo>
                  <a:pt x="609" y="4116"/>
                </a:lnTo>
                <a:lnTo>
                  <a:pt x="610" y="3501"/>
                </a:lnTo>
                <a:lnTo>
                  <a:pt x="610" y="3493"/>
                </a:lnTo>
                <a:lnTo>
                  <a:pt x="841" y="3573"/>
                </a:lnTo>
                <a:lnTo>
                  <a:pt x="840" y="3587"/>
                </a:lnTo>
                <a:close/>
              </a:path>
            </a:pathLst>
          </a:custGeom>
          <a:solidFill>
            <a:srgbClr val="75ADBE"/>
          </a:solidFill>
          <a:ln>
            <a:noFill/>
          </a:ln>
        </p:spPr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EEC5C2-BDCB-47BF-9C58-9B9C373BDF76}"/>
              </a:ext>
            </a:extLst>
          </p:cNvPr>
          <p:cNvSpPr txBox="1"/>
          <p:nvPr/>
        </p:nvSpPr>
        <p:spPr>
          <a:xfrm>
            <a:off x="878310" y="444020"/>
            <a:ext cx="2640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962792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4="http://schemas.microsoft.com/office/drawing/2010/main"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6" grpId="0" animBg="1"/>
      <p:bldP spid="27" grpId="0"/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íšlîḍ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5A19AED1-E4DC-4E55-961A-21D9FA9E9C46}"/>
              </a:ext>
            </a:extLst>
          </p:cNvPr>
          <p:cNvSpPr/>
          <p:nvPr/>
        </p:nvSpPr>
        <p:spPr>
          <a:xfrm>
            <a:off x="1113112" y="3268891"/>
            <a:ext cx="320216" cy="320216"/>
          </a:xfrm>
          <a:prstGeom prst="ellipse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ïśḷiḓ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2982980B-B3DA-444B-8BF9-CAB05E23A41A}"/>
              </a:ext>
            </a:extLst>
          </p:cNvPr>
          <p:cNvSpPr/>
          <p:nvPr/>
        </p:nvSpPr>
        <p:spPr>
          <a:xfrm flipH="1">
            <a:off x="1206164" y="3361943"/>
            <a:ext cx="134112" cy="134112"/>
          </a:xfrm>
          <a:prstGeom prst="chevron">
            <a:avLst/>
          </a:pr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5" name="iṩľïḑ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63DE9F0E-BD01-41EA-92ED-1201B6A2101A}"/>
              </a:ext>
            </a:extLst>
          </p:cNvPr>
          <p:cNvSpPr/>
          <p:nvPr/>
        </p:nvSpPr>
        <p:spPr>
          <a:xfrm flipH="1">
            <a:off x="10758672" y="3268891"/>
            <a:ext cx="320216" cy="320216"/>
          </a:xfrm>
          <a:prstGeom prst="ellipse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iṡļîḍ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9B0F53E7-F3D5-465A-A880-FBA9EE98AC13}"/>
              </a:ext>
            </a:extLst>
          </p:cNvPr>
          <p:cNvSpPr/>
          <p:nvPr/>
        </p:nvSpPr>
        <p:spPr>
          <a:xfrm>
            <a:off x="10851724" y="3373716"/>
            <a:ext cx="134112" cy="134112"/>
          </a:xfrm>
          <a:prstGeom prst="chevron">
            <a:avLst/>
          </a:pr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7" name="iṡ1î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FBE480AD-9D47-4892-96E1-81B20CD21228}"/>
              </a:ext>
            </a:extLst>
          </p:cNvPr>
          <p:cNvSpPr/>
          <p:nvPr/>
        </p:nvSpPr>
        <p:spPr>
          <a:xfrm>
            <a:off x="1796835" y="1916518"/>
            <a:ext cx="8589467" cy="3024965"/>
          </a:xfrm>
          <a:prstGeom prst="roundRect">
            <a:avLst>
              <a:gd name="adj" fmla="val 13698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dist="38100" dir="5400000" algn="t" rotWithShape="0">
              <a:schemeClr val="bg1">
                <a:lumMod val="75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ID"/>
          </a:p>
        </p:txBody>
      </p:sp>
      <p:sp>
        <p:nvSpPr>
          <p:cNvPr id="21" name="ïşḻiḍ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92A13937-D0E4-4989-9D12-D04FA23EBA01}"/>
              </a:ext>
            </a:extLst>
          </p:cNvPr>
          <p:cNvSpPr/>
          <p:nvPr/>
        </p:nvSpPr>
        <p:spPr>
          <a:xfrm>
            <a:off x="3098960" y="2521611"/>
            <a:ext cx="430151" cy="399966"/>
          </a:xfrm>
          <a:custGeom>
            <a:avLst/>
            <a:gdLst>
              <a:gd name="T0" fmla="*/ 3685 w 4081"/>
              <a:gd name="T1" fmla="*/ 0 h 3800"/>
              <a:gd name="T2" fmla="*/ 396 w 4081"/>
              <a:gd name="T3" fmla="*/ 0 h 3800"/>
              <a:gd name="T4" fmla="*/ 0 w 4081"/>
              <a:gd name="T5" fmla="*/ 396 h 3800"/>
              <a:gd name="T6" fmla="*/ 0 w 4081"/>
              <a:gd name="T7" fmla="*/ 2659 h 3800"/>
              <a:gd name="T8" fmla="*/ 396 w 4081"/>
              <a:gd name="T9" fmla="*/ 3055 h 3800"/>
              <a:gd name="T10" fmla="*/ 1510 w 4081"/>
              <a:gd name="T11" fmla="*/ 3055 h 3800"/>
              <a:gd name="T12" fmla="*/ 1115 w 4081"/>
              <a:gd name="T13" fmla="*/ 3671 h 3800"/>
              <a:gd name="T14" fmla="*/ 1071 w 4081"/>
              <a:gd name="T15" fmla="*/ 3745 h 3800"/>
              <a:gd name="T16" fmla="*/ 1137 w 4081"/>
              <a:gd name="T17" fmla="*/ 3800 h 3800"/>
              <a:gd name="T18" fmla="*/ 2944 w 4081"/>
              <a:gd name="T19" fmla="*/ 3800 h 3800"/>
              <a:gd name="T20" fmla="*/ 3010 w 4081"/>
              <a:gd name="T21" fmla="*/ 3745 h 3800"/>
              <a:gd name="T22" fmla="*/ 2966 w 4081"/>
              <a:gd name="T23" fmla="*/ 3671 h 3800"/>
              <a:gd name="T24" fmla="*/ 2571 w 4081"/>
              <a:gd name="T25" fmla="*/ 3055 h 3800"/>
              <a:gd name="T26" fmla="*/ 3685 w 4081"/>
              <a:gd name="T27" fmla="*/ 3055 h 3800"/>
              <a:gd name="T28" fmla="*/ 4081 w 4081"/>
              <a:gd name="T29" fmla="*/ 2659 h 3800"/>
              <a:gd name="T30" fmla="*/ 4081 w 4081"/>
              <a:gd name="T31" fmla="*/ 396 h 3800"/>
              <a:gd name="T32" fmla="*/ 3685 w 4081"/>
              <a:gd name="T33" fmla="*/ 0 h 3800"/>
              <a:gd name="T34" fmla="*/ 2040 w 4081"/>
              <a:gd name="T35" fmla="*/ 2764 h 3800"/>
              <a:gd name="T36" fmla="*/ 1922 w 4081"/>
              <a:gd name="T37" fmla="*/ 2646 h 3800"/>
              <a:gd name="T38" fmla="*/ 2040 w 4081"/>
              <a:gd name="T39" fmla="*/ 2528 h 3800"/>
              <a:gd name="T40" fmla="*/ 2159 w 4081"/>
              <a:gd name="T41" fmla="*/ 2646 h 3800"/>
              <a:gd name="T42" fmla="*/ 2040 w 4081"/>
              <a:gd name="T43" fmla="*/ 2764 h 3800"/>
              <a:gd name="T44" fmla="*/ 3814 w 4081"/>
              <a:gd name="T45" fmla="*/ 2315 h 3800"/>
              <a:gd name="T46" fmla="*/ 267 w 4081"/>
              <a:gd name="T47" fmla="*/ 2315 h 3800"/>
              <a:gd name="T48" fmla="*/ 267 w 4081"/>
              <a:gd name="T49" fmla="*/ 396 h 3800"/>
              <a:gd name="T50" fmla="*/ 396 w 4081"/>
              <a:gd name="T51" fmla="*/ 267 h 3800"/>
              <a:gd name="T52" fmla="*/ 3685 w 4081"/>
              <a:gd name="T53" fmla="*/ 267 h 3800"/>
              <a:gd name="T54" fmla="*/ 3814 w 4081"/>
              <a:gd name="T55" fmla="*/ 396 h 3800"/>
              <a:gd name="T56" fmla="*/ 3814 w 4081"/>
              <a:gd name="T57" fmla="*/ 2315 h 3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81" h="3800">
                <a:moveTo>
                  <a:pt x="3685" y="0"/>
                </a:moveTo>
                <a:lnTo>
                  <a:pt x="396" y="0"/>
                </a:lnTo>
                <a:cubicBezTo>
                  <a:pt x="178" y="0"/>
                  <a:pt x="0" y="178"/>
                  <a:pt x="0" y="396"/>
                </a:cubicBezTo>
                <a:lnTo>
                  <a:pt x="0" y="2659"/>
                </a:lnTo>
                <a:cubicBezTo>
                  <a:pt x="0" y="2878"/>
                  <a:pt x="178" y="3055"/>
                  <a:pt x="396" y="3055"/>
                </a:cubicBezTo>
                <a:lnTo>
                  <a:pt x="1510" y="3055"/>
                </a:lnTo>
                <a:cubicBezTo>
                  <a:pt x="1511" y="3233"/>
                  <a:pt x="1463" y="3553"/>
                  <a:pt x="1115" y="3671"/>
                </a:cubicBezTo>
                <a:cubicBezTo>
                  <a:pt x="1084" y="3681"/>
                  <a:pt x="1066" y="3712"/>
                  <a:pt x="1071" y="3745"/>
                </a:cubicBezTo>
                <a:cubicBezTo>
                  <a:pt x="1076" y="3777"/>
                  <a:pt x="1104" y="3800"/>
                  <a:pt x="1137" y="3800"/>
                </a:cubicBezTo>
                <a:lnTo>
                  <a:pt x="2944" y="3800"/>
                </a:lnTo>
                <a:cubicBezTo>
                  <a:pt x="2977" y="3800"/>
                  <a:pt x="3005" y="3777"/>
                  <a:pt x="3010" y="3745"/>
                </a:cubicBezTo>
                <a:cubicBezTo>
                  <a:pt x="3015" y="3712"/>
                  <a:pt x="2997" y="3681"/>
                  <a:pt x="2966" y="3671"/>
                </a:cubicBezTo>
                <a:cubicBezTo>
                  <a:pt x="2618" y="3553"/>
                  <a:pt x="2570" y="3233"/>
                  <a:pt x="2571" y="3055"/>
                </a:cubicBezTo>
                <a:lnTo>
                  <a:pt x="3685" y="3055"/>
                </a:lnTo>
                <a:cubicBezTo>
                  <a:pt x="3903" y="3055"/>
                  <a:pt x="4081" y="2878"/>
                  <a:pt x="4081" y="2659"/>
                </a:cubicBezTo>
                <a:lnTo>
                  <a:pt x="4081" y="396"/>
                </a:lnTo>
                <a:cubicBezTo>
                  <a:pt x="4081" y="178"/>
                  <a:pt x="3903" y="0"/>
                  <a:pt x="3685" y="0"/>
                </a:cubicBezTo>
                <a:close/>
                <a:moveTo>
                  <a:pt x="2040" y="2764"/>
                </a:moveTo>
                <a:cubicBezTo>
                  <a:pt x="1975" y="2764"/>
                  <a:pt x="1922" y="2711"/>
                  <a:pt x="1922" y="2646"/>
                </a:cubicBezTo>
                <a:cubicBezTo>
                  <a:pt x="1922" y="2581"/>
                  <a:pt x="1975" y="2528"/>
                  <a:pt x="2040" y="2528"/>
                </a:cubicBezTo>
                <a:cubicBezTo>
                  <a:pt x="2106" y="2528"/>
                  <a:pt x="2159" y="2581"/>
                  <a:pt x="2159" y="2646"/>
                </a:cubicBezTo>
                <a:cubicBezTo>
                  <a:pt x="2159" y="2711"/>
                  <a:pt x="2106" y="2764"/>
                  <a:pt x="2040" y="2764"/>
                </a:cubicBezTo>
                <a:close/>
                <a:moveTo>
                  <a:pt x="3814" y="2315"/>
                </a:moveTo>
                <a:lnTo>
                  <a:pt x="267" y="2315"/>
                </a:lnTo>
                <a:lnTo>
                  <a:pt x="267" y="396"/>
                </a:lnTo>
                <a:cubicBezTo>
                  <a:pt x="267" y="325"/>
                  <a:pt x="325" y="267"/>
                  <a:pt x="396" y="267"/>
                </a:cubicBezTo>
                <a:lnTo>
                  <a:pt x="3685" y="267"/>
                </a:lnTo>
                <a:cubicBezTo>
                  <a:pt x="3756" y="267"/>
                  <a:pt x="3814" y="325"/>
                  <a:pt x="3814" y="396"/>
                </a:cubicBezTo>
                <a:lnTo>
                  <a:pt x="3814" y="2315"/>
                </a:lnTo>
                <a:close/>
              </a:path>
            </a:pathLst>
          </a:cu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7" name="íŝļíḑ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A1CE49F4-09C2-431C-823E-4FC136B8AFD5}"/>
              </a:ext>
            </a:extLst>
          </p:cNvPr>
          <p:cNvSpPr/>
          <p:nvPr/>
        </p:nvSpPr>
        <p:spPr>
          <a:xfrm>
            <a:off x="5880925" y="2521610"/>
            <a:ext cx="430151" cy="399966"/>
          </a:xfrm>
          <a:custGeom>
            <a:avLst/>
            <a:gdLst>
              <a:gd name="T0" fmla="*/ 3685 w 4081"/>
              <a:gd name="T1" fmla="*/ 0 h 3800"/>
              <a:gd name="T2" fmla="*/ 396 w 4081"/>
              <a:gd name="T3" fmla="*/ 0 h 3800"/>
              <a:gd name="T4" fmla="*/ 0 w 4081"/>
              <a:gd name="T5" fmla="*/ 396 h 3800"/>
              <a:gd name="T6" fmla="*/ 0 w 4081"/>
              <a:gd name="T7" fmla="*/ 2659 h 3800"/>
              <a:gd name="T8" fmla="*/ 396 w 4081"/>
              <a:gd name="T9" fmla="*/ 3055 h 3800"/>
              <a:gd name="T10" fmla="*/ 1510 w 4081"/>
              <a:gd name="T11" fmla="*/ 3055 h 3800"/>
              <a:gd name="T12" fmla="*/ 1115 w 4081"/>
              <a:gd name="T13" fmla="*/ 3671 h 3800"/>
              <a:gd name="T14" fmla="*/ 1071 w 4081"/>
              <a:gd name="T15" fmla="*/ 3745 h 3800"/>
              <a:gd name="T16" fmla="*/ 1137 w 4081"/>
              <a:gd name="T17" fmla="*/ 3800 h 3800"/>
              <a:gd name="T18" fmla="*/ 2944 w 4081"/>
              <a:gd name="T19" fmla="*/ 3800 h 3800"/>
              <a:gd name="T20" fmla="*/ 3010 w 4081"/>
              <a:gd name="T21" fmla="*/ 3745 h 3800"/>
              <a:gd name="T22" fmla="*/ 2966 w 4081"/>
              <a:gd name="T23" fmla="*/ 3671 h 3800"/>
              <a:gd name="T24" fmla="*/ 2571 w 4081"/>
              <a:gd name="T25" fmla="*/ 3055 h 3800"/>
              <a:gd name="T26" fmla="*/ 3685 w 4081"/>
              <a:gd name="T27" fmla="*/ 3055 h 3800"/>
              <a:gd name="T28" fmla="*/ 4081 w 4081"/>
              <a:gd name="T29" fmla="*/ 2659 h 3800"/>
              <a:gd name="T30" fmla="*/ 4081 w 4081"/>
              <a:gd name="T31" fmla="*/ 396 h 3800"/>
              <a:gd name="T32" fmla="*/ 3685 w 4081"/>
              <a:gd name="T33" fmla="*/ 0 h 3800"/>
              <a:gd name="T34" fmla="*/ 2040 w 4081"/>
              <a:gd name="T35" fmla="*/ 2764 h 3800"/>
              <a:gd name="T36" fmla="*/ 1922 w 4081"/>
              <a:gd name="T37" fmla="*/ 2646 h 3800"/>
              <a:gd name="T38" fmla="*/ 2040 w 4081"/>
              <a:gd name="T39" fmla="*/ 2528 h 3800"/>
              <a:gd name="T40" fmla="*/ 2159 w 4081"/>
              <a:gd name="T41" fmla="*/ 2646 h 3800"/>
              <a:gd name="T42" fmla="*/ 2040 w 4081"/>
              <a:gd name="T43" fmla="*/ 2764 h 3800"/>
              <a:gd name="T44" fmla="*/ 3814 w 4081"/>
              <a:gd name="T45" fmla="*/ 2315 h 3800"/>
              <a:gd name="T46" fmla="*/ 267 w 4081"/>
              <a:gd name="T47" fmla="*/ 2315 h 3800"/>
              <a:gd name="T48" fmla="*/ 267 w 4081"/>
              <a:gd name="T49" fmla="*/ 396 h 3800"/>
              <a:gd name="T50" fmla="*/ 396 w 4081"/>
              <a:gd name="T51" fmla="*/ 267 h 3800"/>
              <a:gd name="T52" fmla="*/ 3685 w 4081"/>
              <a:gd name="T53" fmla="*/ 267 h 3800"/>
              <a:gd name="T54" fmla="*/ 3814 w 4081"/>
              <a:gd name="T55" fmla="*/ 396 h 3800"/>
              <a:gd name="T56" fmla="*/ 3814 w 4081"/>
              <a:gd name="T57" fmla="*/ 2315 h 3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81" h="3800">
                <a:moveTo>
                  <a:pt x="3685" y="0"/>
                </a:moveTo>
                <a:lnTo>
                  <a:pt x="396" y="0"/>
                </a:lnTo>
                <a:cubicBezTo>
                  <a:pt x="178" y="0"/>
                  <a:pt x="0" y="178"/>
                  <a:pt x="0" y="396"/>
                </a:cubicBezTo>
                <a:lnTo>
                  <a:pt x="0" y="2659"/>
                </a:lnTo>
                <a:cubicBezTo>
                  <a:pt x="0" y="2878"/>
                  <a:pt x="178" y="3055"/>
                  <a:pt x="396" y="3055"/>
                </a:cubicBezTo>
                <a:lnTo>
                  <a:pt x="1510" y="3055"/>
                </a:lnTo>
                <a:cubicBezTo>
                  <a:pt x="1511" y="3233"/>
                  <a:pt x="1463" y="3553"/>
                  <a:pt x="1115" y="3671"/>
                </a:cubicBezTo>
                <a:cubicBezTo>
                  <a:pt x="1084" y="3681"/>
                  <a:pt x="1066" y="3712"/>
                  <a:pt x="1071" y="3745"/>
                </a:cubicBezTo>
                <a:cubicBezTo>
                  <a:pt x="1076" y="3777"/>
                  <a:pt x="1104" y="3800"/>
                  <a:pt x="1137" y="3800"/>
                </a:cubicBezTo>
                <a:lnTo>
                  <a:pt x="2944" y="3800"/>
                </a:lnTo>
                <a:cubicBezTo>
                  <a:pt x="2977" y="3800"/>
                  <a:pt x="3005" y="3777"/>
                  <a:pt x="3010" y="3745"/>
                </a:cubicBezTo>
                <a:cubicBezTo>
                  <a:pt x="3015" y="3712"/>
                  <a:pt x="2997" y="3681"/>
                  <a:pt x="2966" y="3671"/>
                </a:cubicBezTo>
                <a:cubicBezTo>
                  <a:pt x="2618" y="3553"/>
                  <a:pt x="2570" y="3233"/>
                  <a:pt x="2571" y="3055"/>
                </a:cubicBezTo>
                <a:lnTo>
                  <a:pt x="3685" y="3055"/>
                </a:lnTo>
                <a:cubicBezTo>
                  <a:pt x="3903" y="3055"/>
                  <a:pt x="4081" y="2878"/>
                  <a:pt x="4081" y="2659"/>
                </a:cubicBezTo>
                <a:lnTo>
                  <a:pt x="4081" y="396"/>
                </a:lnTo>
                <a:cubicBezTo>
                  <a:pt x="4081" y="178"/>
                  <a:pt x="3903" y="0"/>
                  <a:pt x="3685" y="0"/>
                </a:cubicBezTo>
                <a:close/>
                <a:moveTo>
                  <a:pt x="2040" y="2764"/>
                </a:moveTo>
                <a:cubicBezTo>
                  <a:pt x="1975" y="2764"/>
                  <a:pt x="1922" y="2711"/>
                  <a:pt x="1922" y="2646"/>
                </a:cubicBezTo>
                <a:cubicBezTo>
                  <a:pt x="1922" y="2581"/>
                  <a:pt x="1975" y="2528"/>
                  <a:pt x="2040" y="2528"/>
                </a:cubicBezTo>
                <a:cubicBezTo>
                  <a:pt x="2106" y="2528"/>
                  <a:pt x="2159" y="2581"/>
                  <a:pt x="2159" y="2646"/>
                </a:cubicBezTo>
                <a:cubicBezTo>
                  <a:pt x="2159" y="2711"/>
                  <a:pt x="2106" y="2764"/>
                  <a:pt x="2040" y="2764"/>
                </a:cubicBezTo>
                <a:close/>
                <a:moveTo>
                  <a:pt x="3814" y="2315"/>
                </a:moveTo>
                <a:lnTo>
                  <a:pt x="267" y="2315"/>
                </a:lnTo>
                <a:lnTo>
                  <a:pt x="267" y="396"/>
                </a:lnTo>
                <a:cubicBezTo>
                  <a:pt x="267" y="325"/>
                  <a:pt x="325" y="267"/>
                  <a:pt x="396" y="267"/>
                </a:cubicBezTo>
                <a:lnTo>
                  <a:pt x="3685" y="267"/>
                </a:lnTo>
                <a:cubicBezTo>
                  <a:pt x="3756" y="267"/>
                  <a:pt x="3814" y="325"/>
                  <a:pt x="3814" y="396"/>
                </a:cubicBezTo>
                <a:lnTo>
                  <a:pt x="3814" y="2315"/>
                </a:lnTo>
                <a:close/>
              </a:path>
            </a:pathLst>
          </a:cu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3" name="išḻíď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A6AA47ED-E0AD-4DBA-926A-FABED885F78E}"/>
              </a:ext>
            </a:extLst>
          </p:cNvPr>
          <p:cNvSpPr/>
          <p:nvPr/>
        </p:nvSpPr>
        <p:spPr>
          <a:xfrm>
            <a:off x="8662889" y="2521611"/>
            <a:ext cx="430151" cy="399966"/>
          </a:xfrm>
          <a:custGeom>
            <a:avLst/>
            <a:gdLst>
              <a:gd name="T0" fmla="*/ 3685 w 4081"/>
              <a:gd name="T1" fmla="*/ 0 h 3800"/>
              <a:gd name="T2" fmla="*/ 396 w 4081"/>
              <a:gd name="T3" fmla="*/ 0 h 3800"/>
              <a:gd name="T4" fmla="*/ 0 w 4081"/>
              <a:gd name="T5" fmla="*/ 396 h 3800"/>
              <a:gd name="T6" fmla="*/ 0 w 4081"/>
              <a:gd name="T7" fmla="*/ 2659 h 3800"/>
              <a:gd name="T8" fmla="*/ 396 w 4081"/>
              <a:gd name="T9" fmla="*/ 3055 h 3800"/>
              <a:gd name="T10" fmla="*/ 1510 w 4081"/>
              <a:gd name="T11" fmla="*/ 3055 h 3800"/>
              <a:gd name="T12" fmla="*/ 1115 w 4081"/>
              <a:gd name="T13" fmla="*/ 3671 h 3800"/>
              <a:gd name="T14" fmla="*/ 1071 w 4081"/>
              <a:gd name="T15" fmla="*/ 3745 h 3800"/>
              <a:gd name="T16" fmla="*/ 1137 w 4081"/>
              <a:gd name="T17" fmla="*/ 3800 h 3800"/>
              <a:gd name="T18" fmla="*/ 2944 w 4081"/>
              <a:gd name="T19" fmla="*/ 3800 h 3800"/>
              <a:gd name="T20" fmla="*/ 3010 w 4081"/>
              <a:gd name="T21" fmla="*/ 3745 h 3800"/>
              <a:gd name="T22" fmla="*/ 2966 w 4081"/>
              <a:gd name="T23" fmla="*/ 3671 h 3800"/>
              <a:gd name="T24" fmla="*/ 2571 w 4081"/>
              <a:gd name="T25" fmla="*/ 3055 h 3800"/>
              <a:gd name="T26" fmla="*/ 3685 w 4081"/>
              <a:gd name="T27" fmla="*/ 3055 h 3800"/>
              <a:gd name="T28" fmla="*/ 4081 w 4081"/>
              <a:gd name="T29" fmla="*/ 2659 h 3800"/>
              <a:gd name="T30" fmla="*/ 4081 w 4081"/>
              <a:gd name="T31" fmla="*/ 396 h 3800"/>
              <a:gd name="T32" fmla="*/ 3685 w 4081"/>
              <a:gd name="T33" fmla="*/ 0 h 3800"/>
              <a:gd name="T34" fmla="*/ 2040 w 4081"/>
              <a:gd name="T35" fmla="*/ 2764 h 3800"/>
              <a:gd name="T36" fmla="*/ 1922 w 4081"/>
              <a:gd name="T37" fmla="*/ 2646 h 3800"/>
              <a:gd name="T38" fmla="*/ 2040 w 4081"/>
              <a:gd name="T39" fmla="*/ 2528 h 3800"/>
              <a:gd name="T40" fmla="*/ 2159 w 4081"/>
              <a:gd name="T41" fmla="*/ 2646 h 3800"/>
              <a:gd name="T42" fmla="*/ 2040 w 4081"/>
              <a:gd name="T43" fmla="*/ 2764 h 3800"/>
              <a:gd name="T44" fmla="*/ 3814 w 4081"/>
              <a:gd name="T45" fmla="*/ 2315 h 3800"/>
              <a:gd name="T46" fmla="*/ 267 w 4081"/>
              <a:gd name="T47" fmla="*/ 2315 h 3800"/>
              <a:gd name="T48" fmla="*/ 267 w 4081"/>
              <a:gd name="T49" fmla="*/ 396 h 3800"/>
              <a:gd name="T50" fmla="*/ 396 w 4081"/>
              <a:gd name="T51" fmla="*/ 267 h 3800"/>
              <a:gd name="T52" fmla="*/ 3685 w 4081"/>
              <a:gd name="T53" fmla="*/ 267 h 3800"/>
              <a:gd name="T54" fmla="*/ 3814 w 4081"/>
              <a:gd name="T55" fmla="*/ 396 h 3800"/>
              <a:gd name="T56" fmla="*/ 3814 w 4081"/>
              <a:gd name="T57" fmla="*/ 2315 h 3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81" h="3800">
                <a:moveTo>
                  <a:pt x="3685" y="0"/>
                </a:moveTo>
                <a:lnTo>
                  <a:pt x="396" y="0"/>
                </a:lnTo>
                <a:cubicBezTo>
                  <a:pt x="178" y="0"/>
                  <a:pt x="0" y="178"/>
                  <a:pt x="0" y="396"/>
                </a:cubicBezTo>
                <a:lnTo>
                  <a:pt x="0" y="2659"/>
                </a:lnTo>
                <a:cubicBezTo>
                  <a:pt x="0" y="2878"/>
                  <a:pt x="178" y="3055"/>
                  <a:pt x="396" y="3055"/>
                </a:cubicBezTo>
                <a:lnTo>
                  <a:pt x="1510" y="3055"/>
                </a:lnTo>
                <a:cubicBezTo>
                  <a:pt x="1511" y="3233"/>
                  <a:pt x="1463" y="3553"/>
                  <a:pt x="1115" y="3671"/>
                </a:cubicBezTo>
                <a:cubicBezTo>
                  <a:pt x="1084" y="3681"/>
                  <a:pt x="1066" y="3712"/>
                  <a:pt x="1071" y="3745"/>
                </a:cubicBezTo>
                <a:cubicBezTo>
                  <a:pt x="1076" y="3777"/>
                  <a:pt x="1104" y="3800"/>
                  <a:pt x="1137" y="3800"/>
                </a:cubicBezTo>
                <a:lnTo>
                  <a:pt x="2944" y="3800"/>
                </a:lnTo>
                <a:cubicBezTo>
                  <a:pt x="2977" y="3800"/>
                  <a:pt x="3005" y="3777"/>
                  <a:pt x="3010" y="3745"/>
                </a:cubicBezTo>
                <a:cubicBezTo>
                  <a:pt x="3015" y="3712"/>
                  <a:pt x="2997" y="3681"/>
                  <a:pt x="2966" y="3671"/>
                </a:cubicBezTo>
                <a:cubicBezTo>
                  <a:pt x="2618" y="3553"/>
                  <a:pt x="2570" y="3233"/>
                  <a:pt x="2571" y="3055"/>
                </a:cubicBezTo>
                <a:lnTo>
                  <a:pt x="3685" y="3055"/>
                </a:lnTo>
                <a:cubicBezTo>
                  <a:pt x="3903" y="3055"/>
                  <a:pt x="4081" y="2878"/>
                  <a:pt x="4081" y="2659"/>
                </a:cubicBezTo>
                <a:lnTo>
                  <a:pt x="4081" y="396"/>
                </a:lnTo>
                <a:cubicBezTo>
                  <a:pt x="4081" y="178"/>
                  <a:pt x="3903" y="0"/>
                  <a:pt x="3685" y="0"/>
                </a:cubicBezTo>
                <a:close/>
                <a:moveTo>
                  <a:pt x="2040" y="2764"/>
                </a:moveTo>
                <a:cubicBezTo>
                  <a:pt x="1975" y="2764"/>
                  <a:pt x="1922" y="2711"/>
                  <a:pt x="1922" y="2646"/>
                </a:cubicBezTo>
                <a:cubicBezTo>
                  <a:pt x="1922" y="2581"/>
                  <a:pt x="1975" y="2528"/>
                  <a:pt x="2040" y="2528"/>
                </a:cubicBezTo>
                <a:cubicBezTo>
                  <a:pt x="2106" y="2528"/>
                  <a:pt x="2159" y="2581"/>
                  <a:pt x="2159" y="2646"/>
                </a:cubicBezTo>
                <a:cubicBezTo>
                  <a:pt x="2159" y="2711"/>
                  <a:pt x="2106" y="2764"/>
                  <a:pt x="2040" y="2764"/>
                </a:cubicBezTo>
                <a:close/>
                <a:moveTo>
                  <a:pt x="3814" y="2315"/>
                </a:moveTo>
                <a:lnTo>
                  <a:pt x="267" y="2315"/>
                </a:lnTo>
                <a:lnTo>
                  <a:pt x="267" y="396"/>
                </a:lnTo>
                <a:cubicBezTo>
                  <a:pt x="267" y="325"/>
                  <a:pt x="325" y="267"/>
                  <a:pt x="396" y="267"/>
                </a:cubicBezTo>
                <a:lnTo>
                  <a:pt x="3685" y="267"/>
                </a:lnTo>
                <a:cubicBezTo>
                  <a:pt x="3756" y="267"/>
                  <a:pt x="3814" y="325"/>
                  <a:pt x="3814" y="396"/>
                </a:cubicBezTo>
                <a:lnTo>
                  <a:pt x="3814" y="2315"/>
                </a:lnTo>
                <a:close/>
              </a:path>
            </a:pathLst>
          </a:cu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EA8FE4DF-49AC-41A5-9F9E-BAA2D6C313A2}"/>
              </a:ext>
            </a:extLst>
          </p:cNvPr>
          <p:cNvCxnSpPr/>
          <p:nvPr/>
        </p:nvCxnSpPr>
        <p:spPr>
          <a:xfrm>
            <a:off x="4705019" y="2865518"/>
            <a:ext cx="0" cy="112696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6BB4F91F-BAA0-4257-A959-EA6492E19189}"/>
              </a:ext>
            </a:extLst>
          </p:cNvPr>
          <p:cNvCxnSpPr/>
          <p:nvPr/>
        </p:nvCxnSpPr>
        <p:spPr>
          <a:xfrm>
            <a:off x="7486981" y="2865518"/>
            <a:ext cx="0" cy="112696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98E1788E-A587-4D6E-8E28-4280BF3EAA31}"/>
              </a:ext>
            </a:extLst>
          </p:cNvPr>
          <p:cNvSpPr/>
          <p:nvPr/>
        </p:nvSpPr>
        <p:spPr>
          <a:xfrm>
            <a:off x="2436221" y="3269915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56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02F8CC06-A954-405F-A776-3D8C3E56CD38}"/>
              </a:ext>
            </a:extLst>
          </p:cNvPr>
          <p:cNvSpPr/>
          <p:nvPr/>
        </p:nvSpPr>
        <p:spPr>
          <a:xfrm>
            <a:off x="2178070" y="3589109"/>
            <a:ext cx="227193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57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36E5E8F7-0081-4E89-A97F-3E5643C033C2}"/>
              </a:ext>
            </a:extLst>
          </p:cNvPr>
          <p:cNvSpPr/>
          <p:nvPr/>
        </p:nvSpPr>
        <p:spPr>
          <a:xfrm>
            <a:off x="5218183" y="3269915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58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7617AE4D-7A03-4EFA-BF36-68748D458C54}"/>
              </a:ext>
            </a:extLst>
          </p:cNvPr>
          <p:cNvSpPr/>
          <p:nvPr/>
        </p:nvSpPr>
        <p:spPr>
          <a:xfrm>
            <a:off x="4960033" y="3589109"/>
            <a:ext cx="227193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59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D5F89927-FC44-4F8C-B675-1474691A583A}"/>
              </a:ext>
            </a:extLst>
          </p:cNvPr>
          <p:cNvSpPr/>
          <p:nvPr/>
        </p:nvSpPr>
        <p:spPr>
          <a:xfrm>
            <a:off x="8000145" y="3269915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60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29BCB98A-612C-4317-93AD-BE91F5164AFC}"/>
              </a:ext>
            </a:extLst>
          </p:cNvPr>
          <p:cNvSpPr/>
          <p:nvPr/>
        </p:nvSpPr>
        <p:spPr>
          <a:xfrm>
            <a:off x="7741994" y="3589109"/>
            <a:ext cx="227193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61" name="professional-condenser-microphone-outline_273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E4615C1F-0E11-4813-A0C3-1CA42873984A}"/>
              </a:ext>
            </a:extLst>
          </p:cNvPr>
          <p:cNvSpPr>
            <a:spLocks noChangeAspect="1"/>
          </p:cNvSpPr>
          <p:nvPr/>
        </p:nvSpPr>
        <p:spPr bwMode="auto">
          <a:xfrm>
            <a:off x="369698" y="345639"/>
            <a:ext cx="392063" cy="560044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  <a:gd name="T98" fmla="*/ 325000 h 606722"/>
              <a:gd name="T99" fmla="*/ 325000 h 606722"/>
              <a:gd name="T100" fmla="*/ 325000 h 606722"/>
              <a:gd name="T101" fmla="*/ 325000 h 606722"/>
              <a:gd name="T102" fmla="*/ 325000 h 606722"/>
              <a:gd name="T103" fmla="*/ 325000 h 606722"/>
              <a:gd name="T104" fmla="*/ 325000 h 606722"/>
              <a:gd name="T105" fmla="*/ 325000 h 606722"/>
              <a:gd name="T106" fmla="*/ 325000 h 606722"/>
              <a:gd name="T107" fmla="*/ 325000 h 606722"/>
              <a:gd name="T108" fmla="*/ 325000 h 606722"/>
              <a:gd name="T109" fmla="*/ 325000 h 606722"/>
              <a:gd name="T110" fmla="*/ 325000 h 606722"/>
              <a:gd name="T111" fmla="*/ 325000 h 606722"/>
              <a:gd name="T112" fmla="*/ 325000 h 606722"/>
              <a:gd name="T113" fmla="*/ 325000 h 606722"/>
              <a:gd name="T114" fmla="*/ 325000 h 606722"/>
              <a:gd name="T115" fmla="*/ 325000 h 606722"/>
              <a:gd name="T116" fmla="*/ 325000 h 606722"/>
              <a:gd name="T117" fmla="*/ 325000 h 606722"/>
              <a:gd name="T118" fmla="*/ 325000 h 606722"/>
              <a:gd name="T119" fmla="*/ 325000 h 606722"/>
              <a:gd name="T120" fmla="*/ 325000 h 606722"/>
              <a:gd name="T121" fmla="*/ 325000 h 606722"/>
              <a:gd name="T122" fmla="*/ 325000 h 606722"/>
              <a:gd name="T123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76" h="4258">
                <a:moveTo>
                  <a:pt x="2056" y="1065"/>
                </a:moveTo>
                <a:lnTo>
                  <a:pt x="2816" y="1339"/>
                </a:lnTo>
                <a:lnTo>
                  <a:pt x="2840" y="1272"/>
                </a:lnTo>
                <a:cubicBezTo>
                  <a:pt x="2976" y="893"/>
                  <a:pt x="2779" y="473"/>
                  <a:pt x="2400" y="337"/>
                </a:cubicBezTo>
                <a:lnTo>
                  <a:pt x="1582" y="43"/>
                </a:lnTo>
                <a:cubicBezTo>
                  <a:pt x="1502" y="15"/>
                  <a:pt x="1419" y="0"/>
                  <a:pt x="1335" y="0"/>
                </a:cubicBezTo>
                <a:cubicBezTo>
                  <a:pt x="1027" y="0"/>
                  <a:pt x="751" y="194"/>
                  <a:pt x="647" y="484"/>
                </a:cubicBezTo>
                <a:lnTo>
                  <a:pt x="623" y="550"/>
                </a:lnTo>
                <a:lnTo>
                  <a:pt x="1437" y="843"/>
                </a:lnTo>
                <a:cubicBezTo>
                  <a:pt x="1457" y="850"/>
                  <a:pt x="1468" y="873"/>
                  <a:pt x="1461" y="893"/>
                </a:cubicBezTo>
                <a:cubicBezTo>
                  <a:pt x="1453" y="913"/>
                  <a:pt x="1431" y="924"/>
                  <a:pt x="1410" y="917"/>
                </a:cubicBezTo>
                <a:lnTo>
                  <a:pt x="596" y="624"/>
                </a:lnTo>
                <a:lnTo>
                  <a:pt x="467" y="985"/>
                </a:lnTo>
                <a:lnTo>
                  <a:pt x="1281" y="1278"/>
                </a:lnTo>
                <a:cubicBezTo>
                  <a:pt x="1301" y="1285"/>
                  <a:pt x="1312" y="1307"/>
                  <a:pt x="1304" y="1328"/>
                </a:cubicBezTo>
                <a:cubicBezTo>
                  <a:pt x="1297" y="1348"/>
                  <a:pt x="1274" y="1359"/>
                  <a:pt x="1254" y="1352"/>
                </a:cubicBezTo>
                <a:lnTo>
                  <a:pt x="440" y="1059"/>
                </a:lnTo>
                <a:lnTo>
                  <a:pt x="310" y="1420"/>
                </a:lnTo>
                <a:lnTo>
                  <a:pt x="1124" y="1712"/>
                </a:lnTo>
                <a:cubicBezTo>
                  <a:pt x="1145" y="1720"/>
                  <a:pt x="1156" y="1742"/>
                  <a:pt x="1148" y="1763"/>
                </a:cubicBezTo>
                <a:cubicBezTo>
                  <a:pt x="1141" y="1783"/>
                  <a:pt x="1118" y="1794"/>
                  <a:pt x="1098" y="1786"/>
                </a:cubicBezTo>
                <a:lnTo>
                  <a:pt x="284" y="1494"/>
                </a:lnTo>
                <a:lnTo>
                  <a:pt x="154" y="1855"/>
                </a:lnTo>
                <a:lnTo>
                  <a:pt x="968" y="2147"/>
                </a:lnTo>
                <a:cubicBezTo>
                  <a:pt x="978" y="2151"/>
                  <a:pt x="986" y="2158"/>
                  <a:pt x="991" y="2167"/>
                </a:cubicBezTo>
                <a:cubicBezTo>
                  <a:pt x="995" y="2177"/>
                  <a:pt x="996" y="2188"/>
                  <a:pt x="992" y="2198"/>
                </a:cubicBezTo>
                <a:cubicBezTo>
                  <a:pt x="985" y="2217"/>
                  <a:pt x="962" y="2229"/>
                  <a:pt x="942" y="2221"/>
                </a:cubicBezTo>
                <a:lnTo>
                  <a:pt x="126" y="1928"/>
                </a:lnTo>
                <a:lnTo>
                  <a:pt x="104" y="1999"/>
                </a:lnTo>
                <a:cubicBezTo>
                  <a:pt x="0" y="2341"/>
                  <a:pt x="158" y="2701"/>
                  <a:pt x="467" y="2860"/>
                </a:cubicBezTo>
                <a:lnTo>
                  <a:pt x="467" y="3447"/>
                </a:lnTo>
                <a:lnTo>
                  <a:pt x="469" y="3448"/>
                </a:lnTo>
                <a:lnTo>
                  <a:pt x="467" y="4258"/>
                </a:lnTo>
                <a:lnTo>
                  <a:pt x="973" y="4258"/>
                </a:lnTo>
                <a:lnTo>
                  <a:pt x="981" y="3639"/>
                </a:lnTo>
                <a:lnTo>
                  <a:pt x="984" y="3640"/>
                </a:lnTo>
                <a:lnTo>
                  <a:pt x="1565" y="3234"/>
                </a:lnTo>
                <a:cubicBezTo>
                  <a:pt x="1584" y="3235"/>
                  <a:pt x="1602" y="3236"/>
                  <a:pt x="1620" y="3236"/>
                </a:cubicBezTo>
                <a:cubicBezTo>
                  <a:pt x="1916" y="3236"/>
                  <a:pt x="2180" y="3059"/>
                  <a:pt x="2294" y="2786"/>
                </a:cubicBezTo>
                <a:lnTo>
                  <a:pt x="2323" y="2717"/>
                </a:lnTo>
                <a:lnTo>
                  <a:pt x="1561" y="2444"/>
                </a:lnTo>
                <a:cubicBezTo>
                  <a:pt x="1551" y="2440"/>
                  <a:pt x="1543" y="2433"/>
                  <a:pt x="1538" y="2423"/>
                </a:cubicBezTo>
                <a:cubicBezTo>
                  <a:pt x="1534" y="2414"/>
                  <a:pt x="1534" y="2403"/>
                  <a:pt x="1537" y="2393"/>
                </a:cubicBezTo>
                <a:cubicBezTo>
                  <a:pt x="1544" y="2373"/>
                  <a:pt x="1567" y="2362"/>
                  <a:pt x="1587" y="2370"/>
                </a:cubicBezTo>
                <a:lnTo>
                  <a:pt x="2347" y="2643"/>
                </a:lnTo>
                <a:lnTo>
                  <a:pt x="2477" y="2282"/>
                </a:lnTo>
                <a:lnTo>
                  <a:pt x="1717" y="2009"/>
                </a:lnTo>
                <a:cubicBezTo>
                  <a:pt x="1707" y="2005"/>
                  <a:pt x="1699" y="1998"/>
                  <a:pt x="1695" y="1988"/>
                </a:cubicBezTo>
                <a:cubicBezTo>
                  <a:pt x="1690" y="1979"/>
                  <a:pt x="1690" y="1968"/>
                  <a:pt x="1693" y="1958"/>
                </a:cubicBezTo>
                <a:cubicBezTo>
                  <a:pt x="1700" y="1939"/>
                  <a:pt x="1723" y="1927"/>
                  <a:pt x="1744" y="1935"/>
                </a:cubicBezTo>
                <a:lnTo>
                  <a:pt x="2504" y="2208"/>
                </a:lnTo>
                <a:lnTo>
                  <a:pt x="2633" y="1847"/>
                </a:lnTo>
                <a:lnTo>
                  <a:pt x="1873" y="1574"/>
                </a:lnTo>
                <a:cubicBezTo>
                  <a:pt x="1853" y="1566"/>
                  <a:pt x="1842" y="1544"/>
                  <a:pt x="1850" y="1523"/>
                </a:cubicBezTo>
                <a:cubicBezTo>
                  <a:pt x="1857" y="1504"/>
                  <a:pt x="1879" y="1493"/>
                  <a:pt x="1900" y="1500"/>
                </a:cubicBezTo>
                <a:lnTo>
                  <a:pt x="2660" y="1773"/>
                </a:lnTo>
                <a:lnTo>
                  <a:pt x="2790" y="1412"/>
                </a:lnTo>
                <a:lnTo>
                  <a:pt x="2029" y="1139"/>
                </a:lnTo>
                <a:cubicBezTo>
                  <a:pt x="2020" y="1135"/>
                  <a:pt x="2012" y="1128"/>
                  <a:pt x="2007" y="1119"/>
                </a:cubicBezTo>
                <a:cubicBezTo>
                  <a:pt x="2003" y="1109"/>
                  <a:pt x="2002" y="1098"/>
                  <a:pt x="2006" y="1089"/>
                </a:cubicBezTo>
                <a:cubicBezTo>
                  <a:pt x="2013" y="1069"/>
                  <a:pt x="2036" y="1058"/>
                  <a:pt x="2056" y="1065"/>
                </a:cubicBezTo>
                <a:close/>
                <a:moveTo>
                  <a:pt x="2575" y="1593"/>
                </a:moveTo>
                <a:lnTo>
                  <a:pt x="1948" y="1367"/>
                </a:lnTo>
                <a:cubicBezTo>
                  <a:pt x="1856" y="1334"/>
                  <a:pt x="1749" y="1385"/>
                  <a:pt x="1716" y="1476"/>
                </a:cubicBezTo>
                <a:cubicBezTo>
                  <a:pt x="1683" y="1570"/>
                  <a:pt x="1732" y="1674"/>
                  <a:pt x="1825" y="1707"/>
                </a:cubicBezTo>
                <a:lnTo>
                  <a:pt x="2452" y="1933"/>
                </a:lnTo>
                <a:lnTo>
                  <a:pt x="2418" y="2027"/>
                </a:lnTo>
                <a:lnTo>
                  <a:pt x="1791" y="1802"/>
                </a:lnTo>
                <a:cubicBezTo>
                  <a:pt x="1700" y="1769"/>
                  <a:pt x="1593" y="1820"/>
                  <a:pt x="1560" y="1911"/>
                </a:cubicBezTo>
                <a:cubicBezTo>
                  <a:pt x="1544" y="1956"/>
                  <a:pt x="1546" y="2005"/>
                  <a:pt x="1567" y="2049"/>
                </a:cubicBezTo>
                <a:cubicBezTo>
                  <a:pt x="1587" y="2093"/>
                  <a:pt x="1624" y="2126"/>
                  <a:pt x="1669" y="2142"/>
                </a:cubicBezTo>
                <a:lnTo>
                  <a:pt x="2296" y="2367"/>
                </a:lnTo>
                <a:lnTo>
                  <a:pt x="2262" y="2462"/>
                </a:lnTo>
                <a:lnTo>
                  <a:pt x="1635" y="2237"/>
                </a:lnTo>
                <a:cubicBezTo>
                  <a:pt x="1544" y="2204"/>
                  <a:pt x="1437" y="2255"/>
                  <a:pt x="1404" y="2346"/>
                </a:cubicBezTo>
                <a:cubicBezTo>
                  <a:pt x="1388" y="2391"/>
                  <a:pt x="1390" y="2440"/>
                  <a:pt x="1411" y="2484"/>
                </a:cubicBezTo>
                <a:cubicBezTo>
                  <a:pt x="1431" y="2528"/>
                  <a:pt x="1468" y="2561"/>
                  <a:pt x="1513" y="2577"/>
                </a:cubicBezTo>
                <a:lnTo>
                  <a:pt x="2131" y="2799"/>
                </a:lnTo>
                <a:cubicBezTo>
                  <a:pt x="2027" y="2981"/>
                  <a:pt x="1833" y="3095"/>
                  <a:pt x="1620" y="3095"/>
                </a:cubicBezTo>
                <a:cubicBezTo>
                  <a:pt x="1552" y="3095"/>
                  <a:pt x="1485" y="3083"/>
                  <a:pt x="1421" y="3060"/>
                </a:cubicBezTo>
                <a:lnTo>
                  <a:pt x="603" y="2766"/>
                </a:lnTo>
                <a:cubicBezTo>
                  <a:pt x="331" y="2668"/>
                  <a:pt x="174" y="2391"/>
                  <a:pt x="222" y="2113"/>
                </a:cubicBezTo>
                <a:lnTo>
                  <a:pt x="894" y="2354"/>
                </a:lnTo>
                <a:cubicBezTo>
                  <a:pt x="986" y="2388"/>
                  <a:pt x="1092" y="2337"/>
                  <a:pt x="1125" y="2246"/>
                </a:cubicBezTo>
                <a:cubicBezTo>
                  <a:pt x="1141" y="2200"/>
                  <a:pt x="1139" y="2151"/>
                  <a:pt x="1118" y="2107"/>
                </a:cubicBezTo>
                <a:cubicBezTo>
                  <a:pt x="1098" y="2064"/>
                  <a:pt x="1061" y="2031"/>
                  <a:pt x="1016" y="2014"/>
                </a:cubicBezTo>
                <a:lnTo>
                  <a:pt x="335" y="1770"/>
                </a:lnTo>
                <a:lnTo>
                  <a:pt x="369" y="1675"/>
                </a:lnTo>
                <a:lnTo>
                  <a:pt x="1050" y="1920"/>
                </a:lnTo>
                <a:cubicBezTo>
                  <a:pt x="1142" y="1953"/>
                  <a:pt x="1249" y="1902"/>
                  <a:pt x="1281" y="1811"/>
                </a:cubicBezTo>
                <a:cubicBezTo>
                  <a:pt x="1315" y="1717"/>
                  <a:pt x="1266" y="1613"/>
                  <a:pt x="1172" y="1579"/>
                </a:cubicBezTo>
                <a:lnTo>
                  <a:pt x="491" y="1335"/>
                </a:lnTo>
                <a:lnTo>
                  <a:pt x="525" y="1240"/>
                </a:lnTo>
                <a:lnTo>
                  <a:pt x="1206" y="1485"/>
                </a:lnTo>
                <a:cubicBezTo>
                  <a:pt x="1298" y="1518"/>
                  <a:pt x="1405" y="1467"/>
                  <a:pt x="1437" y="1376"/>
                </a:cubicBezTo>
                <a:cubicBezTo>
                  <a:pt x="1471" y="1282"/>
                  <a:pt x="1422" y="1178"/>
                  <a:pt x="1329" y="1145"/>
                </a:cubicBezTo>
                <a:lnTo>
                  <a:pt x="648" y="900"/>
                </a:lnTo>
                <a:lnTo>
                  <a:pt x="682" y="805"/>
                </a:lnTo>
                <a:lnTo>
                  <a:pt x="1362" y="1050"/>
                </a:lnTo>
                <a:cubicBezTo>
                  <a:pt x="1454" y="1083"/>
                  <a:pt x="1561" y="1032"/>
                  <a:pt x="1594" y="941"/>
                </a:cubicBezTo>
                <a:cubicBezTo>
                  <a:pt x="1627" y="847"/>
                  <a:pt x="1578" y="744"/>
                  <a:pt x="1485" y="710"/>
                </a:cubicBezTo>
                <a:lnTo>
                  <a:pt x="808" y="467"/>
                </a:lnTo>
                <a:cubicBezTo>
                  <a:pt x="907" y="270"/>
                  <a:pt x="1110" y="141"/>
                  <a:pt x="1335" y="141"/>
                </a:cubicBezTo>
                <a:cubicBezTo>
                  <a:pt x="1402" y="141"/>
                  <a:pt x="1469" y="153"/>
                  <a:pt x="1534" y="176"/>
                </a:cubicBezTo>
                <a:lnTo>
                  <a:pt x="2352" y="470"/>
                </a:lnTo>
                <a:cubicBezTo>
                  <a:pt x="2500" y="524"/>
                  <a:pt x="2618" y="631"/>
                  <a:pt x="2686" y="774"/>
                </a:cubicBezTo>
                <a:cubicBezTo>
                  <a:pt x="2743" y="895"/>
                  <a:pt x="2757" y="1028"/>
                  <a:pt x="2727" y="1156"/>
                </a:cubicBezTo>
                <a:lnTo>
                  <a:pt x="2104" y="932"/>
                </a:lnTo>
                <a:cubicBezTo>
                  <a:pt x="2012" y="899"/>
                  <a:pt x="1905" y="950"/>
                  <a:pt x="1873" y="1041"/>
                </a:cubicBezTo>
                <a:cubicBezTo>
                  <a:pt x="1856" y="1087"/>
                  <a:pt x="1859" y="1136"/>
                  <a:pt x="1879" y="1180"/>
                </a:cubicBezTo>
                <a:cubicBezTo>
                  <a:pt x="1900" y="1223"/>
                  <a:pt x="1936" y="1256"/>
                  <a:pt x="1982" y="1272"/>
                </a:cubicBezTo>
                <a:lnTo>
                  <a:pt x="2609" y="1498"/>
                </a:lnTo>
                <a:lnTo>
                  <a:pt x="2575" y="1593"/>
                </a:lnTo>
                <a:close/>
                <a:moveTo>
                  <a:pt x="979" y="3471"/>
                </a:moveTo>
                <a:lnTo>
                  <a:pt x="609" y="3342"/>
                </a:lnTo>
                <a:lnTo>
                  <a:pt x="609" y="2969"/>
                </a:lnTo>
                <a:lnTo>
                  <a:pt x="1375" y="3195"/>
                </a:lnTo>
                <a:lnTo>
                  <a:pt x="979" y="3471"/>
                </a:lnTo>
                <a:close/>
                <a:moveTo>
                  <a:pt x="840" y="3587"/>
                </a:moveTo>
                <a:lnTo>
                  <a:pt x="833" y="4116"/>
                </a:lnTo>
                <a:lnTo>
                  <a:pt x="609" y="4116"/>
                </a:lnTo>
                <a:lnTo>
                  <a:pt x="610" y="3501"/>
                </a:lnTo>
                <a:lnTo>
                  <a:pt x="610" y="3493"/>
                </a:lnTo>
                <a:lnTo>
                  <a:pt x="841" y="3573"/>
                </a:lnTo>
                <a:lnTo>
                  <a:pt x="840" y="3587"/>
                </a:lnTo>
                <a:close/>
              </a:path>
            </a:pathLst>
          </a:custGeom>
          <a:solidFill>
            <a:srgbClr val="75ADBE"/>
          </a:solidFill>
          <a:ln>
            <a:noFill/>
          </a:ln>
        </p:spPr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133B5547-B50D-46D0-8360-8532D8DA2AEC}"/>
              </a:ext>
            </a:extLst>
          </p:cNvPr>
          <p:cNvSpPr txBox="1"/>
          <p:nvPr/>
        </p:nvSpPr>
        <p:spPr>
          <a:xfrm>
            <a:off x="878310" y="444020"/>
            <a:ext cx="2640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40698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5" grpId="0" animBg="1"/>
      <p:bldP spid="26" grpId="0" animBg="1"/>
      <p:bldP spid="7" grpId="0" animBg="1"/>
      <p:bldP spid="21" grpId="0" animBg="1"/>
      <p:bldP spid="17" grpId="0" animBg="1"/>
      <p:bldP spid="13" grpId="0" animBg="1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ṡ1ïḍ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2CE5D51-F5A2-4588-BF8F-4DC9DED8EA5D}"/>
              </a:ext>
            </a:extLst>
          </p:cNvPr>
          <p:cNvSpPr/>
          <p:nvPr/>
        </p:nvSpPr>
        <p:spPr>
          <a:xfrm>
            <a:off x="0" y="1739900"/>
            <a:ext cx="12192000" cy="1872996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t="-168110" b="-165847"/>
            </a:stretch>
          </a:blip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îş1iḋ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C87159C-B068-4788-B772-3347C7F27926}"/>
              </a:ext>
            </a:extLst>
          </p:cNvPr>
          <p:cNvSpPr/>
          <p:nvPr/>
        </p:nvSpPr>
        <p:spPr>
          <a:xfrm>
            <a:off x="666751" y="3962400"/>
            <a:ext cx="10858500" cy="1712976"/>
          </a:xfrm>
          <a:prstGeom prst="rect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/>
          </a:p>
        </p:txBody>
      </p:sp>
      <p:sp>
        <p:nvSpPr>
          <p:cNvPr id="5" name="iṡlïd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2685812-7E87-48A6-9C7B-97942B1C0C99}"/>
              </a:ext>
            </a:extLst>
          </p:cNvPr>
          <p:cNvSpPr/>
          <p:nvPr/>
        </p:nvSpPr>
        <p:spPr>
          <a:xfrm>
            <a:off x="1941049" y="4386369"/>
            <a:ext cx="218047" cy="263903"/>
          </a:xfrm>
          <a:custGeom>
            <a:avLst/>
            <a:gdLst>
              <a:gd name="connsiteX0" fmla="*/ 182271 w 501297"/>
              <a:gd name="connsiteY0" fmla="*/ 515718 h 606722"/>
              <a:gd name="connsiteX1" fmla="*/ 151922 w 501297"/>
              <a:gd name="connsiteY1" fmla="*/ 546023 h 606722"/>
              <a:gd name="connsiteX2" fmla="*/ 182271 w 501297"/>
              <a:gd name="connsiteY2" fmla="*/ 576328 h 606722"/>
              <a:gd name="connsiteX3" fmla="*/ 203809 w 501297"/>
              <a:gd name="connsiteY3" fmla="*/ 567441 h 606722"/>
              <a:gd name="connsiteX4" fmla="*/ 212708 w 501297"/>
              <a:gd name="connsiteY4" fmla="*/ 546023 h 606722"/>
              <a:gd name="connsiteX5" fmla="*/ 182271 w 501297"/>
              <a:gd name="connsiteY5" fmla="*/ 515718 h 606722"/>
              <a:gd name="connsiteX6" fmla="*/ 432133 w 501297"/>
              <a:gd name="connsiteY6" fmla="*/ 219106 h 606722"/>
              <a:gd name="connsiteX7" fmla="*/ 501297 w 501297"/>
              <a:gd name="connsiteY7" fmla="*/ 288234 h 606722"/>
              <a:gd name="connsiteX8" fmla="*/ 432133 w 501297"/>
              <a:gd name="connsiteY8" fmla="*/ 357273 h 606722"/>
              <a:gd name="connsiteX9" fmla="*/ 432133 w 501297"/>
              <a:gd name="connsiteY9" fmla="*/ 310981 h 606722"/>
              <a:gd name="connsiteX10" fmla="*/ 182271 w 501297"/>
              <a:gd name="connsiteY10" fmla="*/ 310981 h 606722"/>
              <a:gd name="connsiteX11" fmla="*/ 182271 w 501297"/>
              <a:gd name="connsiteY11" fmla="*/ 265488 h 606722"/>
              <a:gd name="connsiteX12" fmla="*/ 432133 w 501297"/>
              <a:gd name="connsiteY12" fmla="*/ 265488 h 606722"/>
              <a:gd name="connsiteX13" fmla="*/ 30438 w 501297"/>
              <a:gd name="connsiteY13" fmla="*/ 0 h 606722"/>
              <a:gd name="connsiteX14" fmla="*/ 334192 w 501297"/>
              <a:gd name="connsiteY14" fmla="*/ 0 h 606722"/>
              <a:gd name="connsiteX15" fmla="*/ 364541 w 501297"/>
              <a:gd name="connsiteY15" fmla="*/ 30305 h 606722"/>
              <a:gd name="connsiteX16" fmla="*/ 364541 w 501297"/>
              <a:gd name="connsiteY16" fmla="*/ 219956 h 606722"/>
              <a:gd name="connsiteX17" fmla="*/ 318974 w 501297"/>
              <a:gd name="connsiteY17" fmla="*/ 219956 h 606722"/>
              <a:gd name="connsiteX18" fmla="*/ 318974 w 501297"/>
              <a:gd name="connsiteY18" fmla="*/ 91004 h 606722"/>
              <a:gd name="connsiteX19" fmla="*/ 45568 w 501297"/>
              <a:gd name="connsiteY19" fmla="*/ 91004 h 606722"/>
              <a:gd name="connsiteX20" fmla="*/ 45568 w 501297"/>
              <a:gd name="connsiteY20" fmla="*/ 485325 h 606722"/>
              <a:gd name="connsiteX21" fmla="*/ 318974 w 501297"/>
              <a:gd name="connsiteY21" fmla="*/ 485325 h 606722"/>
              <a:gd name="connsiteX22" fmla="*/ 318974 w 501297"/>
              <a:gd name="connsiteY22" fmla="*/ 356462 h 606722"/>
              <a:gd name="connsiteX23" fmla="*/ 364541 w 501297"/>
              <a:gd name="connsiteY23" fmla="*/ 356462 h 606722"/>
              <a:gd name="connsiteX24" fmla="*/ 364541 w 501297"/>
              <a:gd name="connsiteY24" fmla="*/ 576328 h 606722"/>
              <a:gd name="connsiteX25" fmla="*/ 334192 w 501297"/>
              <a:gd name="connsiteY25" fmla="*/ 606722 h 606722"/>
              <a:gd name="connsiteX26" fmla="*/ 30438 w 501297"/>
              <a:gd name="connsiteY26" fmla="*/ 606722 h 606722"/>
              <a:gd name="connsiteX27" fmla="*/ 0 w 501297"/>
              <a:gd name="connsiteY27" fmla="*/ 576328 h 606722"/>
              <a:gd name="connsiteX28" fmla="*/ 0 w 501297"/>
              <a:gd name="connsiteY28" fmla="*/ 30305 h 606722"/>
              <a:gd name="connsiteX29" fmla="*/ 30438 w 501297"/>
              <a:gd name="connsiteY2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01297" h="606722">
                <a:moveTo>
                  <a:pt x="182271" y="515718"/>
                </a:moveTo>
                <a:cubicBezTo>
                  <a:pt x="165539" y="515718"/>
                  <a:pt x="151922" y="529316"/>
                  <a:pt x="151922" y="546023"/>
                </a:cubicBezTo>
                <a:cubicBezTo>
                  <a:pt x="151922" y="562731"/>
                  <a:pt x="165539" y="576328"/>
                  <a:pt x="182271" y="576328"/>
                </a:cubicBezTo>
                <a:cubicBezTo>
                  <a:pt x="190459" y="576328"/>
                  <a:pt x="198024" y="573218"/>
                  <a:pt x="203809" y="567441"/>
                </a:cubicBezTo>
                <a:cubicBezTo>
                  <a:pt x="209505" y="561754"/>
                  <a:pt x="212708" y="554111"/>
                  <a:pt x="212708" y="546023"/>
                </a:cubicBezTo>
                <a:cubicBezTo>
                  <a:pt x="212708" y="529316"/>
                  <a:pt x="199092" y="515718"/>
                  <a:pt x="182271" y="515718"/>
                </a:cubicBezTo>
                <a:close/>
                <a:moveTo>
                  <a:pt x="432133" y="219106"/>
                </a:moveTo>
                <a:lnTo>
                  <a:pt x="501297" y="288234"/>
                </a:lnTo>
                <a:lnTo>
                  <a:pt x="432133" y="357273"/>
                </a:lnTo>
                <a:lnTo>
                  <a:pt x="432133" y="310981"/>
                </a:lnTo>
                <a:lnTo>
                  <a:pt x="182271" y="310981"/>
                </a:lnTo>
                <a:lnTo>
                  <a:pt x="182271" y="265488"/>
                </a:lnTo>
                <a:lnTo>
                  <a:pt x="432133" y="265488"/>
                </a:lnTo>
                <a:close/>
                <a:moveTo>
                  <a:pt x="30438" y="0"/>
                </a:moveTo>
                <a:lnTo>
                  <a:pt x="334192" y="0"/>
                </a:lnTo>
                <a:cubicBezTo>
                  <a:pt x="351013" y="0"/>
                  <a:pt x="364541" y="13598"/>
                  <a:pt x="364541" y="30305"/>
                </a:cubicBezTo>
                <a:lnTo>
                  <a:pt x="364541" y="219956"/>
                </a:lnTo>
                <a:lnTo>
                  <a:pt x="318974" y="219956"/>
                </a:lnTo>
                <a:lnTo>
                  <a:pt x="318974" y="91004"/>
                </a:lnTo>
                <a:lnTo>
                  <a:pt x="45568" y="91004"/>
                </a:lnTo>
                <a:lnTo>
                  <a:pt x="45568" y="485325"/>
                </a:lnTo>
                <a:lnTo>
                  <a:pt x="318974" y="485325"/>
                </a:lnTo>
                <a:lnTo>
                  <a:pt x="318974" y="356462"/>
                </a:lnTo>
                <a:lnTo>
                  <a:pt x="364541" y="356462"/>
                </a:lnTo>
                <a:lnTo>
                  <a:pt x="364541" y="576328"/>
                </a:lnTo>
                <a:cubicBezTo>
                  <a:pt x="364541" y="593125"/>
                  <a:pt x="351013" y="606722"/>
                  <a:pt x="334192" y="606722"/>
                </a:cubicBezTo>
                <a:lnTo>
                  <a:pt x="30438" y="606722"/>
                </a:lnTo>
                <a:cubicBezTo>
                  <a:pt x="13617" y="606722"/>
                  <a:pt x="0" y="593125"/>
                  <a:pt x="0" y="576328"/>
                </a:cubicBezTo>
                <a:lnTo>
                  <a:pt x="0" y="30305"/>
                </a:lnTo>
                <a:cubicBezTo>
                  <a:pt x="0" y="13598"/>
                  <a:pt x="13617" y="0"/>
                  <a:pt x="30438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6" name="iS1iḋ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2DE7B3F-C24C-4E1E-93F4-86F6C191CC4E}"/>
              </a:ext>
            </a:extLst>
          </p:cNvPr>
          <p:cNvSpPr/>
          <p:nvPr/>
        </p:nvSpPr>
        <p:spPr>
          <a:xfrm>
            <a:off x="4609841" y="4386369"/>
            <a:ext cx="195651" cy="263903"/>
          </a:xfrm>
          <a:custGeom>
            <a:avLst/>
            <a:gdLst>
              <a:gd name="connsiteX0" fmla="*/ 363366 w 449447"/>
              <a:gd name="connsiteY0" fmla="*/ 179144 h 606236"/>
              <a:gd name="connsiteX1" fmla="*/ 377720 w 449447"/>
              <a:gd name="connsiteY1" fmla="*/ 197780 h 606236"/>
              <a:gd name="connsiteX2" fmla="*/ 376285 w 449447"/>
              <a:gd name="connsiteY2" fmla="*/ 202081 h 606236"/>
              <a:gd name="connsiteX3" fmla="*/ 215517 w 449447"/>
              <a:gd name="connsiteY3" fmla="*/ 424280 h 606236"/>
              <a:gd name="connsiteX4" fmla="*/ 212646 w 449447"/>
              <a:gd name="connsiteY4" fmla="*/ 427147 h 606236"/>
              <a:gd name="connsiteX5" fmla="*/ 211211 w 449447"/>
              <a:gd name="connsiteY5" fmla="*/ 427147 h 606236"/>
              <a:gd name="connsiteX6" fmla="*/ 208340 w 449447"/>
              <a:gd name="connsiteY6" fmla="*/ 425714 h 606236"/>
              <a:gd name="connsiteX7" fmla="*/ 90635 w 449447"/>
              <a:gd name="connsiteY7" fmla="*/ 306729 h 606236"/>
              <a:gd name="connsiteX8" fmla="*/ 126521 w 449447"/>
              <a:gd name="connsiteY8" fmla="*/ 276625 h 606236"/>
              <a:gd name="connsiteX9" fmla="*/ 191115 w 449447"/>
              <a:gd name="connsiteY9" fmla="*/ 326799 h 606236"/>
              <a:gd name="connsiteX10" fmla="*/ 363366 w 449447"/>
              <a:gd name="connsiteY10" fmla="*/ 179144 h 606236"/>
              <a:gd name="connsiteX11" fmla="*/ 224006 w 449447"/>
              <a:gd name="connsiteY11" fmla="*/ 65927 h 606236"/>
              <a:gd name="connsiteX12" fmla="*/ 218262 w 449447"/>
              <a:gd name="connsiteY12" fmla="*/ 70226 h 606236"/>
              <a:gd name="connsiteX13" fmla="*/ 56001 w 449447"/>
              <a:gd name="connsiteY13" fmla="*/ 123254 h 606236"/>
              <a:gd name="connsiteX14" fmla="*/ 48822 w 449447"/>
              <a:gd name="connsiteY14" fmla="*/ 130420 h 606236"/>
              <a:gd name="connsiteX15" fmla="*/ 48822 w 449447"/>
              <a:gd name="connsiteY15" fmla="*/ 365462 h 606236"/>
              <a:gd name="connsiteX16" fmla="*/ 221134 w 449447"/>
              <a:gd name="connsiteY16" fmla="*/ 538877 h 606236"/>
              <a:gd name="connsiteX17" fmla="*/ 224006 w 449447"/>
              <a:gd name="connsiteY17" fmla="*/ 540310 h 606236"/>
              <a:gd name="connsiteX18" fmla="*/ 226877 w 449447"/>
              <a:gd name="connsiteY18" fmla="*/ 538877 h 606236"/>
              <a:gd name="connsiteX19" fmla="*/ 400625 w 449447"/>
              <a:gd name="connsiteY19" fmla="*/ 365462 h 606236"/>
              <a:gd name="connsiteX20" fmla="*/ 400625 w 449447"/>
              <a:gd name="connsiteY20" fmla="*/ 130420 h 606236"/>
              <a:gd name="connsiteX21" fmla="*/ 393446 w 449447"/>
              <a:gd name="connsiteY21" fmla="*/ 123254 h 606236"/>
              <a:gd name="connsiteX22" fmla="*/ 231185 w 449447"/>
              <a:gd name="connsiteY22" fmla="*/ 70226 h 606236"/>
              <a:gd name="connsiteX23" fmla="*/ 224006 w 449447"/>
              <a:gd name="connsiteY23" fmla="*/ 65927 h 606236"/>
              <a:gd name="connsiteX24" fmla="*/ 224006 w 449447"/>
              <a:gd name="connsiteY24" fmla="*/ 0 h 606236"/>
              <a:gd name="connsiteX25" fmla="*/ 232621 w 449447"/>
              <a:gd name="connsiteY25" fmla="*/ 5733 h 606236"/>
              <a:gd name="connsiteX26" fmla="*/ 440831 w 449447"/>
              <a:gd name="connsiteY26" fmla="*/ 73093 h 606236"/>
              <a:gd name="connsiteX27" fmla="*/ 449447 w 449447"/>
              <a:gd name="connsiteY27" fmla="*/ 81692 h 606236"/>
              <a:gd name="connsiteX28" fmla="*/ 449447 w 449447"/>
              <a:gd name="connsiteY28" fmla="*/ 384093 h 606236"/>
              <a:gd name="connsiteX29" fmla="*/ 228313 w 449447"/>
              <a:gd name="connsiteY29" fmla="*/ 604803 h 606236"/>
              <a:gd name="connsiteX30" fmla="*/ 224006 w 449447"/>
              <a:gd name="connsiteY30" fmla="*/ 606236 h 606236"/>
              <a:gd name="connsiteX31" fmla="*/ 221134 w 449447"/>
              <a:gd name="connsiteY31" fmla="*/ 604803 h 606236"/>
              <a:gd name="connsiteX32" fmla="*/ 0 w 449447"/>
              <a:gd name="connsiteY32" fmla="*/ 384093 h 606236"/>
              <a:gd name="connsiteX33" fmla="*/ 0 w 449447"/>
              <a:gd name="connsiteY33" fmla="*/ 81692 h 606236"/>
              <a:gd name="connsiteX34" fmla="*/ 8616 w 449447"/>
              <a:gd name="connsiteY34" fmla="*/ 73093 h 606236"/>
              <a:gd name="connsiteX35" fmla="*/ 216826 w 449447"/>
              <a:gd name="connsiteY35" fmla="*/ 5733 h 606236"/>
              <a:gd name="connsiteX36" fmla="*/ 224006 w 449447"/>
              <a:gd name="connsiteY36" fmla="*/ 0 h 606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49447" h="606236">
                <a:moveTo>
                  <a:pt x="363366" y="179144"/>
                </a:moveTo>
                <a:cubicBezTo>
                  <a:pt x="364801" y="177710"/>
                  <a:pt x="377720" y="197780"/>
                  <a:pt x="377720" y="197780"/>
                </a:cubicBezTo>
                <a:cubicBezTo>
                  <a:pt x="377720" y="199213"/>
                  <a:pt x="377720" y="200647"/>
                  <a:pt x="376285" y="202081"/>
                </a:cubicBezTo>
                <a:cubicBezTo>
                  <a:pt x="297336" y="275191"/>
                  <a:pt x="234178" y="376973"/>
                  <a:pt x="215517" y="424280"/>
                </a:cubicBezTo>
                <a:cubicBezTo>
                  <a:pt x="215517" y="425714"/>
                  <a:pt x="214082" y="427147"/>
                  <a:pt x="212646" y="427147"/>
                </a:cubicBezTo>
                <a:cubicBezTo>
                  <a:pt x="211211" y="427147"/>
                  <a:pt x="211211" y="427147"/>
                  <a:pt x="211211" y="427147"/>
                </a:cubicBezTo>
                <a:cubicBezTo>
                  <a:pt x="209776" y="427147"/>
                  <a:pt x="208340" y="427147"/>
                  <a:pt x="208340" y="425714"/>
                </a:cubicBezTo>
                <a:lnTo>
                  <a:pt x="90635" y="306729"/>
                </a:lnTo>
                <a:cubicBezTo>
                  <a:pt x="89200" y="306729"/>
                  <a:pt x="125086" y="275191"/>
                  <a:pt x="126521" y="276625"/>
                </a:cubicBezTo>
                <a:lnTo>
                  <a:pt x="191115" y="326799"/>
                </a:lnTo>
                <a:cubicBezTo>
                  <a:pt x="216953" y="296695"/>
                  <a:pt x="278676" y="230751"/>
                  <a:pt x="363366" y="179144"/>
                </a:cubicBezTo>
                <a:close/>
                <a:moveTo>
                  <a:pt x="224006" y="65927"/>
                </a:moveTo>
                <a:cubicBezTo>
                  <a:pt x="221134" y="65927"/>
                  <a:pt x="219698" y="67360"/>
                  <a:pt x="218262" y="70226"/>
                </a:cubicBezTo>
                <a:cubicBezTo>
                  <a:pt x="218262" y="70226"/>
                  <a:pt x="193851" y="123254"/>
                  <a:pt x="56001" y="123254"/>
                </a:cubicBezTo>
                <a:cubicBezTo>
                  <a:pt x="51694" y="123254"/>
                  <a:pt x="48822" y="126120"/>
                  <a:pt x="48822" y="130420"/>
                </a:cubicBezTo>
                <a:lnTo>
                  <a:pt x="48822" y="365462"/>
                </a:lnTo>
                <a:cubicBezTo>
                  <a:pt x="48822" y="462918"/>
                  <a:pt x="213954" y="536010"/>
                  <a:pt x="221134" y="538877"/>
                </a:cubicBezTo>
                <a:cubicBezTo>
                  <a:pt x="222570" y="540310"/>
                  <a:pt x="224006" y="540310"/>
                  <a:pt x="224006" y="540310"/>
                </a:cubicBezTo>
                <a:cubicBezTo>
                  <a:pt x="225441" y="540310"/>
                  <a:pt x="226877" y="540310"/>
                  <a:pt x="226877" y="538877"/>
                </a:cubicBezTo>
                <a:cubicBezTo>
                  <a:pt x="234057" y="536010"/>
                  <a:pt x="400625" y="462918"/>
                  <a:pt x="400625" y="365462"/>
                </a:cubicBezTo>
                <a:lnTo>
                  <a:pt x="400625" y="130420"/>
                </a:lnTo>
                <a:cubicBezTo>
                  <a:pt x="400625" y="126120"/>
                  <a:pt x="397753" y="123254"/>
                  <a:pt x="393446" y="123254"/>
                </a:cubicBezTo>
                <a:cubicBezTo>
                  <a:pt x="254160" y="123254"/>
                  <a:pt x="231185" y="70226"/>
                  <a:pt x="231185" y="70226"/>
                </a:cubicBezTo>
                <a:cubicBezTo>
                  <a:pt x="229749" y="67360"/>
                  <a:pt x="226877" y="65927"/>
                  <a:pt x="224006" y="65927"/>
                </a:cubicBezTo>
                <a:close/>
                <a:moveTo>
                  <a:pt x="224006" y="0"/>
                </a:moveTo>
                <a:cubicBezTo>
                  <a:pt x="228313" y="0"/>
                  <a:pt x="231185" y="2867"/>
                  <a:pt x="232621" y="5733"/>
                </a:cubicBezTo>
                <a:cubicBezTo>
                  <a:pt x="232621" y="5733"/>
                  <a:pt x="262776" y="73093"/>
                  <a:pt x="440831" y="73093"/>
                </a:cubicBezTo>
                <a:cubicBezTo>
                  <a:pt x="445139" y="73093"/>
                  <a:pt x="449447" y="77392"/>
                  <a:pt x="449447" y="81692"/>
                </a:cubicBezTo>
                <a:lnTo>
                  <a:pt x="449447" y="384093"/>
                </a:lnTo>
                <a:cubicBezTo>
                  <a:pt x="449447" y="507347"/>
                  <a:pt x="236929" y="600503"/>
                  <a:pt x="228313" y="604803"/>
                </a:cubicBezTo>
                <a:cubicBezTo>
                  <a:pt x="226877" y="604803"/>
                  <a:pt x="225441" y="606236"/>
                  <a:pt x="224006" y="606236"/>
                </a:cubicBezTo>
                <a:cubicBezTo>
                  <a:pt x="222570" y="606236"/>
                  <a:pt x="222570" y="604803"/>
                  <a:pt x="221134" y="604803"/>
                </a:cubicBezTo>
                <a:cubicBezTo>
                  <a:pt x="212518" y="600503"/>
                  <a:pt x="0" y="507347"/>
                  <a:pt x="0" y="384093"/>
                </a:cubicBezTo>
                <a:lnTo>
                  <a:pt x="0" y="81692"/>
                </a:lnTo>
                <a:cubicBezTo>
                  <a:pt x="0" y="77392"/>
                  <a:pt x="2872" y="73093"/>
                  <a:pt x="8616" y="73093"/>
                </a:cubicBezTo>
                <a:cubicBezTo>
                  <a:pt x="185235" y="73093"/>
                  <a:pt x="215390" y="5733"/>
                  <a:pt x="216826" y="5733"/>
                </a:cubicBezTo>
                <a:cubicBezTo>
                  <a:pt x="218262" y="2867"/>
                  <a:pt x="221134" y="0"/>
                  <a:pt x="224006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7" name="îṣḻïḓ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1571B06-F143-43FB-97E6-6A3408D2D108}"/>
              </a:ext>
            </a:extLst>
          </p:cNvPr>
          <p:cNvSpPr/>
          <p:nvPr/>
        </p:nvSpPr>
        <p:spPr>
          <a:xfrm>
            <a:off x="7267439" y="4424526"/>
            <a:ext cx="263903" cy="187587"/>
          </a:xfrm>
          <a:custGeom>
            <a:avLst/>
            <a:gdLst>
              <a:gd name="connsiteX0" fmla="*/ 303919 w 607850"/>
              <a:gd name="connsiteY0" fmla="*/ 362847 h 432072"/>
              <a:gd name="connsiteX1" fmla="*/ 350938 w 607850"/>
              <a:gd name="connsiteY1" fmla="*/ 382187 h 432072"/>
              <a:gd name="connsiteX2" fmla="*/ 352474 w 607850"/>
              <a:gd name="connsiteY2" fmla="*/ 383722 h 432072"/>
              <a:gd name="connsiteX3" fmla="*/ 303919 w 607850"/>
              <a:gd name="connsiteY3" fmla="*/ 432072 h 432072"/>
              <a:gd name="connsiteX4" fmla="*/ 255517 w 607850"/>
              <a:gd name="connsiteY4" fmla="*/ 383569 h 432072"/>
              <a:gd name="connsiteX5" fmla="*/ 256900 w 607850"/>
              <a:gd name="connsiteY5" fmla="*/ 382187 h 432072"/>
              <a:gd name="connsiteX6" fmla="*/ 303919 w 607850"/>
              <a:gd name="connsiteY6" fmla="*/ 362847 h 432072"/>
              <a:gd name="connsiteX7" fmla="*/ 303890 w 607850"/>
              <a:gd name="connsiteY7" fmla="*/ 232725 h 432072"/>
              <a:gd name="connsiteX8" fmla="*/ 443080 w 607850"/>
              <a:gd name="connsiteY8" fmla="*/ 290261 h 432072"/>
              <a:gd name="connsiteX9" fmla="*/ 396684 w 607850"/>
              <a:gd name="connsiteY9" fmla="*/ 336597 h 432072"/>
              <a:gd name="connsiteX10" fmla="*/ 303890 w 607850"/>
              <a:gd name="connsiteY10" fmla="*/ 298086 h 432072"/>
              <a:gd name="connsiteX11" fmla="*/ 211096 w 607850"/>
              <a:gd name="connsiteY11" fmla="*/ 336597 h 432072"/>
              <a:gd name="connsiteX12" fmla="*/ 164700 w 607850"/>
              <a:gd name="connsiteY12" fmla="*/ 290261 h 432072"/>
              <a:gd name="connsiteX13" fmla="*/ 303890 w 607850"/>
              <a:gd name="connsiteY13" fmla="*/ 232725 h 432072"/>
              <a:gd name="connsiteX14" fmla="*/ 303925 w 607850"/>
              <a:gd name="connsiteY14" fmla="*/ 116292 h 432072"/>
              <a:gd name="connsiteX15" fmla="*/ 525500 w 607850"/>
              <a:gd name="connsiteY15" fmla="*/ 207904 h 432072"/>
              <a:gd name="connsiteX16" fmla="*/ 479249 w 607850"/>
              <a:gd name="connsiteY16" fmla="*/ 254247 h 432072"/>
              <a:gd name="connsiteX17" fmla="*/ 303925 w 607850"/>
              <a:gd name="connsiteY17" fmla="*/ 181817 h 432072"/>
              <a:gd name="connsiteX18" fmla="*/ 128755 w 607850"/>
              <a:gd name="connsiteY18" fmla="*/ 254247 h 432072"/>
              <a:gd name="connsiteX19" fmla="*/ 82350 w 607850"/>
              <a:gd name="connsiteY19" fmla="*/ 207904 h 432072"/>
              <a:gd name="connsiteX20" fmla="*/ 303925 w 607850"/>
              <a:gd name="connsiteY20" fmla="*/ 116292 h 432072"/>
              <a:gd name="connsiteX21" fmla="*/ 303925 w 607850"/>
              <a:gd name="connsiteY21" fmla="*/ 0 h 432072"/>
              <a:gd name="connsiteX22" fmla="*/ 607850 w 607850"/>
              <a:gd name="connsiteY22" fmla="*/ 125690 h 432072"/>
              <a:gd name="connsiteX23" fmla="*/ 561601 w 607850"/>
              <a:gd name="connsiteY23" fmla="*/ 172038 h 432072"/>
              <a:gd name="connsiteX24" fmla="*/ 303925 w 607850"/>
              <a:gd name="connsiteY24" fmla="*/ 65531 h 432072"/>
              <a:gd name="connsiteX25" fmla="*/ 46403 w 607850"/>
              <a:gd name="connsiteY25" fmla="*/ 172038 h 432072"/>
              <a:gd name="connsiteX26" fmla="*/ 0 w 607850"/>
              <a:gd name="connsiteY26" fmla="*/ 125690 h 432072"/>
              <a:gd name="connsiteX27" fmla="*/ 303925 w 607850"/>
              <a:gd name="connsiteY27" fmla="*/ 0 h 432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7850" h="432072">
                <a:moveTo>
                  <a:pt x="303919" y="362847"/>
                </a:moveTo>
                <a:cubicBezTo>
                  <a:pt x="320975" y="362847"/>
                  <a:pt x="338031" y="369294"/>
                  <a:pt x="350938" y="382187"/>
                </a:cubicBezTo>
                <a:cubicBezTo>
                  <a:pt x="351552" y="382801"/>
                  <a:pt x="352013" y="383262"/>
                  <a:pt x="352474" y="383722"/>
                </a:cubicBezTo>
                <a:lnTo>
                  <a:pt x="303919" y="432072"/>
                </a:lnTo>
                <a:lnTo>
                  <a:pt x="255517" y="383569"/>
                </a:lnTo>
                <a:cubicBezTo>
                  <a:pt x="255978" y="383108"/>
                  <a:pt x="256439" y="382648"/>
                  <a:pt x="256900" y="382187"/>
                </a:cubicBezTo>
                <a:cubicBezTo>
                  <a:pt x="269807" y="369294"/>
                  <a:pt x="286863" y="362847"/>
                  <a:pt x="303919" y="362847"/>
                </a:cubicBezTo>
                <a:close/>
                <a:moveTo>
                  <a:pt x="303890" y="232725"/>
                </a:moveTo>
                <a:cubicBezTo>
                  <a:pt x="356432" y="232725"/>
                  <a:pt x="405901" y="253131"/>
                  <a:pt x="443080" y="290261"/>
                </a:cubicBezTo>
                <a:lnTo>
                  <a:pt x="396684" y="336597"/>
                </a:lnTo>
                <a:cubicBezTo>
                  <a:pt x="371949" y="311741"/>
                  <a:pt x="338918" y="298086"/>
                  <a:pt x="303890" y="298086"/>
                </a:cubicBezTo>
                <a:cubicBezTo>
                  <a:pt x="268862" y="298086"/>
                  <a:pt x="235831" y="311741"/>
                  <a:pt x="211096" y="336597"/>
                </a:cubicBezTo>
                <a:lnTo>
                  <a:pt x="164700" y="290261"/>
                </a:lnTo>
                <a:cubicBezTo>
                  <a:pt x="201879" y="253131"/>
                  <a:pt x="251348" y="232725"/>
                  <a:pt x="303890" y="232725"/>
                </a:cubicBezTo>
                <a:close/>
                <a:moveTo>
                  <a:pt x="303925" y="116292"/>
                </a:moveTo>
                <a:cubicBezTo>
                  <a:pt x="387669" y="116292"/>
                  <a:pt x="466342" y="148824"/>
                  <a:pt x="525500" y="207904"/>
                </a:cubicBezTo>
                <a:lnTo>
                  <a:pt x="479249" y="254247"/>
                </a:lnTo>
                <a:cubicBezTo>
                  <a:pt x="432383" y="207443"/>
                  <a:pt x="370152" y="181817"/>
                  <a:pt x="303925" y="181817"/>
                </a:cubicBezTo>
                <a:cubicBezTo>
                  <a:pt x="237698" y="181817"/>
                  <a:pt x="175467" y="207443"/>
                  <a:pt x="128755" y="254247"/>
                </a:cubicBezTo>
                <a:lnTo>
                  <a:pt x="82350" y="207904"/>
                </a:lnTo>
                <a:cubicBezTo>
                  <a:pt x="141508" y="148824"/>
                  <a:pt x="220181" y="116292"/>
                  <a:pt x="303925" y="116292"/>
                </a:cubicBezTo>
                <a:close/>
                <a:moveTo>
                  <a:pt x="303925" y="0"/>
                </a:moveTo>
                <a:cubicBezTo>
                  <a:pt x="418704" y="0"/>
                  <a:pt x="526722" y="44659"/>
                  <a:pt x="607850" y="125690"/>
                </a:cubicBezTo>
                <a:lnTo>
                  <a:pt x="561601" y="172038"/>
                </a:lnTo>
                <a:cubicBezTo>
                  <a:pt x="492764" y="103284"/>
                  <a:pt x="401187" y="65531"/>
                  <a:pt x="303925" y="65531"/>
                </a:cubicBezTo>
                <a:cubicBezTo>
                  <a:pt x="206663" y="65531"/>
                  <a:pt x="115086" y="103284"/>
                  <a:pt x="46403" y="172038"/>
                </a:cubicBezTo>
                <a:lnTo>
                  <a:pt x="0" y="125690"/>
                </a:lnTo>
                <a:cubicBezTo>
                  <a:pt x="81128" y="44659"/>
                  <a:pt x="189146" y="0"/>
                  <a:pt x="303925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3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8" name="îs1ï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66007F1-74D5-4F65-B23F-7782A4DD37D7}"/>
              </a:ext>
            </a:extLst>
          </p:cNvPr>
          <p:cNvSpPr/>
          <p:nvPr/>
        </p:nvSpPr>
        <p:spPr>
          <a:xfrm>
            <a:off x="9959159" y="4401330"/>
            <a:ext cx="263903" cy="233979"/>
          </a:xfrm>
          <a:custGeom>
            <a:avLst/>
            <a:gdLst>
              <a:gd name="connsiteX0" fmla="*/ 254184 w 609262"/>
              <a:gd name="connsiteY0" fmla="*/ 283532 h 540178"/>
              <a:gd name="connsiteX1" fmla="*/ 254402 w 609262"/>
              <a:gd name="connsiteY1" fmla="*/ 283532 h 540178"/>
              <a:gd name="connsiteX2" fmla="*/ 276279 w 609262"/>
              <a:gd name="connsiteY2" fmla="*/ 305374 h 540178"/>
              <a:gd name="connsiteX3" fmla="*/ 276279 w 609262"/>
              <a:gd name="connsiteY3" fmla="*/ 469628 h 540178"/>
              <a:gd name="connsiteX4" fmla="*/ 311938 w 609262"/>
              <a:gd name="connsiteY4" fmla="*/ 421138 h 540178"/>
              <a:gd name="connsiteX5" fmla="*/ 342566 w 609262"/>
              <a:gd name="connsiteY5" fmla="*/ 416551 h 540178"/>
              <a:gd name="connsiteX6" fmla="*/ 347379 w 609262"/>
              <a:gd name="connsiteY6" fmla="*/ 446912 h 540178"/>
              <a:gd name="connsiteX7" fmla="*/ 293343 w 609262"/>
              <a:gd name="connsiteY7" fmla="*/ 520520 h 540178"/>
              <a:gd name="connsiteX8" fmla="*/ 254840 w 609262"/>
              <a:gd name="connsiteY8" fmla="*/ 540178 h 540178"/>
              <a:gd name="connsiteX9" fmla="*/ 254621 w 609262"/>
              <a:gd name="connsiteY9" fmla="*/ 540178 h 540178"/>
              <a:gd name="connsiteX10" fmla="*/ 216118 w 609262"/>
              <a:gd name="connsiteY10" fmla="*/ 520957 h 540178"/>
              <a:gd name="connsiteX11" fmla="*/ 160770 w 609262"/>
              <a:gd name="connsiteY11" fmla="*/ 447567 h 540178"/>
              <a:gd name="connsiteX12" fmla="*/ 164926 w 609262"/>
              <a:gd name="connsiteY12" fmla="*/ 416988 h 540178"/>
              <a:gd name="connsiteX13" fmla="*/ 195772 w 609262"/>
              <a:gd name="connsiteY13" fmla="*/ 421138 h 540178"/>
              <a:gd name="connsiteX14" fmla="*/ 232525 w 609262"/>
              <a:gd name="connsiteY14" fmla="*/ 470065 h 540178"/>
              <a:gd name="connsiteX15" fmla="*/ 232525 w 609262"/>
              <a:gd name="connsiteY15" fmla="*/ 305593 h 540178"/>
              <a:gd name="connsiteX16" fmla="*/ 254184 w 609262"/>
              <a:gd name="connsiteY16" fmla="*/ 283532 h 540178"/>
              <a:gd name="connsiteX17" fmla="*/ 252893 w 609262"/>
              <a:gd name="connsiteY17" fmla="*/ 0 h 540178"/>
              <a:gd name="connsiteX18" fmla="*/ 349369 w 609262"/>
              <a:gd name="connsiteY18" fmla="*/ 40193 h 540178"/>
              <a:gd name="connsiteX19" fmla="*/ 387872 w 609262"/>
              <a:gd name="connsiteY19" fmla="*/ 114899 h 540178"/>
              <a:gd name="connsiteX20" fmla="*/ 472315 w 609262"/>
              <a:gd name="connsiteY20" fmla="*/ 114899 h 540178"/>
              <a:gd name="connsiteX21" fmla="*/ 609262 w 609262"/>
              <a:gd name="connsiteY21" fmla="*/ 251642 h 540178"/>
              <a:gd name="connsiteX22" fmla="*/ 472315 w 609262"/>
              <a:gd name="connsiteY22" fmla="*/ 388604 h 540178"/>
              <a:gd name="connsiteX23" fmla="*/ 315023 w 609262"/>
              <a:gd name="connsiteY23" fmla="*/ 388604 h 540178"/>
              <a:gd name="connsiteX24" fmla="*/ 293146 w 609262"/>
              <a:gd name="connsiteY24" fmla="*/ 366760 h 540178"/>
              <a:gd name="connsiteX25" fmla="*/ 315023 w 609262"/>
              <a:gd name="connsiteY25" fmla="*/ 344916 h 540178"/>
              <a:gd name="connsiteX26" fmla="*/ 472315 w 609262"/>
              <a:gd name="connsiteY26" fmla="*/ 344916 h 540178"/>
              <a:gd name="connsiteX27" fmla="*/ 565509 w 609262"/>
              <a:gd name="connsiteY27" fmla="*/ 251642 h 540178"/>
              <a:gd name="connsiteX28" fmla="*/ 472315 w 609262"/>
              <a:gd name="connsiteY28" fmla="*/ 158587 h 540178"/>
              <a:gd name="connsiteX29" fmla="*/ 367964 w 609262"/>
              <a:gd name="connsiteY29" fmla="*/ 158587 h 540178"/>
              <a:gd name="connsiteX30" fmla="*/ 346087 w 609262"/>
              <a:gd name="connsiteY30" fmla="*/ 137180 h 540178"/>
              <a:gd name="connsiteX31" fmla="*/ 252893 w 609262"/>
              <a:gd name="connsiteY31" fmla="*/ 43688 h 540178"/>
              <a:gd name="connsiteX32" fmla="*/ 159699 w 609262"/>
              <a:gd name="connsiteY32" fmla="*/ 136743 h 540178"/>
              <a:gd name="connsiteX33" fmla="*/ 137823 w 609262"/>
              <a:gd name="connsiteY33" fmla="*/ 158587 h 540178"/>
              <a:gd name="connsiteX34" fmla="*/ 137166 w 609262"/>
              <a:gd name="connsiteY34" fmla="*/ 158587 h 540178"/>
              <a:gd name="connsiteX35" fmla="*/ 43753 w 609262"/>
              <a:gd name="connsiteY35" fmla="*/ 251642 h 540178"/>
              <a:gd name="connsiteX36" fmla="*/ 136947 w 609262"/>
              <a:gd name="connsiteY36" fmla="*/ 344916 h 540178"/>
              <a:gd name="connsiteX37" fmla="*/ 189670 w 609262"/>
              <a:gd name="connsiteY37" fmla="*/ 344916 h 540178"/>
              <a:gd name="connsiteX38" fmla="*/ 211547 w 609262"/>
              <a:gd name="connsiteY38" fmla="*/ 366760 h 540178"/>
              <a:gd name="connsiteX39" fmla="*/ 189670 w 609262"/>
              <a:gd name="connsiteY39" fmla="*/ 388604 h 540178"/>
              <a:gd name="connsiteX40" fmla="*/ 136947 w 609262"/>
              <a:gd name="connsiteY40" fmla="*/ 388604 h 540178"/>
              <a:gd name="connsiteX41" fmla="*/ 0 w 609262"/>
              <a:gd name="connsiteY41" fmla="*/ 251642 h 540178"/>
              <a:gd name="connsiteX42" fmla="*/ 40253 w 609262"/>
              <a:gd name="connsiteY42" fmla="*/ 155311 h 540178"/>
              <a:gd name="connsiteX43" fmla="*/ 117477 w 609262"/>
              <a:gd name="connsiteY43" fmla="*/ 116647 h 540178"/>
              <a:gd name="connsiteX44" fmla="*/ 252893 w 609262"/>
              <a:gd name="connsiteY44" fmla="*/ 0 h 54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09262" h="540178">
                <a:moveTo>
                  <a:pt x="254184" y="283532"/>
                </a:moveTo>
                <a:lnTo>
                  <a:pt x="254402" y="283532"/>
                </a:lnTo>
                <a:cubicBezTo>
                  <a:pt x="266435" y="283532"/>
                  <a:pt x="276060" y="293361"/>
                  <a:pt x="276279" y="305374"/>
                </a:cubicBezTo>
                <a:lnTo>
                  <a:pt x="276279" y="469628"/>
                </a:lnTo>
                <a:lnTo>
                  <a:pt x="311938" y="421138"/>
                </a:lnTo>
                <a:cubicBezTo>
                  <a:pt x="319158" y="411527"/>
                  <a:pt x="332940" y="409343"/>
                  <a:pt x="342566" y="416551"/>
                </a:cubicBezTo>
                <a:cubicBezTo>
                  <a:pt x="352410" y="423541"/>
                  <a:pt x="354379" y="437301"/>
                  <a:pt x="347379" y="446912"/>
                </a:cubicBezTo>
                <a:lnTo>
                  <a:pt x="293343" y="520520"/>
                </a:lnTo>
                <a:cubicBezTo>
                  <a:pt x="284155" y="532970"/>
                  <a:pt x="270154" y="539960"/>
                  <a:pt x="254840" y="540178"/>
                </a:cubicBezTo>
                <a:lnTo>
                  <a:pt x="254621" y="540178"/>
                </a:lnTo>
                <a:cubicBezTo>
                  <a:pt x="239307" y="540178"/>
                  <a:pt x="225306" y="533189"/>
                  <a:pt x="216118" y="520957"/>
                </a:cubicBezTo>
                <a:lnTo>
                  <a:pt x="160770" y="447567"/>
                </a:lnTo>
                <a:cubicBezTo>
                  <a:pt x="153550" y="437956"/>
                  <a:pt x="155300" y="424196"/>
                  <a:pt x="164926" y="416988"/>
                </a:cubicBezTo>
                <a:cubicBezTo>
                  <a:pt x="174771" y="409562"/>
                  <a:pt x="188334" y="411527"/>
                  <a:pt x="195772" y="421138"/>
                </a:cubicBezTo>
                <a:lnTo>
                  <a:pt x="232525" y="470065"/>
                </a:lnTo>
                <a:lnTo>
                  <a:pt x="232525" y="305593"/>
                </a:lnTo>
                <a:cubicBezTo>
                  <a:pt x="232307" y="293361"/>
                  <a:pt x="242151" y="283532"/>
                  <a:pt x="254184" y="283532"/>
                </a:cubicBezTo>
                <a:close/>
                <a:moveTo>
                  <a:pt x="252893" y="0"/>
                </a:moveTo>
                <a:cubicBezTo>
                  <a:pt x="289427" y="0"/>
                  <a:pt x="323773" y="14199"/>
                  <a:pt x="349369" y="40193"/>
                </a:cubicBezTo>
                <a:cubicBezTo>
                  <a:pt x="369933" y="60726"/>
                  <a:pt x="383277" y="86721"/>
                  <a:pt x="387872" y="114899"/>
                </a:cubicBezTo>
                <a:lnTo>
                  <a:pt x="472315" y="114899"/>
                </a:lnTo>
                <a:cubicBezTo>
                  <a:pt x="547789" y="114899"/>
                  <a:pt x="609262" y="176281"/>
                  <a:pt x="609262" y="251642"/>
                </a:cubicBezTo>
                <a:cubicBezTo>
                  <a:pt x="609262" y="327222"/>
                  <a:pt x="547789" y="388604"/>
                  <a:pt x="472315" y="388604"/>
                </a:cubicBezTo>
                <a:lnTo>
                  <a:pt x="315023" y="388604"/>
                </a:lnTo>
                <a:cubicBezTo>
                  <a:pt x="302990" y="388604"/>
                  <a:pt x="293146" y="378774"/>
                  <a:pt x="293146" y="366760"/>
                </a:cubicBezTo>
                <a:cubicBezTo>
                  <a:pt x="293146" y="354527"/>
                  <a:pt x="302990" y="344916"/>
                  <a:pt x="315023" y="344916"/>
                </a:cubicBezTo>
                <a:lnTo>
                  <a:pt x="472315" y="344916"/>
                </a:lnTo>
                <a:cubicBezTo>
                  <a:pt x="523725" y="344916"/>
                  <a:pt x="565509" y="302976"/>
                  <a:pt x="565509" y="251642"/>
                </a:cubicBezTo>
                <a:cubicBezTo>
                  <a:pt x="565509" y="200309"/>
                  <a:pt x="523725" y="158587"/>
                  <a:pt x="472315" y="158587"/>
                </a:cubicBezTo>
                <a:lnTo>
                  <a:pt x="367964" y="158587"/>
                </a:lnTo>
                <a:cubicBezTo>
                  <a:pt x="356151" y="158587"/>
                  <a:pt x="346306" y="148976"/>
                  <a:pt x="346087" y="137180"/>
                </a:cubicBezTo>
                <a:cubicBezTo>
                  <a:pt x="345431" y="84755"/>
                  <a:pt x="304303" y="43688"/>
                  <a:pt x="252893" y="43688"/>
                </a:cubicBezTo>
                <a:cubicBezTo>
                  <a:pt x="201483" y="43688"/>
                  <a:pt x="159699" y="85410"/>
                  <a:pt x="159699" y="136743"/>
                </a:cubicBezTo>
                <a:cubicBezTo>
                  <a:pt x="159699" y="148757"/>
                  <a:pt x="149855" y="158587"/>
                  <a:pt x="137823" y="158587"/>
                </a:cubicBezTo>
                <a:lnTo>
                  <a:pt x="137166" y="158587"/>
                </a:lnTo>
                <a:cubicBezTo>
                  <a:pt x="84881" y="159461"/>
                  <a:pt x="43753" y="200309"/>
                  <a:pt x="43753" y="251642"/>
                </a:cubicBezTo>
                <a:cubicBezTo>
                  <a:pt x="43753" y="302976"/>
                  <a:pt x="85538" y="344698"/>
                  <a:pt x="136947" y="344916"/>
                </a:cubicBezTo>
                <a:lnTo>
                  <a:pt x="189670" y="344916"/>
                </a:lnTo>
                <a:cubicBezTo>
                  <a:pt x="201702" y="344916"/>
                  <a:pt x="211547" y="354527"/>
                  <a:pt x="211547" y="366760"/>
                </a:cubicBezTo>
                <a:cubicBezTo>
                  <a:pt x="211547" y="378774"/>
                  <a:pt x="201702" y="388604"/>
                  <a:pt x="189670" y="388604"/>
                </a:cubicBezTo>
                <a:lnTo>
                  <a:pt x="136947" y="388604"/>
                </a:lnTo>
                <a:cubicBezTo>
                  <a:pt x="61473" y="388386"/>
                  <a:pt x="0" y="327004"/>
                  <a:pt x="0" y="251642"/>
                </a:cubicBezTo>
                <a:cubicBezTo>
                  <a:pt x="0" y="215381"/>
                  <a:pt x="14220" y="181086"/>
                  <a:pt x="40253" y="155311"/>
                </a:cubicBezTo>
                <a:cubicBezTo>
                  <a:pt x="61255" y="134340"/>
                  <a:pt x="88163" y="121016"/>
                  <a:pt x="117477" y="116647"/>
                </a:cubicBezTo>
                <a:cubicBezTo>
                  <a:pt x="127322" y="50678"/>
                  <a:pt x="184420" y="0"/>
                  <a:pt x="252893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5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17C160B-5396-4AF7-8A6F-6F70137C6BA1}"/>
              </a:ext>
            </a:extLst>
          </p:cNvPr>
          <p:cNvCxnSpPr/>
          <p:nvPr/>
        </p:nvCxnSpPr>
        <p:spPr>
          <a:xfrm>
            <a:off x="3409879" y="4401330"/>
            <a:ext cx="0" cy="127404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F12EB98-07D0-43D6-B3EC-E2ECB7FD96DE}"/>
              </a:ext>
            </a:extLst>
          </p:cNvPr>
          <p:cNvCxnSpPr/>
          <p:nvPr/>
        </p:nvCxnSpPr>
        <p:spPr>
          <a:xfrm>
            <a:off x="6067475" y="4401330"/>
            <a:ext cx="0" cy="127404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7ECE264-2BE9-45A8-A0E2-6F6C44C57AE3}"/>
              </a:ext>
            </a:extLst>
          </p:cNvPr>
          <p:cNvCxnSpPr/>
          <p:nvPr/>
        </p:nvCxnSpPr>
        <p:spPr>
          <a:xfrm>
            <a:off x="8759196" y="4401330"/>
            <a:ext cx="0" cy="127404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80516EE-9BF5-43E9-AB3D-A870C7ADFB79}"/>
              </a:ext>
            </a:extLst>
          </p:cNvPr>
          <p:cNvSpPr/>
          <p:nvPr/>
        </p:nvSpPr>
        <p:spPr>
          <a:xfrm>
            <a:off x="1111295" y="4872370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13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BB18539-6295-4551-AE06-74E13F1D5536}"/>
              </a:ext>
            </a:extLst>
          </p:cNvPr>
          <p:cNvSpPr/>
          <p:nvPr/>
        </p:nvSpPr>
        <p:spPr>
          <a:xfrm>
            <a:off x="3872595" y="4872369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14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EEF112A-BAD5-4EE5-8F17-3149679F78EA}"/>
              </a:ext>
            </a:extLst>
          </p:cNvPr>
          <p:cNvSpPr/>
          <p:nvPr/>
        </p:nvSpPr>
        <p:spPr>
          <a:xfrm>
            <a:off x="6592565" y="4872368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18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586E9B4-109A-4349-AA6D-C2C676161AB3}"/>
              </a:ext>
            </a:extLst>
          </p:cNvPr>
          <p:cNvSpPr/>
          <p:nvPr/>
        </p:nvSpPr>
        <p:spPr>
          <a:xfrm>
            <a:off x="9284285" y="4824793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19" name="professional-condenser-microphone-outline_273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4C60294-4AAA-4CBA-B780-E66BC5233D70}"/>
              </a:ext>
            </a:extLst>
          </p:cNvPr>
          <p:cNvSpPr>
            <a:spLocks noChangeAspect="1"/>
          </p:cNvSpPr>
          <p:nvPr/>
        </p:nvSpPr>
        <p:spPr bwMode="auto">
          <a:xfrm>
            <a:off x="369698" y="345639"/>
            <a:ext cx="392063" cy="560044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  <a:gd name="T98" fmla="*/ 325000 h 606722"/>
              <a:gd name="T99" fmla="*/ 325000 h 606722"/>
              <a:gd name="T100" fmla="*/ 325000 h 606722"/>
              <a:gd name="T101" fmla="*/ 325000 h 606722"/>
              <a:gd name="T102" fmla="*/ 325000 h 606722"/>
              <a:gd name="T103" fmla="*/ 325000 h 606722"/>
              <a:gd name="T104" fmla="*/ 325000 h 606722"/>
              <a:gd name="T105" fmla="*/ 325000 h 606722"/>
              <a:gd name="T106" fmla="*/ 325000 h 606722"/>
              <a:gd name="T107" fmla="*/ 325000 h 606722"/>
              <a:gd name="T108" fmla="*/ 325000 h 606722"/>
              <a:gd name="T109" fmla="*/ 325000 h 606722"/>
              <a:gd name="T110" fmla="*/ 325000 h 606722"/>
              <a:gd name="T111" fmla="*/ 325000 h 606722"/>
              <a:gd name="T112" fmla="*/ 325000 h 606722"/>
              <a:gd name="T113" fmla="*/ 325000 h 606722"/>
              <a:gd name="T114" fmla="*/ 325000 h 606722"/>
              <a:gd name="T115" fmla="*/ 325000 h 606722"/>
              <a:gd name="T116" fmla="*/ 325000 h 606722"/>
              <a:gd name="T117" fmla="*/ 325000 h 606722"/>
              <a:gd name="T118" fmla="*/ 325000 h 606722"/>
              <a:gd name="T119" fmla="*/ 325000 h 606722"/>
              <a:gd name="T120" fmla="*/ 325000 h 606722"/>
              <a:gd name="T121" fmla="*/ 325000 h 606722"/>
              <a:gd name="T122" fmla="*/ 325000 h 606722"/>
              <a:gd name="T123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76" h="4258">
                <a:moveTo>
                  <a:pt x="2056" y="1065"/>
                </a:moveTo>
                <a:lnTo>
                  <a:pt x="2816" y="1339"/>
                </a:lnTo>
                <a:lnTo>
                  <a:pt x="2840" y="1272"/>
                </a:lnTo>
                <a:cubicBezTo>
                  <a:pt x="2976" y="893"/>
                  <a:pt x="2779" y="473"/>
                  <a:pt x="2400" y="337"/>
                </a:cubicBezTo>
                <a:lnTo>
                  <a:pt x="1582" y="43"/>
                </a:lnTo>
                <a:cubicBezTo>
                  <a:pt x="1502" y="15"/>
                  <a:pt x="1419" y="0"/>
                  <a:pt x="1335" y="0"/>
                </a:cubicBezTo>
                <a:cubicBezTo>
                  <a:pt x="1027" y="0"/>
                  <a:pt x="751" y="194"/>
                  <a:pt x="647" y="484"/>
                </a:cubicBezTo>
                <a:lnTo>
                  <a:pt x="623" y="550"/>
                </a:lnTo>
                <a:lnTo>
                  <a:pt x="1437" y="843"/>
                </a:lnTo>
                <a:cubicBezTo>
                  <a:pt x="1457" y="850"/>
                  <a:pt x="1468" y="873"/>
                  <a:pt x="1461" y="893"/>
                </a:cubicBezTo>
                <a:cubicBezTo>
                  <a:pt x="1453" y="913"/>
                  <a:pt x="1431" y="924"/>
                  <a:pt x="1410" y="917"/>
                </a:cubicBezTo>
                <a:lnTo>
                  <a:pt x="596" y="624"/>
                </a:lnTo>
                <a:lnTo>
                  <a:pt x="467" y="985"/>
                </a:lnTo>
                <a:lnTo>
                  <a:pt x="1281" y="1278"/>
                </a:lnTo>
                <a:cubicBezTo>
                  <a:pt x="1301" y="1285"/>
                  <a:pt x="1312" y="1307"/>
                  <a:pt x="1304" y="1328"/>
                </a:cubicBezTo>
                <a:cubicBezTo>
                  <a:pt x="1297" y="1348"/>
                  <a:pt x="1274" y="1359"/>
                  <a:pt x="1254" y="1352"/>
                </a:cubicBezTo>
                <a:lnTo>
                  <a:pt x="440" y="1059"/>
                </a:lnTo>
                <a:lnTo>
                  <a:pt x="310" y="1420"/>
                </a:lnTo>
                <a:lnTo>
                  <a:pt x="1124" y="1712"/>
                </a:lnTo>
                <a:cubicBezTo>
                  <a:pt x="1145" y="1720"/>
                  <a:pt x="1156" y="1742"/>
                  <a:pt x="1148" y="1763"/>
                </a:cubicBezTo>
                <a:cubicBezTo>
                  <a:pt x="1141" y="1783"/>
                  <a:pt x="1118" y="1794"/>
                  <a:pt x="1098" y="1786"/>
                </a:cubicBezTo>
                <a:lnTo>
                  <a:pt x="284" y="1494"/>
                </a:lnTo>
                <a:lnTo>
                  <a:pt x="154" y="1855"/>
                </a:lnTo>
                <a:lnTo>
                  <a:pt x="968" y="2147"/>
                </a:lnTo>
                <a:cubicBezTo>
                  <a:pt x="978" y="2151"/>
                  <a:pt x="986" y="2158"/>
                  <a:pt x="991" y="2167"/>
                </a:cubicBezTo>
                <a:cubicBezTo>
                  <a:pt x="995" y="2177"/>
                  <a:pt x="996" y="2188"/>
                  <a:pt x="992" y="2198"/>
                </a:cubicBezTo>
                <a:cubicBezTo>
                  <a:pt x="985" y="2217"/>
                  <a:pt x="962" y="2229"/>
                  <a:pt x="942" y="2221"/>
                </a:cubicBezTo>
                <a:lnTo>
                  <a:pt x="126" y="1928"/>
                </a:lnTo>
                <a:lnTo>
                  <a:pt x="104" y="1999"/>
                </a:lnTo>
                <a:cubicBezTo>
                  <a:pt x="0" y="2341"/>
                  <a:pt x="158" y="2701"/>
                  <a:pt x="467" y="2860"/>
                </a:cubicBezTo>
                <a:lnTo>
                  <a:pt x="467" y="3447"/>
                </a:lnTo>
                <a:lnTo>
                  <a:pt x="469" y="3448"/>
                </a:lnTo>
                <a:lnTo>
                  <a:pt x="467" y="4258"/>
                </a:lnTo>
                <a:lnTo>
                  <a:pt x="973" y="4258"/>
                </a:lnTo>
                <a:lnTo>
                  <a:pt x="981" y="3639"/>
                </a:lnTo>
                <a:lnTo>
                  <a:pt x="984" y="3640"/>
                </a:lnTo>
                <a:lnTo>
                  <a:pt x="1565" y="3234"/>
                </a:lnTo>
                <a:cubicBezTo>
                  <a:pt x="1584" y="3235"/>
                  <a:pt x="1602" y="3236"/>
                  <a:pt x="1620" y="3236"/>
                </a:cubicBezTo>
                <a:cubicBezTo>
                  <a:pt x="1916" y="3236"/>
                  <a:pt x="2180" y="3059"/>
                  <a:pt x="2294" y="2786"/>
                </a:cubicBezTo>
                <a:lnTo>
                  <a:pt x="2323" y="2717"/>
                </a:lnTo>
                <a:lnTo>
                  <a:pt x="1561" y="2444"/>
                </a:lnTo>
                <a:cubicBezTo>
                  <a:pt x="1551" y="2440"/>
                  <a:pt x="1543" y="2433"/>
                  <a:pt x="1538" y="2423"/>
                </a:cubicBezTo>
                <a:cubicBezTo>
                  <a:pt x="1534" y="2414"/>
                  <a:pt x="1534" y="2403"/>
                  <a:pt x="1537" y="2393"/>
                </a:cubicBezTo>
                <a:cubicBezTo>
                  <a:pt x="1544" y="2373"/>
                  <a:pt x="1567" y="2362"/>
                  <a:pt x="1587" y="2370"/>
                </a:cubicBezTo>
                <a:lnTo>
                  <a:pt x="2347" y="2643"/>
                </a:lnTo>
                <a:lnTo>
                  <a:pt x="2477" y="2282"/>
                </a:lnTo>
                <a:lnTo>
                  <a:pt x="1717" y="2009"/>
                </a:lnTo>
                <a:cubicBezTo>
                  <a:pt x="1707" y="2005"/>
                  <a:pt x="1699" y="1998"/>
                  <a:pt x="1695" y="1988"/>
                </a:cubicBezTo>
                <a:cubicBezTo>
                  <a:pt x="1690" y="1979"/>
                  <a:pt x="1690" y="1968"/>
                  <a:pt x="1693" y="1958"/>
                </a:cubicBezTo>
                <a:cubicBezTo>
                  <a:pt x="1700" y="1939"/>
                  <a:pt x="1723" y="1927"/>
                  <a:pt x="1744" y="1935"/>
                </a:cubicBezTo>
                <a:lnTo>
                  <a:pt x="2504" y="2208"/>
                </a:lnTo>
                <a:lnTo>
                  <a:pt x="2633" y="1847"/>
                </a:lnTo>
                <a:lnTo>
                  <a:pt x="1873" y="1574"/>
                </a:lnTo>
                <a:cubicBezTo>
                  <a:pt x="1853" y="1566"/>
                  <a:pt x="1842" y="1544"/>
                  <a:pt x="1850" y="1523"/>
                </a:cubicBezTo>
                <a:cubicBezTo>
                  <a:pt x="1857" y="1504"/>
                  <a:pt x="1879" y="1493"/>
                  <a:pt x="1900" y="1500"/>
                </a:cubicBezTo>
                <a:lnTo>
                  <a:pt x="2660" y="1773"/>
                </a:lnTo>
                <a:lnTo>
                  <a:pt x="2790" y="1412"/>
                </a:lnTo>
                <a:lnTo>
                  <a:pt x="2029" y="1139"/>
                </a:lnTo>
                <a:cubicBezTo>
                  <a:pt x="2020" y="1135"/>
                  <a:pt x="2012" y="1128"/>
                  <a:pt x="2007" y="1119"/>
                </a:cubicBezTo>
                <a:cubicBezTo>
                  <a:pt x="2003" y="1109"/>
                  <a:pt x="2002" y="1098"/>
                  <a:pt x="2006" y="1089"/>
                </a:cubicBezTo>
                <a:cubicBezTo>
                  <a:pt x="2013" y="1069"/>
                  <a:pt x="2036" y="1058"/>
                  <a:pt x="2056" y="1065"/>
                </a:cubicBezTo>
                <a:close/>
                <a:moveTo>
                  <a:pt x="2575" y="1593"/>
                </a:moveTo>
                <a:lnTo>
                  <a:pt x="1948" y="1367"/>
                </a:lnTo>
                <a:cubicBezTo>
                  <a:pt x="1856" y="1334"/>
                  <a:pt x="1749" y="1385"/>
                  <a:pt x="1716" y="1476"/>
                </a:cubicBezTo>
                <a:cubicBezTo>
                  <a:pt x="1683" y="1570"/>
                  <a:pt x="1732" y="1674"/>
                  <a:pt x="1825" y="1707"/>
                </a:cubicBezTo>
                <a:lnTo>
                  <a:pt x="2452" y="1933"/>
                </a:lnTo>
                <a:lnTo>
                  <a:pt x="2418" y="2027"/>
                </a:lnTo>
                <a:lnTo>
                  <a:pt x="1791" y="1802"/>
                </a:lnTo>
                <a:cubicBezTo>
                  <a:pt x="1700" y="1769"/>
                  <a:pt x="1593" y="1820"/>
                  <a:pt x="1560" y="1911"/>
                </a:cubicBezTo>
                <a:cubicBezTo>
                  <a:pt x="1544" y="1956"/>
                  <a:pt x="1546" y="2005"/>
                  <a:pt x="1567" y="2049"/>
                </a:cubicBezTo>
                <a:cubicBezTo>
                  <a:pt x="1587" y="2093"/>
                  <a:pt x="1624" y="2126"/>
                  <a:pt x="1669" y="2142"/>
                </a:cubicBezTo>
                <a:lnTo>
                  <a:pt x="2296" y="2367"/>
                </a:lnTo>
                <a:lnTo>
                  <a:pt x="2262" y="2462"/>
                </a:lnTo>
                <a:lnTo>
                  <a:pt x="1635" y="2237"/>
                </a:lnTo>
                <a:cubicBezTo>
                  <a:pt x="1544" y="2204"/>
                  <a:pt x="1437" y="2255"/>
                  <a:pt x="1404" y="2346"/>
                </a:cubicBezTo>
                <a:cubicBezTo>
                  <a:pt x="1388" y="2391"/>
                  <a:pt x="1390" y="2440"/>
                  <a:pt x="1411" y="2484"/>
                </a:cubicBezTo>
                <a:cubicBezTo>
                  <a:pt x="1431" y="2528"/>
                  <a:pt x="1468" y="2561"/>
                  <a:pt x="1513" y="2577"/>
                </a:cubicBezTo>
                <a:lnTo>
                  <a:pt x="2131" y="2799"/>
                </a:lnTo>
                <a:cubicBezTo>
                  <a:pt x="2027" y="2981"/>
                  <a:pt x="1833" y="3095"/>
                  <a:pt x="1620" y="3095"/>
                </a:cubicBezTo>
                <a:cubicBezTo>
                  <a:pt x="1552" y="3095"/>
                  <a:pt x="1485" y="3083"/>
                  <a:pt x="1421" y="3060"/>
                </a:cubicBezTo>
                <a:lnTo>
                  <a:pt x="603" y="2766"/>
                </a:lnTo>
                <a:cubicBezTo>
                  <a:pt x="331" y="2668"/>
                  <a:pt x="174" y="2391"/>
                  <a:pt x="222" y="2113"/>
                </a:cubicBezTo>
                <a:lnTo>
                  <a:pt x="894" y="2354"/>
                </a:lnTo>
                <a:cubicBezTo>
                  <a:pt x="986" y="2388"/>
                  <a:pt x="1092" y="2337"/>
                  <a:pt x="1125" y="2246"/>
                </a:cubicBezTo>
                <a:cubicBezTo>
                  <a:pt x="1141" y="2200"/>
                  <a:pt x="1139" y="2151"/>
                  <a:pt x="1118" y="2107"/>
                </a:cubicBezTo>
                <a:cubicBezTo>
                  <a:pt x="1098" y="2064"/>
                  <a:pt x="1061" y="2031"/>
                  <a:pt x="1016" y="2014"/>
                </a:cubicBezTo>
                <a:lnTo>
                  <a:pt x="335" y="1770"/>
                </a:lnTo>
                <a:lnTo>
                  <a:pt x="369" y="1675"/>
                </a:lnTo>
                <a:lnTo>
                  <a:pt x="1050" y="1920"/>
                </a:lnTo>
                <a:cubicBezTo>
                  <a:pt x="1142" y="1953"/>
                  <a:pt x="1249" y="1902"/>
                  <a:pt x="1281" y="1811"/>
                </a:cubicBezTo>
                <a:cubicBezTo>
                  <a:pt x="1315" y="1717"/>
                  <a:pt x="1266" y="1613"/>
                  <a:pt x="1172" y="1579"/>
                </a:cubicBezTo>
                <a:lnTo>
                  <a:pt x="491" y="1335"/>
                </a:lnTo>
                <a:lnTo>
                  <a:pt x="525" y="1240"/>
                </a:lnTo>
                <a:lnTo>
                  <a:pt x="1206" y="1485"/>
                </a:lnTo>
                <a:cubicBezTo>
                  <a:pt x="1298" y="1518"/>
                  <a:pt x="1405" y="1467"/>
                  <a:pt x="1437" y="1376"/>
                </a:cubicBezTo>
                <a:cubicBezTo>
                  <a:pt x="1471" y="1282"/>
                  <a:pt x="1422" y="1178"/>
                  <a:pt x="1329" y="1145"/>
                </a:cubicBezTo>
                <a:lnTo>
                  <a:pt x="648" y="900"/>
                </a:lnTo>
                <a:lnTo>
                  <a:pt x="682" y="805"/>
                </a:lnTo>
                <a:lnTo>
                  <a:pt x="1362" y="1050"/>
                </a:lnTo>
                <a:cubicBezTo>
                  <a:pt x="1454" y="1083"/>
                  <a:pt x="1561" y="1032"/>
                  <a:pt x="1594" y="941"/>
                </a:cubicBezTo>
                <a:cubicBezTo>
                  <a:pt x="1627" y="847"/>
                  <a:pt x="1578" y="744"/>
                  <a:pt x="1485" y="710"/>
                </a:cubicBezTo>
                <a:lnTo>
                  <a:pt x="808" y="467"/>
                </a:lnTo>
                <a:cubicBezTo>
                  <a:pt x="907" y="270"/>
                  <a:pt x="1110" y="141"/>
                  <a:pt x="1335" y="141"/>
                </a:cubicBezTo>
                <a:cubicBezTo>
                  <a:pt x="1402" y="141"/>
                  <a:pt x="1469" y="153"/>
                  <a:pt x="1534" y="176"/>
                </a:cubicBezTo>
                <a:lnTo>
                  <a:pt x="2352" y="470"/>
                </a:lnTo>
                <a:cubicBezTo>
                  <a:pt x="2500" y="524"/>
                  <a:pt x="2618" y="631"/>
                  <a:pt x="2686" y="774"/>
                </a:cubicBezTo>
                <a:cubicBezTo>
                  <a:pt x="2743" y="895"/>
                  <a:pt x="2757" y="1028"/>
                  <a:pt x="2727" y="1156"/>
                </a:cubicBezTo>
                <a:lnTo>
                  <a:pt x="2104" y="932"/>
                </a:lnTo>
                <a:cubicBezTo>
                  <a:pt x="2012" y="899"/>
                  <a:pt x="1905" y="950"/>
                  <a:pt x="1873" y="1041"/>
                </a:cubicBezTo>
                <a:cubicBezTo>
                  <a:pt x="1856" y="1087"/>
                  <a:pt x="1859" y="1136"/>
                  <a:pt x="1879" y="1180"/>
                </a:cubicBezTo>
                <a:cubicBezTo>
                  <a:pt x="1900" y="1223"/>
                  <a:pt x="1936" y="1256"/>
                  <a:pt x="1982" y="1272"/>
                </a:cubicBezTo>
                <a:lnTo>
                  <a:pt x="2609" y="1498"/>
                </a:lnTo>
                <a:lnTo>
                  <a:pt x="2575" y="1593"/>
                </a:lnTo>
                <a:close/>
                <a:moveTo>
                  <a:pt x="979" y="3471"/>
                </a:moveTo>
                <a:lnTo>
                  <a:pt x="609" y="3342"/>
                </a:lnTo>
                <a:lnTo>
                  <a:pt x="609" y="2969"/>
                </a:lnTo>
                <a:lnTo>
                  <a:pt x="1375" y="3195"/>
                </a:lnTo>
                <a:lnTo>
                  <a:pt x="979" y="3471"/>
                </a:lnTo>
                <a:close/>
                <a:moveTo>
                  <a:pt x="840" y="3587"/>
                </a:moveTo>
                <a:lnTo>
                  <a:pt x="833" y="4116"/>
                </a:lnTo>
                <a:lnTo>
                  <a:pt x="609" y="4116"/>
                </a:lnTo>
                <a:lnTo>
                  <a:pt x="610" y="3501"/>
                </a:lnTo>
                <a:lnTo>
                  <a:pt x="610" y="3493"/>
                </a:lnTo>
                <a:lnTo>
                  <a:pt x="841" y="3573"/>
                </a:lnTo>
                <a:lnTo>
                  <a:pt x="840" y="3587"/>
                </a:lnTo>
                <a:close/>
              </a:path>
            </a:pathLst>
          </a:custGeom>
          <a:solidFill>
            <a:srgbClr val="75ADBE"/>
          </a:solidFill>
          <a:ln>
            <a:noFill/>
          </a:ln>
        </p:spPr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B866D81-5B4A-4DC6-B480-0A6EE7EB18B4}"/>
              </a:ext>
            </a:extLst>
          </p:cNvPr>
          <p:cNvSpPr txBox="1"/>
          <p:nvPr/>
        </p:nvSpPr>
        <p:spPr>
          <a:xfrm>
            <a:off x="878310" y="444020"/>
            <a:ext cx="2640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77842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4="http://schemas.microsoft.com/office/drawing/2010/main"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2" grpId="0"/>
      <p:bldP spid="13" grpId="0"/>
      <p:bldP spid="14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ṡlï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3DB8872-56FA-4AB5-BBF9-482652E791BA}"/>
              </a:ext>
            </a:extLst>
          </p:cNvPr>
          <p:cNvSpPr/>
          <p:nvPr/>
        </p:nvSpPr>
        <p:spPr>
          <a:xfrm>
            <a:off x="2597263" y="2304196"/>
            <a:ext cx="6984775" cy="478760"/>
          </a:xfrm>
          <a:prstGeom prst="rightArrow">
            <a:avLst>
              <a:gd name="adj1" fmla="val 77853"/>
              <a:gd name="adj2" fmla="val 50000"/>
            </a:avLst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5" name="ï$ḷiď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638D6E2-41A1-4A75-889D-6277BDF53844}"/>
              </a:ext>
            </a:extLst>
          </p:cNvPr>
          <p:cNvSpPr/>
          <p:nvPr/>
        </p:nvSpPr>
        <p:spPr>
          <a:xfrm>
            <a:off x="1735684" y="1767253"/>
            <a:ext cx="1552651" cy="1552646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 defTabSz="913765"/>
            <a:endParaRPr/>
          </a:p>
        </p:txBody>
      </p:sp>
      <p:grpSp>
        <p:nvGrpSpPr>
          <p:cNvPr id="15" name="işļíḋ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D8FE19E-E98E-4AE0-82BE-E77D1D34F4FF}"/>
              </a:ext>
            </a:extLst>
          </p:cNvPr>
          <p:cNvGrpSpPr/>
          <p:nvPr/>
        </p:nvGrpSpPr>
        <p:grpSpPr>
          <a:xfrm>
            <a:off x="4693319" y="1130302"/>
            <a:ext cx="2792660" cy="2826553"/>
            <a:chOff x="4701069" y="1458254"/>
            <a:chExt cx="2792660" cy="2826553"/>
          </a:xfrm>
        </p:grpSpPr>
        <p:sp>
          <p:nvSpPr>
            <p:cNvPr id="17" name="iṥļíḍé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CB410D0-02D9-4287-B9C4-1C892FE8B730}"/>
                </a:ext>
              </a:extLst>
            </p:cNvPr>
            <p:cNvSpPr/>
            <p:nvPr/>
          </p:nvSpPr>
          <p:spPr bwMode="auto">
            <a:xfrm flipH="1" flipV="1">
              <a:off x="6030655" y="1458254"/>
              <a:ext cx="754314" cy="177984"/>
            </a:xfrm>
            <a:prstGeom prst="lin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8" name="ïS1îd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7D74202-875E-4130-8366-C918AD8D53DC}"/>
                </a:ext>
              </a:extLst>
            </p:cNvPr>
            <p:cNvSpPr/>
            <p:nvPr/>
          </p:nvSpPr>
          <p:spPr bwMode="auto">
            <a:xfrm>
              <a:off x="6784970" y="1636238"/>
              <a:ext cx="708759" cy="1201391"/>
            </a:xfrm>
            <a:custGeom>
              <a:avLst/>
              <a:gdLst>
                <a:gd name="T0" fmla="*/ 669 w 669"/>
                <a:gd name="T1" fmla="*/ 1134 h 1134"/>
                <a:gd name="T2" fmla="*/ 591 w 669"/>
                <a:gd name="T3" fmla="*/ 550 h 1134"/>
                <a:gd name="T4" fmla="*/ 0 w 669"/>
                <a:gd name="T5" fmla="*/ 0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9" h="1134">
                  <a:moveTo>
                    <a:pt x="669" y="1134"/>
                  </a:moveTo>
                  <a:lnTo>
                    <a:pt x="591" y="55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" name="ïšḻîdè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8E4E331-F3AA-4AA1-A3E7-BB64A196B230}"/>
                </a:ext>
              </a:extLst>
            </p:cNvPr>
            <p:cNvSpPr/>
            <p:nvPr/>
          </p:nvSpPr>
          <p:spPr bwMode="auto">
            <a:xfrm>
              <a:off x="5433136" y="2837629"/>
              <a:ext cx="2060593" cy="1447178"/>
            </a:xfrm>
            <a:custGeom>
              <a:avLst/>
              <a:gdLst>
                <a:gd name="T0" fmla="*/ 0 w 1945"/>
                <a:gd name="T1" fmla="*/ 1276 h 1366"/>
                <a:gd name="T2" fmla="*/ 830 w 1945"/>
                <a:gd name="T3" fmla="*/ 1366 h 1366"/>
                <a:gd name="T4" fmla="*/ 1305 w 1945"/>
                <a:gd name="T5" fmla="*/ 1162 h 1366"/>
                <a:gd name="T6" fmla="*/ 1804 w 1945"/>
                <a:gd name="T7" fmla="*/ 737 h 1366"/>
                <a:gd name="T8" fmla="*/ 1945 w 1945"/>
                <a:gd name="T9" fmla="*/ 0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5" h="1366">
                  <a:moveTo>
                    <a:pt x="0" y="1276"/>
                  </a:moveTo>
                  <a:lnTo>
                    <a:pt x="830" y="1366"/>
                  </a:lnTo>
                  <a:lnTo>
                    <a:pt x="1305" y="1162"/>
                  </a:lnTo>
                  <a:lnTo>
                    <a:pt x="1804" y="737"/>
                  </a:lnTo>
                  <a:lnTo>
                    <a:pt x="1945" y="0"/>
                  </a:lnTo>
                </a:path>
              </a:pathLst>
            </a:cu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ïṩľiḓ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BDE4A42-3FBA-4E5B-8186-D3ABC9AF70D4}"/>
                </a:ext>
              </a:extLst>
            </p:cNvPr>
            <p:cNvSpPr/>
            <p:nvPr/>
          </p:nvSpPr>
          <p:spPr bwMode="auto">
            <a:xfrm>
              <a:off x="4812310" y="3397007"/>
              <a:ext cx="620826" cy="792452"/>
            </a:xfrm>
            <a:prstGeom prst="lin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1" name="íṣ1îḑe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3356AF1-72AD-4B0C-83FB-4970C71EDFE0}"/>
                </a:ext>
              </a:extLst>
            </p:cNvPr>
            <p:cNvSpPr/>
            <p:nvPr/>
          </p:nvSpPr>
          <p:spPr bwMode="auto">
            <a:xfrm>
              <a:off x="4701069" y="2244285"/>
              <a:ext cx="111243" cy="1152724"/>
            </a:xfrm>
            <a:custGeom>
              <a:avLst/>
              <a:gdLst>
                <a:gd name="T0" fmla="*/ 609 w 609"/>
                <a:gd name="T1" fmla="*/ 0 h 1611"/>
                <a:gd name="T2" fmla="*/ 592 w 609"/>
                <a:gd name="T3" fmla="*/ 5 h 1611"/>
                <a:gd name="T4" fmla="*/ 313 w 609"/>
                <a:gd name="T5" fmla="*/ 392 h 1611"/>
                <a:gd name="T6" fmla="*/ 52 w 609"/>
                <a:gd name="T7" fmla="*/ 523 h 1611"/>
                <a:gd name="T8" fmla="*/ 0 w 609"/>
                <a:gd name="T9" fmla="*/ 1132 h 1611"/>
                <a:gd name="T10" fmla="*/ 105 w 609"/>
                <a:gd name="T11" fmla="*/ 1611 h 1611"/>
                <a:gd name="connsiteX0" fmla="*/ 10000 w 10018"/>
                <a:gd name="connsiteY0" fmla="*/ 0 h 10000"/>
                <a:gd name="connsiteX1" fmla="*/ 10018 w 10018"/>
                <a:gd name="connsiteY1" fmla="*/ 1358 h 10000"/>
                <a:gd name="connsiteX2" fmla="*/ 5140 w 10018"/>
                <a:gd name="connsiteY2" fmla="*/ 2433 h 10000"/>
                <a:gd name="connsiteX3" fmla="*/ 854 w 10018"/>
                <a:gd name="connsiteY3" fmla="*/ 3246 h 10000"/>
                <a:gd name="connsiteX4" fmla="*/ 0 w 10018"/>
                <a:gd name="connsiteY4" fmla="*/ 7027 h 10000"/>
                <a:gd name="connsiteX5" fmla="*/ 1724 w 10018"/>
                <a:gd name="connsiteY5" fmla="*/ 10000 h 10000"/>
                <a:gd name="connsiteX0-1" fmla="*/ 12868 w 12868"/>
                <a:gd name="connsiteY0-2" fmla="*/ 0 h 9028"/>
                <a:gd name="connsiteX1-3" fmla="*/ 10018 w 12868"/>
                <a:gd name="connsiteY1-4" fmla="*/ 386 h 9028"/>
                <a:gd name="connsiteX2-5" fmla="*/ 5140 w 12868"/>
                <a:gd name="connsiteY2-6" fmla="*/ 1461 h 9028"/>
                <a:gd name="connsiteX3-7" fmla="*/ 854 w 12868"/>
                <a:gd name="connsiteY3-8" fmla="*/ 2274 h 9028"/>
                <a:gd name="connsiteX4-9" fmla="*/ 0 w 12868"/>
                <a:gd name="connsiteY4-10" fmla="*/ 6055 h 9028"/>
                <a:gd name="connsiteX5-11" fmla="*/ 1724 w 12868"/>
                <a:gd name="connsiteY5-12" fmla="*/ 9028 h 9028"/>
                <a:gd name="connsiteX0-13" fmla="*/ 7785 w 7785"/>
                <a:gd name="connsiteY0-14" fmla="*/ 0 h 9572"/>
                <a:gd name="connsiteX1-15" fmla="*/ 3994 w 7785"/>
                <a:gd name="connsiteY1-16" fmla="*/ 1190 h 9572"/>
                <a:gd name="connsiteX2-17" fmla="*/ 664 w 7785"/>
                <a:gd name="connsiteY2-18" fmla="*/ 2091 h 9572"/>
                <a:gd name="connsiteX3-19" fmla="*/ 0 w 7785"/>
                <a:gd name="connsiteY3-20" fmla="*/ 6279 h 9572"/>
                <a:gd name="connsiteX4-21" fmla="*/ 1340 w 7785"/>
                <a:gd name="connsiteY4-22" fmla="*/ 9572 h 9572"/>
                <a:gd name="connsiteX0-23" fmla="*/ 5130 w 5130"/>
                <a:gd name="connsiteY0-24" fmla="*/ 0 h 8757"/>
                <a:gd name="connsiteX1-25" fmla="*/ 853 w 5130"/>
                <a:gd name="connsiteY1-26" fmla="*/ 941 h 8757"/>
                <a:gd name="connsiteX2-27" fmla="*/ 0 w 5130"/>
                <a:gd name="connsiteY2-28" fmla="*/ 5317 h 8757"/>
                <a:gd name="connsiteX3-29" fmla="*/ 1721 w 5130"/>
                <a:gd name="connsiteY3-30" fmla="*/ 8757 h 8757"/>
                <a:gd name="connsiteX0-31" fmla="*/ 1663 w 3355"/>
                <a:gd name="connsiteY0-32" fmla="*/ 0 h 8925"/>
                <a:gd name="connsiteX1-33" fmla="*/ 0 w 3355"/>
                <a:gd name="connsiteY1-34" fmla="*/ 4997 h 8925"/>
                <a:gd name="connsiteX2-35" fmla="*/ 3355 w 3355"/>
                <a:gd name="connsiteY2-36" fmla="*/ 8925 h 89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3355" h="8925">
                  <a:moveTo>
                    <a:pt x="1663" y="0"/>
                  </a:moveTo>
                  <a:lnTo>
                    <a:pt x="0" y="4997"/>
                  </a:lnTo>
                  <a:lnTo>
                    <a:pt x="3355" y="8925"/>
                  </a:lnTo>
                </a:path>
              </a:pathLst>
            </a:cu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2" name="îṩlíḑé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3579F88-8F32-44EA-9CCB-FA1F9513227C}"/>
                </a:ext>
              </a:extLst>
            </p:cNvPr>
            <p:cNvSpPr/>
            <p:nvPr/>
          </p:nvSpPr>
          <p:spPr bwMode="auto">
            <a:xfrm flipH="1">
              <a:off x="5346263" y="1458254"/>
              <a:ext cx="684392" cy="232015"/>
            </a:xfrm>
            <a:prstGeom prst="lin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3" name="ïṥľïḋ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1C4AEAC-D940-4DAB-9AD7-05DA66736E6A}"/>
                </a:ext>
              </a:extLst>
            </p:cNvPr>
            <p:cNvSpPr/>
            <p:nvPr/>
          </p:nvSpPr>
          <p:spPr bwMode="auto">
            <a:xfrm>
              <a:off x="5347261" y="1616132"/>
              <a:ext cx="1441261" cy="80454"/>
            </a:xfrm>
            <a:custGeom>
              <a:avLst/>
              <a:gdLst>
                <a:gd name="T0" fmla="*/ 0 w 1375"/>
                <a:gd name="T1" fmla="*/ 69 h 119"/>
                <a:gd name="T2" fmla="*/ 0 w 1375"/>
                <a:gd name="T3" fmla="*/ 69 h 119"/>
                <a:gd name="T4" fmla="*/ 681 w 1375"/>
                <a:gd name="T5" fmla="*/ 0 h 119"/>
                <a:gd name="T6" fmla="*/ 681 w 1375"/>
                <a:gd name="T7" fmla="*/ 0 h 119"/>
                <a:gd name="T8" fmla="*/ 1375 w 1375"/>
                <a:gd name="T9" fmla="*/ 13 h 119"/>
                <a:gd name="T10" fmla="*/ 1279 w 1375"/>
                <a:gd name="T11" fmla="*/ 119 h 119"/>
                <a:gd name="connsiteX0" fmla="*/ 0 w 10000"/>
                <a:gd name="connsiteY0" fmla="*/ 5798 h 12759"/>
                <a:gd name="connsiteX1" fmla="*/ 0 w 10000"/>
                <a:gd name="connsiteY1" fmla="*/ 5798 h 12759"/>
                <a:gd name="connsiteX2" fmla="*/ 4953 w 10000"/>
                <a:gd name="connsiteY2" fmla="*/ 0 h 12759"/>
                <a:gd name="connsiteX3" fmla="*/ 4953 w 10000"/>
                <a:gd name="connsiteY3" fmla="*/ 0 h 12759"/>
                <a:gd name="connsiteX4" fmla="*/ 10000 w 10000"/>
                <a:gd name="connsiteY4" fmla="*/ 1092 h 12759"/>
                <a:gd name="connsiteX5" fmla="*/ 9413 w 10000"/>
                <a:gd name="connsiteY5" fmla="*/ 12759 h 12759"/>
                <a:gd name="connsiteX0-1" fmla="*/ 0 w 10000"/>
                <a:gd name="connsiteY0-2" fmla="*/ 5798 h 5798"/>
                <a:gd name="connsiteX1-3" fmla="*/ 0 w 10000"/>
                <a:gd name="connsiteY1-4" fmla="*/ 5798 h 5798"/>
                <a:gd name="connsiteX2-5" fmla="*/ 4953 w 10000"/>
                <a:gd name="connsiteY2-6" fmla="*/ 0 h 5798"/>
                <a:gd name="connsiteX3-7" fmla="*/ 4953 w 10000"/>
                <a:gd name="connsiteY3-8" fmla="*/ 0 h 5798"/>
                <a:gd name="connsiteX4-9" fmla="*/ 10000 w 10000"/>
                <a:gd name="connsiteY4-10" fmla="*/ 1092 h 57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00" h="5798">
                  <a:moveTo>
                    <a:pt x="0" y="5798"/>
                  </a:moveTo>
                  <a:lnTo>
                    <a:pt x="0" y="5798"/>
                  </a:lnTo>
                  <a:lnTo>
                    <a:pt x="4953" y="0"/>
                  </a:lnTo>
                  <a:lnTo>
                    <a:pt x="4953" y="0"/>
                  </a:lnTo>
                  <a:lnTo>
                    <a:pt x="10000" y="1092"/>
                  </a:lnTo>
                </a:path>
              </a:pathLst>
            </a:cu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4" name="íşľíd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6779C0B-D16D-4981-A50D-989001EF0351}"/>
                </a:ext>
              </a:extLst>
            </p:cNvPr>
            <p:cNvSpPr/>
            <p:nvPr/>
          </p:nvSpPr>
          <p:spPr bwMode="auto">
            <a:xfrm>
              <a:off x="5244557" y="2952047"/>
              <a:ext cx="188579" cy="1237412"/>
            </a:xfrm>
            <a:custGeom>
              <a:avLst/>
              <a:gdLst>
                <a:gd name="T0" fmla="*/ 0 w 178"/>
                <a:gd name="T1" fmla="*/ 0 h 1168"/>
                <a:gd name="T2" fmla="*/ 144 w 178"/>
                <a:gd name="T3" fmla="*/ 792 h 1168"/>
                <a:gd name="T4" fmla="*/ 178 w 178"/>
                <a:gd name="T5" fmla="*/ 1168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8" h="1168">
                  <a:moveTo>
                    <a:pt x="0" y="0"/>
                  </a:moveTo>
                  <a:lnTo>
                    <a:pt x="144" y="792"/>
                  </a:lnTo>
                  <a:lnTo>
                    <a:pt x="178" y="1168"/>
                  </a:lnTo>
                </a:path>
              </a:pathLst>
            </a:cu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5" name="ïś1ídè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682B99B-B640-4B41-9B89-4E52EA07D9C8}"/>
                </a:ext>
              </a:extLst>
            </p:cNvPr>
            <p:cNvSpPr/>
            <p:nvPr/>
          </p:nvSpPr>
          <p:spPr bwMode="auto">
            <a:xfrm>
              <a:off x="5244557" y="1695566"/>
              <a:ext cx="139845" cy="1256482"/>
            </a:xfrm>
            <a:custGeom>
              <a:avLst/>
              <a:gdLst>
                <a:gd name="T0" fmla="*/ 79 w 132"/>
                <a:gd name="T1" fmla="*/ 0 h 1186"/>
                <a:gd name="T2" fmla="*/ 132 w 132"/>
                <a:gd name="T3" fmla="*/ 368 h 1186"/>
                <a:gd name="T4" fmla="*/ 0 w 132"/>
                <a:gd name="T5" fmla="*/ 1186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2" h="1186">
                  <a:moveTo>
                    <a:pt x="79" y="0"/>
                  </a:moveTo>
                  <a:lnTo>
                    <a:pt x="132" y="368"/>
                  </a:lnTo>
                  <a:lnTo>
                    <a:pt x="0" y="1186"/>
                  </a:lnTo>
                </a:path>
              </a:pathLst>
            </a:cu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6" name="îşḷîd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F3761D6-2771-450A-80E9-93991BC48854}"/>
                </a:ext>
              </a:extLst>
            </p:cNvPr>
            <p:cNvSpPr/>
            <p:nvPr/>
          </p:nvSpPr>
          <p:spPr bwMode="auto">
            <a:xfrm>
              <a:off x="5994634" y="3483879"/>
              <a:ext cx="317842" cy="800928"/>
            </a:xfrm>
            <a:custGeom>
              <a:avLst/>
              <a:gdLst>
                <a:gd name="T0" fmla="*/ 0 w 398"/>
                <a:gd name="T1" fmla="*/ 0 h 756"/>
                <a:gd name="T2" fmla="*/ 219 w 398"/>
                <a:gd name="T3" fmla="*/ 591 h 756"/>
                <a:gd name="T4" fmla="*/ 300 w 398"/>
                <a:gd name="T5" fmla="*/ 756 h 756"/>
                <a:gd name="T6" fmla="*/ 398 w 398"/>
                <a:gd name="T7" fmla="*/ 595 h 756"/>
                <a:gd name="connsiteX0" fmla="*/ 0 w 13102"/>
                <a:gd name="connsiteY0" fmla="*/ 0 h 10000"/>
                <a:gd name="connsiteX1" fmla="*/ 5503 w 13102"/>
                <a:gd name="connsiteY1" fmla="*/ 7817 h 10000"/>
                <a:gd name="connsiteX2" fmla="*/ 7538 w 13102"/>
                <a:gd name="connsiteY2" fmla="*/ 10000 h 10000"/>
                <a:gd name="connsiteX3" fmla="*/ 13102 w 13102"/>
                <a:gd name="connsiteY3" fmla="*/ 9384 h 10000"/>
                <a:gd name="connsiteX0-1" fmla="*/ 0 w 7538"/>
                <a:gd name="connsiteY0-2" fmla="*/ 0 h 10000"/>
                <a:gd name="connsiteX1-3" fmla="*/ 5503 w 7538"/>
                <a:gd name="connsiteY1-4" fmla="*/ 7817 h 10000"/>
                <a:gd name="connsiteX2-5" fmla="*/ 7538 w 7538"/>
                <a:gd name="connsiteY2-6" fmla="*/ 1000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538" h="10000">
                  <a:moveTo>
                    <a:pt x="0" y="0"/>
                  </a:moveTo>
                  <a:lnTo>
                    <a:pt x="5503" y="7817"/>
                  </a:lnTo>
                  <a:lnTo>
                    <a:pt x="7538" y="10000"/>
                  </a:lnTo>
                </a:path>
              </a:pathLst>
            </a:cu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7" name="îśľïďé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8B4D5AE-4611-4E0E-9B90-9C04FB020777}"/>
                </a:ext>
              </a:extLst>
            </p:cNvPr>
            <p:cNvSpPr/>
            <p:nvPr/>
          </p:nvSpPr>
          <p:spPr bwMode="auto">
            <a:xfrm>
              <a:off x="5994635" y="1622466"/>
              <a:ext cx="349612" cy="1861415"/>
            </a:xfrm>
            <a:custGeom>
              <a:avLst/>
              <a:gdLst>
                <a:gd name="T0" fmla="*/ 52 w 330"/>
                <a:gd name="T1" fmla="*/ 0 h 1757"/>
                <a:gd name="T2" fmla="*/ 330 w 330"/>
                <a:gd name="T3" fmla="*/ 664 h 1757"/>
                <a:gd name="T4" fmla="*/ 0 w 330"/>
                <a:gd name="T5" fmla="*/ 1757 h 1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0" h="1757">
                  <a:moveTo>
                    <a:pt x="52" y="0"/>
                  </a:moveTo>
                  <a:lnTo>
                    <a:pt x="330" y="664"/>
                  </a:lnTo>
                  <a:lnTo>
                    <a:pt x="0" y="1757"/>
                  </a:lnTo>
                </a:path>
              </a:pathLst>
            </a:cu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8" name="îṥľiḓé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C22031D-B825-42F0-819E-8288DE2FBE63}"/>
                </a:ext>
              </a:extLst>
            </p:cNvPr>
            <p:cNvSpPr/>
            <p:nvPr/>
          </p:nvSpPr>
          <p:spPr bwMode="auto">
            <a:xfrm>
              <a:off x="6030655" y="1458254"/>
              <a:ext cx="19070" cy="164212"/>
            </a:xfrm>
            <a:prstGeom prst="lin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9" name="ïşlîḓ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8C99F8E-FC67-4C58-9048-86648513EE4B}"/>
                </a:ext>
              </a:extLst>
            </p:cNvPr>
            <p:cNvSpPr/>
            <p:nvPr/>
          </p:nvSpPr>
          <p:spPr bwMode="auto">
            <a:xfrm flipH="1">
              <a:off x="4756161" y="1689123"/>
              <a:ext cx="583758" cy="555226"/>
            </a:xfrm>
            <a:prstGeom prst="lin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0" name="îşļiḓè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A8EE2CC-5B75-4E2A-909C-CE5499426792}"/>
                </a:ext>
              </a:extLst>
            </p:cNvPr>
            <p:cNvSpPr/>
            <p:nvPr/>
          </p:nvSpPr>
          <p:spPr bwMode="auto">
            <a:xfrm flipH="1" flipV="1">
              <a:off x="7328458" y="2762410"/>
              <a:ext cx="165271" cy="75220"/>
            </a:xfrm>
            <a:prstGeom prst="lin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1" name="iśľîḑé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A52A9B1-9B64-42BC-B585-7E01EAE3E913}"/>
                </a:ext>
              </a:extLst>
            </p:cNvPr>
            <p:cNvSpPr/>
            <p:nvPr/>
          </p:nvSpPr>
          <p:spPr bwMode="auto">
            <a:xfrm flipH="1" flipV="1">
              <a:off x="6777906" y="1637198"/>
              <a:ext cx="188226" cy="489555"/>
            </a:xfrm>
            <a:prstGeom prst="lin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2" name="ïśľîḍ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0F27E37-BD4F-4E12-966F-4539B5974E0D}"/>
                </a:ext>
              </a:extLst>
            </p:cNvPr>
            <p:cNvSpPr/>
            <p:nvPr/>
          </p:nvSpPr>
          <p:spPr bwMode="auto">
            <a:xfrm flipH="1" flipV="1">
              <a:off x="6966133" y="2126753"/>
              <a:ext cx="362325" cy="635657"/>
            </a:xfrm>
            <a:prstGeom prst="lin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3" name="íṡ1ïḓè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335775D-4508-40D1-B132-F443FC1D41A8}"/>
                </a:ext>
              </a:extLst>
            </p:cNvPr>
            <p:cNvSpPr/>
            <p:nvPr/>
          </p:nvSpPr>
          <p:spPr bwMode="auto">
            <a:xfrm flipH="1" flipV="1">
              <a:off x="7328458" y="2762410"/>
              <a:ext cx="15891" cy="856017"/>
            </a:xfrm>
            <a:prstGeom prst="lin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4" name="íṥļîḑe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C9BEADE-B011-46D3-9FE5-2F1527E01146}"/>
                </a:ext>
              </a:extLst>
            </p:cNvPr>
            <p:cNvSpPr/>
            <p:nvPr/>
          </p:nvSpPr>
          <p:spPr bwMode="auto">
            <a:xfrm>
              <a:off x="5994635" y="3483880"/>
              <a:ext cx="1349714" cy="255322"/>
            </a:xfrm>
            <a:custGeom>
              <a:avLst/>
              <a:gdLst>
                <a:gd name="T0" fmla="*/ 0 w 1274"/>
                <a:gd name="T1" fmla="*/ 0 h 241"/>
                <a:gd name="T2" fmla="*/ 909 w 1274"/>
                <a:gd name="T3" fmla="*/ 241 h 241"/>
                <a:gd name="T4" fmla="*/ 1274 w 1274"/>
                <a:gd name="T5" fmla="*/ 12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4" h="241">
                  <a:moveTo>
                    <a:pt x="0" y="0"/>
                  </a:moveTo>
                  <a:lnTo>
                    <a:pt x="909" y="241"/>
                  </a:lnTo>
                  <a:lnTo>
                    <a:pt x="1274" y="127"/>
                  </a:lnTo>
                </a:path>
              </a:pathLst>
            </a:cu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 fontScale="70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5" name="isliďe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9E129D8-832F-4FFF-9EC4-E1D932145C97}"/>
                </a:ext>
              </a:extLst>
            </p:cNvPr>
            <p:cNvSpPr/>
            <p:nvPr/>
          </p:nvSpPr>
          <p:spPr bwMode="auto">
            <a:xfrm>
              <a:off x="5244558" y="2952047"/>
              <a:ext cx="750077" cy="531833"/>
            </a:xfrm>
            <a:prstGeom prst="lin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6" name="iṡļiďé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DBB4C1D-B14F-428D-8277-677CEA362AC6}"/>
                </a:ext>
              </a:extLst>
            </p:cNvPr>
            <p:cNvSpPr/>
            <p:nvPr/>
          </p:nvSpPr>
          <p:spPr bwMode="auto">
            <a:xfrm>
              <a:off x="4756161" y="2244350"/>
              <a:ext cx="488398" cy="707698"/>
            </a:xfrm>
            <a:prstGeom prst="lin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7" name="išḻïḍè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2D39F7C-B04F-44FB-B21C-BF1A1FAF8B61}"/>
                </a:ext>
              </a:extLst>
            </p:cNvPr>
            <p:cNvSpPr/>
            <p:nvPr/>
          </p:nvSpPr>
          <p:spPr bwMode="auto">
            <a:xfrm flipH="1">
              <a:off x="4756161" y="2085435"/>
              <a:ext cx="628243" cy="158914"/>
            </a:xfrm>
            <a:prstGeom prst="lin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8" name="i$ļíḋè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9AB8769-B840-4DB3-BD24-270A5D46D2B7}"/>
                </a:ext>
              </a:extLst>
            </p:cNvPr>
            <p:cNvSpPr/>
            <p:nvPr/>
          </p:nvSpPr>
          <p:spPr bwMode="auto">
            <a:xfrm flipH="1">
              <a:off x="5384403" y="1622466"/>
              <a:ext cx="665322" cy="462970"/>
            </a:xfrm>
            <a:prstGeom prst="lin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9" name="îṧliḓe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DC72BAA-5C62-4D81-97DD-9EE57E5127AC}"/>
                </a:ext>
              </a:extLst>
            </p:cNvPr>
            <p:cNvSpPr/>
            <p:nvPr/>
          </p:nvSpPr>
          <p:spPr bwMode="auto">
            <a:xfrm flipH="1" flipV="1">
              <a:off x="6049725" y="1622466"/>
              <a:ext cx="916408" cy="504288"/>
            </a:xfrm>
            <a:prstGeom prst="lin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0" name="ïṥḷiḑé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14154BD-021A-40A3-A0A6-B6E2C0A30EBD}"/>
                </a:ext>
              </a:extLst>
            </p:cNvPr>
            <p:cNvSpPr/>
            <p:nvPr/>
          </p:nvSpPr>
          <p:spPr bwMode="auto">
            <a:xfrm>
              <a:off x="6966133" y="2126753"/>
              <a:ext cx="444961" cy="619766"/>
            </a:xfrm>
            <a:custGeom>
              <a:avLst/>
              <a:gdLst>
                <a:gd name="T0" fmla="*/ 344 w 420"/>
                <a:gd name="T1" fmla="*/ 585 h 585"/>
                <a:gd name="T2" fmla="*/ 420 w 420"/>
                <a:gd name="T3" fmla="*/ 87 h 585"/>
                <a:gd name="T4" fmla="*/ 0 w 420"/>
                <a:gd name="T5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0" h="585">
                  <a:moveTo>
                    <a:pt x="344" y="585"/>
                  </a:moveTo>
                  <a:lnTo>
                    <a:pt x="420" y="87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1" name="íšliḍe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31A8145-A895-4362-92AE-854A26375927}"/>
                </a:ext>
              </a:extLst>
            </p:cNvPr>
            <p:cNvSpPr/>
            <p:nvPr/>
          </p:nvSpPr>
          <p:spPr bwMode="auto">
            <a:xfrm>
              <a:off x="6949182" y="2126753"/>
              <a:ext cx="381395" cy="1612449"/>
            </a:xfrm>
            <a:custGeom>
              <a:avLst/>
              <a:gdLst>
                <a:gd name="T0" fmla="*/ 16 w 360"/>
                <a:gd name="T1" fmla="*/ 0 h 1522"/>
                <a:gd name="T2" fmla="*/ 0 w 360"/>
                <a:gd name="T3" fmla="*/ 729 h 1522"/>
                <a:gd name="T4" fmla="*/ 8 w 360"/>
                <a:gd name="T5" fmla="*/ 1522 h 1522"/>
                <a:gd name="T6" fmla="*/ 358 w 360"/>
                <a:gd name="T7" fmla="*/ 600 h 1522"/>
                <a:gd name="T8" fmla="*/ 360 w 360"/>
                <a:gd name="T9" fmla="*/ 585 h 1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1522">
                  <a:moveTo>
                    <a:pt x="16" y="0"/>
                  </a:moveTo>
                  <a:lnTo>
                    <a:pt x="0" y="729"/>
                  </a:lnTo>
                  <a:lnTo>
                    <a:pt x="8" y="1522"/>
                  </a:lnTo>
                  <a:lnTo>
                    <a:pt x="358" y="600"/>
                  </a:lnTo>
                  <a:lnTo>
                    <a:pt x="360" y="585"/>
                  </a:lnTo>
                </a:path>
              </a:pathLst>
            </a:cu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2" name="íśļíḑ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FAB0C7A-B28B-42CA-AD77-DA74A411A2DE}"/>
                </a:ext>
              </a:extLst>
            </p:cNvPr>
            <p:cNvSpPr/>
            <p:nvPr/>
          </p:nvSpPr>
          <p:spPr bwMode="auto">
            <a:xfrm flipV="1">
              <a:off x="6344247" y="2126753"/>
              <a:ext cx="621886" cy="199172"/>
            </a:xfrm>
            <a:prstGeom prst="lin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3" name="îṣliḋè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448967F-96BD-4879-A2EF-DB4AEC8BDBA6}"/>
                </a:ext>
              </a:extLst>
            </p:cNvPr>
            <p:cNvSpPr/>
            <p:nvPr/>
          </p:nvSpPr>
          <p:spPr bwMode="auto">
            <a:xfrm flipV="1">
              <a:off x="5244558" y="2325926"/>
              <a:ext cx="1099689" cy="634598"/>
            </a:xfrm>
            <a:prstGeom prst="lin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4" name="îṧḷïḍe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A807634-A589-4976-9F2B-3D8B5BAD47ED}"/>
                </a:ext>
              </a:extLst>
            </p:cNvPr>
            <p:cNvSpPr/>
            <p:nvPr/>
          </p:nvSpPr>
          <p:spPr bwMode="auto">
            <a:xfrm>
              <a:off x="4812310" y="2960523"/>
              <a:ext cx="584806" cy="830591"/>
            </a:xfrm>
            <a:custGeom>
              <a:avLst/>
              <a:gdLst>
                <a:gd name="T0" fmla="*/ 552 w 552"/>
                <a:gd name="T1" fmla="*/ 784 h 784"/>
                <a:gd name="T2" fmla="*/ 0 w 552"/>
                <a:gd name="T3" fmla="*/ 412 h 784"/>
                <a:gd name="T4" fmla="*/ 408 w 552"/>
                <a:gd name="T5" fmla="*/ 0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2" h="784">
                  <a:moveTo>
                    <a:pt x="552" y="784"/>
                  </a:moveTo>
                  <a:lnTo>
                    <a:pt x="0" y="412"/>
                  </a:lnTo>
                  <a:lnTo>
                    <a:pt x="408" y="0"/>
                  </a:lnTo>
                </a:path>
              </a:pathLst>
            </a:cu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5" name="i$ļíḋè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36AB135-218F-438C-8D5D-40D099E814F5}"/>
                </a:ext>
              </a:extLst>
            </p:cNvPr>
            <p:cNvSpPr/>
            <p:nvPr/>
          </p:nvSpPr>
          <p:spPr bwMode="auto">
            <a:xfrm flipH="1">
              <a:off x="5397116" y="3483880"/>
              <a:ext cx="597519" cy="307234"/>
            </a:xfrm>
            <a:prstGeom prst="lin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6" name="ïşlíḍè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2A9799F-FB2B-4EE0-9262-9517D3EC816F}"/>
                </a:ext>
              </a:extLst>
            </p:cNvPr>
            <p:cNvSpPr/>
            <p:nvPr/>
          </p:nvSpPr>
          <p:spPr bwMode="auto">
            <a:xfrm>
              <a:off x="5994635" y="2762409"/>
              <a:ext cx="1333823" cy="721471"/>
            </a:xfrm>
            <a:custGeom>
              <a:avLst/>
              <a:gdLst>
                <a:gd name="T0" fmla="*/ 1259 w 1259"/>
                <a:gd name="T1" fmla="*/ 0 h 681"/>
                <a:gd name="T2" fmla="*/ 902 w 1259"/>
                <a:gd name="T3" fmla="*/ 140 h 681"/>
                <a:gd name="T4" fmla="*/ 0 w 1259"/>
                <a:gd name="T5" fmla="*/ 68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59" h="681">
                  <a:moveTo>
                    <a:pt x="1259" y="0"/>
                  </a:moveTo>
                  <a:lnTo>
                    <a:pt x="902" y="140"/>
                  </a:lnTo>
                  <a:lnTo>
                    <a:pt x="0" y="681"/>
                  </a:lnTo>
                </a:path>
              </a:pathLst>
            </a:cu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7" name="isḷíde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0FA5504-5C7B-475D-B543-5547DA0CB26E}"/>
                </a:ext>
              </a:extLst>
            </p:cNvPr>
            <p:cNvSpPr/>
            <p:nvPr/>
          </p:nvSpPr>
          <p:spPr bwMode="auto">
            <a:xfrm>
              <a:off x="5443731" y="4069743"/>
              <a:ext cx="1363487" cy="122894"/>
            </a:xfrm>
            <a:custGeom>
              <a:avLst/>
              <a:gdLst>
                <a:gd name="T0" fmla="*/ 1287 w 1287"/>
                <a:gd name="T1" fmla="*/ 0 h 116"/>
                <a:gd name="T2" fmla="*/ 739 w 1287"/>
                <a:gd name="T3" fmla="*/ 38 h 116"/>
                <a:gd name="T4" fmla="*/ 0 w 1287"/>
                <a:gd name="T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87" h="116">
                  <a:moveTo>
                    <a:pt x="1287" y="0"/>
                  </a:moveTo>
                  <a:lnTo>
                    <a:pt x="739" y="38"/>
                  </a:lnTo>
                  <a:lnTo>
                    <a:pt x="0" y="116"/>
                  </a:lnTo>
                </a:path>
              </a:pathLst>
            </a:cu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8" name="ïślíḑe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7692BA8-25E0-49D6-B0E0-4543C32A6FE4}"/>
                </a:ext>
              </a:extLst>
            </p:cNvPr>
            <p:cNvSpPr/>
            <p:nvPr/>
          </p:nvSpPr>
          <p:spPr bwMode="auto">
            <a:xfrm>
              <a:off x="5397115" y="3739201"/>
              <a:ext cx="1560541" cy="370800"/>
            </a:xfrm>
            <a:custGeom>
              <a:avLst/>
              <a:gdLst>
                <a:gd name="T0" fmla="*/ 0 w 1473"/>
                <a:gd name="T1" fmla="*/ 49 h 350"/>
                <a:gd name="T2" fmla="*/ 783 w 1473"/>
                <a:gd name="T3" fmla="*/ 350 h 350"/>
                <a:gd name="T4" fmla="*/ 1473 w 1473"/>
                <a:gd name="T5" fmla="*/ 0 h 350"/>
                <a:gd name="T6" fmla="*/ 1348 w 1473"/>
                <a:gd name="T7" fmla="*/ 30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3" h="350">
                  <a:moveTo>
                    <a:pt x="0" y="49"/>
                  </a:moveTo>
                  <a:lnTo>
                    <a:pt x="783" y="350"/>
                  </a:lnTo>
                  <a:lnTo>
                    <a:pt x="1473" y="0"/>
                  </a:lnTo>
                  <a:lnTo>
                    <a:pt x="1348" y="303"/>
                  </a:lnTo>
                </a:path>
              </a:pathLst>
            </a:cu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9" name="iŝlíḑ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F28B198-CCCE-48DF-979D-A96D37D8AB3C}"/>
                </a:ext>
              </a:extLst>
            </p:cNvPr>
            <p:cNvSpPr/>
            <p:nvPr/>
          </p:nvSpPr>
          <p:spPr bwMode="auto">
            <a:xfrm>
              <a:off x="6344247" y="2325925"/>
              <a:ext cx="605994" cy="584804"/>
            </a:xfrm>
            <a:prstGeom prst="lin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0" name="îṥļide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01CC232-32F9-475D-B6AD-A6226E185ACD}"/>
                </a:ext>
              </a:extLst>
            </p:cNvPr>
            <p:cNvSpPr/>
            <p:nvPr/>
          </p:nvSpPr>
          <p:spPr bwMode="auto">
            <a:xfrm>
              <a:off x="5384403" y="2085435"/>
              <a:ext cx="959844" cy="240490"/>
            </a:xfrm>
            <a:prstGeom prst="lin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16" name="íşḻiḍ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9F6B1BF-CB82-4063-8AD6-A01226C652DB}"/>
              </a:ext>
            </a:extLst>
          </p:cNvPr>
          <p:cNvSpPr/>
          <p:nvPr/>
        </p:nvSpPr>
        <p:spPr>
          <a:xfrm>
            <a:off x="5149342" y="1603271"/>
            <a:ext cx="1880615" cy="1880610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 defTabSz="913765"/>
            <a:endParaRPr/>
          </a:p>
        </p:txBody>
      </p:sp>
      <p:sp>
        <p:nvSpPr>
          <p:cNvPr id="7" name="îslîd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1165F84-2D93-45CE-AD71-F963D203A127}"/>
              </a:ext>
            </a:extLst>
          </p:cNvPr>
          <p:cNvSpPr/>
          <p:nvPr/>
        </p:nvSpPr>
        <p:spPr>
          <a:xfrm>
            <a:off x="8890965" y="1767253"/>
            <a:ext cx="1552651" cy="1552646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26101" r="-25677"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 defTabSz="913765"/>
            <a:endParaRPr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2A5F95C-9F79-4786-84E6-A4B9A292670E}"/>
              </a:ext>
            </a:extLst>
          </p:cNvPr>
          <p:cNvCxnSpPr/>
          <p:nvPr/>
        </p:nvCxnSpPr>
        <p:spPr>
          <a:xfrm>
            <a:off x="4183119" y="3638093"/>
            <a:ext cx="0" cy="2496009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7F889AC-7D08-439B-98E4-6F506D95DA5A}"/>
              </a:ext>
            </a:extLst>
          </p:cNvPr>
          <p:cNvCxnSpPr/>
          <p:nvPr/>
        </p:nvCxnSpPr>
        <p:spPr>
          <a:xfrm>
            <a:off x="7996181" y="3638093"/>
            <a:ext cx="0" cy="2496009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0AAAAF2-73E5-44B2-B7A3-E870EA98079E}"/>
              </a:ext>
            </a:extLst>
          </p:cNvPr>
          <p:cNvSpPr/>
          <p:nvPr/>
        </p:nvSpPr>
        <p:spPr>
          <a:xfrm>
            <a:off x="5218183" y="4494534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52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4D4C1EB-E750-4804-BACD-CA80C0842F90}"/>
              </a:ext>
            </a:extLst>
          </p:cNvPr>
          <p:cNvSpPr/>
          <p:nvPr/>
        </p:nvSpPr>
        <p:spPr>
          <a:xfrm>
            <a:off x="4748213" y="4845697"/>
            <a:ext cx="284284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53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C0E0ED6-A537-4473-A8FF-95A6EB620549}"/>
              </a:ext>
            </a:extLst>
          </p:cNvPr>
          <p:cNvSpPr/>
          <p:nvPr/>
        </p:nvSpPr>
        <p:spPr>
          <a:xfrm>
            <a:off x="8736185" y="4494534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54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F4A2151-3FE5-498D-9FAE-51A859DDF34C}"/>
              </a:ext>
            </a:extLst>
          </p:cNvPr>
          <p:cNvSpPr/>
          <p:nvPr/>
        </p:nvSpPr>
        <p:spPr>
          <a:xfrm>
            <a:off x="8266214" y="4845697"/>
            <a:ext cx="284284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55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71CB77F-26E7-4CD2-A3D3-F627B35B8EA1}"/>
              </a:ext>
            </a:extLst>
          </p:cNvPr>
          <p:cNvSpPr/>
          <p:nvPr/>
        </p:nvSpPr>
        <p:spPr>
          <a:xfrm>
            <a:off x="1675228" y="4494534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56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EFA2EAF-30E9-41E6-A01C-C09D7942E7A7}"/>
              </a:ext>
            </a:extLst>
          </p:cNvPr>
          <p:cNvSpPr/>
          <p:nvPr/>
        </p:nvSpPr>
        <p:spPr>
          <a:xfrm>
            <a:off x="1205258" y="4845697"/>
            <a:ext cx="284284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57" name="professional-condenser-microphone-outline_273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4D8CEB0-8276-4776-A4BB-43D146C32C1B}"/>
              </a:ext>
            </a:extLst>
          </p:cNvPr>
          <p:cNvSpPr>
            <a:spLocks noChangeAspect="1"/>
          </p:cNvSpPr>
          <p:nvPr/>
        </p:nvSpPr>
        <p:spPr bwMode="auto">
          <a:xfrm>
            <a:off x="369698" y="345639"/>
            <a:ext cx="392063" cy="560044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  <a:gd name="T98" fmla="*/ 325000 h 606722"/>
              <a:gd name="T99" fmla="*/ 325000 h 606722"/>
              <a:gd name="T100" fmla="*/ 325000 h 606722"/>
              <a:gd name="T101" fmla="*/ 325000 h 606722"/>
              <a:gd name="T102" fmla="*/ 325000 h 606722"/>
              <a:gd name="T103" fmla="*/ 325000 h 606722"/>
              <a:gd name="T104" fmla="*/ 325000 h 606722"/>
              <a:gd name="T105" fmla="*/ 325000 h 606722"/>
              <a:gd name="T106" fmla="*/ 325000 h 606722"/>
              <a:gd name="T107" fmla="*/ 325000 h 606722"/>
              <a:gd name="T108" fmla="*/ 325000 h 606722"/>
              <a:gd name="T109" fmla="*/ 325000 h 606722"/>
              <a:gd name="T110" fmla="*/ 325000 h 606722"/>
              <a:gd name="T111" fmla="*/ 325000 h 606722"/>
              <a:gd name="T112" fmla="*/ 325000 h 606722"/>
              <a:gd name="T113" fmla="*/ 325000 h 606722"/>
              <a:gd name="T114" fmla="*/ 325000 h 606722"/>
              <a:gd name="T115" fmla="*/ 325000 h 606722"/>
              <a:gd name="T116" fmla="*/ 325000 h 606722"/>
              <a:gd name="T117" fmla="*/ 325000 h 606722"/>
              <a:gd name="T118" fmla="*/ 325000 h 606722"/>
              <a:gd name="T119" fmla="*/ 325000 h 606722"/>
              <a:gd name="T120" fmla="*/ 325000 h 606722"/>
              <a:gd name="T121" fmla="*/ 325000 h 606722"/>
              <a:gd name="T122" fmla="*/ 325000 h 606722"/>
              <a:gd name="T123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76" h="4258">
                <a:moveTo>
                  <a:pt x="2056" y="1065"/>
                </a:moveTo>
                <a:lnTo>
                  <a:pt x="2816" y="1339"/>
                </a:lnTo>
                <a:lnTo>
                  <a:pt x="2840" y="1272"/>
                </a:lnTo>
                <a:cubicBezTo>
                  <a:pt x="2976" y="893"/>
                  <a:pt x="2779" y="473"/>
                  <a:pt x="2400" y="337"/>
                </a:cubicBezTo>
                <a:lnTo>
                  <a:pt x="1582" y="43"/>
                </a:lnTo>
                <a:cubicBezTo>
                  <a:pt x="1502" y="15"/>
                  <a:pt x="1419" y="0"/>
                  <a:pt x="1335" y="0"/>
                </a:cubicBezTo>
                <a:cubicBezTo>
                  <a:pt x="1027" y="0"/>
                  <a:pt x="751" y="194"/>
                  <a:pt x="647" y="484"/>
                </a:cubicBezTo>
                <a:lnTo>
                  <a:pt x="623" y="550"/>
                </a:lnTo>
                <a:lnTo>
                  <a:pt x="1437" y="843"/>
                </a:lnTo>
                <a:cubicBezTo>
                  <a:pt x="1457" y="850"/>
                  <a:pt x="1468" y="873"/>
                  <a:pt x="1461" y="893"/>
                </a:cubicBezTo>
                <a:cubicBezTo>
                  <a:pt x="1453" y="913"/>
                  <a:pt x="1431" y="924"/>
                  <a:pt x="1410" y="917"/>
                </a:cubicBezTo>
                <a:lnTo>
                  <a:pt x="596" y="624"/>
                </a:lnTo>
                <a:lnTo>
                  <a:pt x="467" y="985"/>
                </a:lnTo>
                <a:lnTo>
                  <a:pt x="1281" y="1278"/>
                </a:lnTo>
                <a:cubicBezTo>
                  <a:pt x="1301" y="1285"/>
                  <a:pt x="1312" y="1307"/>
                  <a:pt x="1304" y="1328"/>
                </a:cubicBezTo>
                <a:cubicBezTo>
                  <a:pt x="1297" y="1348"/>
                  <a:pt x="1274" y="1359"/>
                  <a:pt x="1254" y="1352"/>
                </a:cubicBezTo>
                <a:lnTo>
                  <a:pt x="440" y="1059"/>
                </a:lnTo>
                <a:lnTo>
                  <a:pt x="310" y="1420"/>
                </a:lnTo>
                <a:lnTo>
                  <a:pt x="1124" y="1712"/>
                </a:lnTo>
                <a:cubicBezTo>
                  <a:pt x="1145" y="1720"/>
                  <a:pt x="1156" y="1742"/>
                  <a:pt x="1148" y="1763"/>
                </a:cubicBezTo>
                <a:cubicBezTo>
                  <a:pt x="1141" y="1783"/>
                  <a:pt x="1118" y="1794"/>
                  <a:pt x="1098" y="1786"/>
                </a:cubicBezTo>
                <a:lnTo>
                  <a:pt x="284" y="1494"/>
                </a:lnTo>
                <a:lnTo>
                  <a:pt x="154" y="1855"/>
                </a:lnTo>
                <a:lnTo>
                  <a:pt x="968" y="2147"/>
                </a:lnTo>
                <a:cubicBezTo>
                  <a:pt x="978" y="2151"/>
                  <a:pt x="986" y="2158"/>
                  <a:pt x="991" y="2167"/>
                </a:cubicBezTo>
                <a:cubicBezTo>
                  <a:pt x="995" y="2177"/>
                  <a:pt x="996" y="2188"/>
                  <a:pt x="992" y="2198"/>
                </a:cubicBezTo>
                <a:cubicBezTo>
                  <a:pt x="985" y="2217"/>
                  <a:pt x="962" y="2229"/>
                  <a:pt x="942" y="2221"/>
                </a:cubicBezTo>
                <a:lnTo>
                  <a:pt x="126" y="1928"/>
                </a:lnTo>
                <a:lnTo>
                  <a:pt x="104" y="1999"/>
                </a:lnTo>
                <a:cubicBezTo>
                  <a:pt x="0" y="2341"/>
                  <a:pt x="158" y="2701"/>
                  <a:pt x="467" y="2860"/>
                </a:cubicBezTo>
                <a:lnTo>
                  <a:pt x="467" y="3447"/>
                </a:lnTo>
                <a:lnTo>
                  <a:pt x="469" y="3448"/>
                </a:lnTo>
                <a:lnTo>
                  <a:pt x="467" y="4258"/>
                </a:lnTo>
                <a:lnTo>
                  <a:pt x="973" y="4258"/>
                </a:lnTo>
                <a:lnTo>
                  <a:pt x="981" y="3639"/>
                </a:lnTo>
                <a:lnTo>
                  <a:pt x="984" y="3640"/>
                </a:lnTo>
                <a:lnTo>
                  <a:pt x="1565" y="3234"/>
                </a:lnTo>
                <a:cubicBezTo>
                  <a:pt x="1584" y="3235"/>
                  <a:pt x="1602" y="3236"/>
                  <a:pt x="1620" y="3236"/>
                </a:cubicBezTo>
                <a:cubicBezTo>
                  <a:pt x="1916" y="3236"/>
                  <a:pt x="2180" y="3059"/>
                  <a:pt x="2294" y="2786"/>
                </a:cubicBezTo>
                <a:lnTo>
                  <a:pt x="2323" y="2717"/>
                </a:lnTo>
                <a:lnTo>
                  <a:pt x="1561" y="2444"/>
                </a:lnTo>
                <a:cubicBezTo>
                  <a:pt x="1551" y="2440"/>
                  <a:pt x="1543" y="2433"/>
                  <a:pt x="1538" y="2423"/>
                </a:cubicBezTo>
                <a:cubicBezTo>
                  <a:pt x="1534" y="2414"/>
                  <a:pt x="1534" y="2403"/>
                  <a:pt x="1537" y="2393"/>
                </a:cubicBezTo>
                <a:cubicBezTo>
                  <a:pt x="1544" y="2373"/>
                  <a:pt x="1567" y="2362"/>
                  <a:pt x="1587" y="2370"/>
                </a:cubicBezTo>
                <a:lnTo>
                  <a:pt x="2347" y="2643"/>
                </a:lnTo>
                <a:lnTo>
                  <a:pt x="2477" y="2282"/>
                </a:lnTo>
                <a:lnTo>
                  <a:pt x="1717" y="2009"/>
                </a:lnTo>
                <a:cubicBezTo>
                  <a:pt x="1707" y="2005"/>
                  <a:pt x="1699" y="1998"/>
                  <a:pt x="1695" y="1988"/>
                </a:cubicBezTo>
                <a:cubicBezTo>
                  <a:pt x="1690" y="1979"/>
                  <a:pt x="1690" y="1968"/>
                  <a:pt x="1693" y="1958"/>
                </a:cubicBezTo>
                <a:cubicBezTo>
                  <a:pt x="1700" y="1939"/>
                  <a:pt x="1723" y="1927"/>
                  <a:pt x="1744" y="1935"/>
                </a:cubicBezTo>
                <a:lnTo>
                  <a:pt x="2504" y="2208"/>
                </a:lnTo>
                <a:lnTo>
                  <a:pt x="2633" y="1847"/>
                </a:lnTo>
                <a:lnTo>
                  <a:pt x="1873" y="1574"/>
                </a:lnTo>
                <a:cubicBezTo>
                  <a:pt x="1853" y="1566"/>
                  <a:pt x="1842" y="1544"/>
                  <a:pt x="1850" y="1523"/>
                </a:cubicBezTo>
                <a:cubicBezTo>
                  <a:pt x="1857" y="1504"/>
                  <a:pt x="1879" y="1493"/>
                  <a:pt x="1900" y="1500"/>
                </a:cubicBezTo>
                <a:lnTo>
                  <a:pt x="2660" y="1773"/>
                </a:lnTo>
                <a:lnTo>
                  <a:pt x="2790" y="1412"/>
                </a:lnTo>
                <a:lnTo>
                  <a:pt x="2029" y="1139"/>
                </a:lnTo>
                <a:cubicBezTo>
                  <a:pt x="2020" y="1135"/>
                  <a:pt x="2012" y="1128"/>
                  <a:pt x="2007" y="1119"/>
                </a:cubicBezTo>
                <a:cubicBezTo>
                  <a:pt x="2003" y="1109"/>
                  <a:pt x="2002" y="1098"/>
                  <a:pt x="2006" y="1089"/>
                </a:cubicBezTo>
                <a:cubicBezTo>
                  <a:pt x="2013" y="1069"/>
                  <a:pt x="2036" y="1058"/>
                  <a:pt x="2056" y="1065"/>
                </a:cubicBezTo>
                <a:close/>
                <a:moveTo>
                  <a:pt x="2575" y="1593"/>
                </a:moveTo>
                <a:lnTo>
                  <a:pt x="1948" y="1367"/>
                </a:lnTo>
                <a:cubicBezTo>
                  <a:pt x="1856" y="1334"/>
                  <a:pt x="1749" y="1385"/>
                  <a:pt x="1716" y="1476"/>
                </a:cubicBezTo>
                <a:cubicBezTo>
                  <a:pt x="1683" y="1570"/>
                  <a:pt x="1732" y="1674"/>
                  <a:pt x="1825" y="1707"/>
                </a:cubicBezTo>
                <a:lnTo>
                  <a:pt x="2452" y="1933"/>
                </a:lnTo>
                <a:lnTo>
                  <a:pt x="2418" y="2027"/>
                </a:lnTo>
                <a:lnTo>
                  <a:pt x="1791" y="1802"/>
                </a:lnTo>
                <a:cubicBezTo>
                  <a:pt x="1700" y="1769"/>
                  <a:pt x="1593" y="1820"/>
                  <a:pt x="1560" y="1911"/>
                </a:cubicBezTo>
                <a:cubicBezTo>
                  <a:pt x="1544" y="1956"/>
                  <a:pt x="1546" y="2005"/>
                  <a:pt x="1567" y="2049"/>
                </a:cubicBezTo>
                <a:cubicBezTo>
                  <a:pt x="1587" y="2093"/>
                  <a:pt x="1624" y="2126"/>
                  <a:pt x="1669" y="2142"/>
                </a:cubicBezTo>
                <a:lnTo>
                  <a:pt x="2296" y="2367"/>
                </a:lnTo>
                <a:lnTo>
                  <a:pt x="2262" y="2462"/>
                </a:lnTo>
                <a:lnTo>
                  <a:pt x="1635" y="2237"/>
                </a:lnTo>
                <a:cubicBezTo>
                  <a:pt x="1544" y="2204"/>
                  <a:pt x="1437" y="2255"/>
                  <a:pt x="1404" y="2346"/>
                </a:cubicBezTo>
                <a:cubicBezTo>
                  <a:pt x="1388" y="2391"/>
                  <a:pt x="1390" y="2440"/>
                  <a:pt x="1411" y="2484"/>
                </a:cubicBezTo>
                <a:cubicBezTo>
                  <a:pt x="1431" y="2528"/>
                  <a:pt x="1468" y="2561"/>
                  <a:pt x="1513" y="2577"/>
                </a:cubicBezTo>
                <a:lnTo>
                  <a:pt x="2131" y="2799"/>
                </a:lnTo>
                <a:cubicBezTo>
                  <a:pt x="2027" y="2981"/>
                  <a:pt x="1833" y="3095"/>
                  <a:pt x="1620" y="3095"/>
                </a:cubicBezTo>
                <a:cubicBezTo>
                  <a:pt x="1552" y="3095"/>
                  <a:pt x="1485" y="3083"/>
                  <a:pt x="1421" y="3060"/>
                </a:cubicBezTo>
                <a:lnTo>
                  <a:pt x="603" y="2766"/>
                </a:lnTo>
                <a:cubicBezTo>
                  <a:pt x="331" y="2668"/>
                  <a:pt x="174" y="2391"/>
                  <a:pt x="222" y="2113"/>
                </a:cubicBezTo>
                <a:lnTo>
                  <a:pt x="894" y="2354"/>
                </a:lnTo>
                <a:cubicBezTo>
                  <a:pt x="986" y="2388"/>
                  <a:pt x="1092" y="2337"/>
                  <a:pt x="1125" y="2246"/>
                </a:cubicBezTo>
                <a:cubicBezTo>
                  <a:pt x="1141" y="2200"/>
                  <a:pt x="1139" y="2151"/>
                  <a:pt x="1118" y="2107"/>
                </a:cubicBezTo>
                <a:cubicBezTo>
                  <a:pt x="1098" y="2064"/>
                  <a:pt x="1061" y="2031"/>
                  <a:pt x="1016" y="2014"/>
                </a:cubicBezTo>
                <a:lnTo>
                  <a:pt x="335" y="1770"/>
                </a:lnTo>
                <a:lnTo>
                  <a:pt x="369" y="1675"/>
                </a:lnTo>
                <a:lnTo>
                  <a:pt x="1050" y="1920"/>
                </a:lnTo>
                <a:cubicBezTo>
                  <a:pt x="1142" y="1953"/>
                  <a:pt x="1249" y="1902"/>
                  <a:pt x="1281" y="1811"/>
                </a:cubicBezTo>
                <a:cubicBezTo>
                  <a:pt x="1315" y="1717"/>
                  <a:pt x="1266" y="1613"/>
                  <a:pt x="1172" y="1579"/>
                </a:cubicBezTo>
                <a:lnTo>
                  <a:pt x="491" y="1335"/>
                </a:lnTo>
                <a:lnTo>
                  <a:pt x="525" y="1240"/>
                </a:lnTo>
                <a:lnTo>
                  <a:pt x="1206" y="1485"/>
                </a:lnTo>
                <a:cubicBezTo>
                  <a:pt x="1298" y="1518"/>
                  <a:pt x="1405" y="1467"/>
                  <a:pt x="1437" y="1376"/>
                </a:cubicBezTo>
                <a:cubicBezTo>
                  <a:pt x="1471" y="1282"/>
                  <a:pt x="1422" y="1178"/>
                  <a:pt x="1329" y="1145"/>
                </a:cubicBezTo>
                <a:lnTo>
                  <a:pt x="648" y="900"/>
                </a:lnTo>
                <a:lnTo>
                  <a:pt x="682" y="805"/>
                </a:lnTo>
                <a:lnTo>
                  <a:pt x="1362" y="1050"/>
                </a:lnTo>
                <a:cubicBezTo>
                  <a:pt x="1454" y="1083"/>
                  <a:pt x="1561" y="1032"/>
                  <a:pt x="1594" y="941"/>
                </a:cubicBezTo>
                <a:cubicBezTo>
                  <a:pt x="1627" y="847"/>
                  <a:pt x="1578" y="744"/>
                  <a:pt x="1485" y="710"/>
                </a:cubicBezTo>
                <a:lnTo>
                  <a:pt x="808" y="467"/>
                </a:lnTo>
                <a:cubicBezTo>
                  <a:pt x="907" y="270"/>
                  <a:pt x="1110" y="141"/>
                  <a:pt x="1335" y="141"/>
                </a:cubicBezTo>
                <a:cubicBezTo>
                  <a:pt x="1402" y="141"/>
                  <a:pt x="1469" y="153"/>
                  <a:pt x="1534" y="176"/>
                </a:cubicBezTo>
                <a:lnTo>
                  <a:pt x="2352" y="470"/>
                </a:lnTo>
                <a:cubicBezTo>
                  <a:pt x="2500" y="524"/>
                  <a:pt x="2618" y="631"/>
                  <a:pt x="2686" y="774"/>
                </a:cubicBezTo>
                <a:cubicBezTo>
                  <a:pt x="2743" y="895"/>
                  <a:pt x="2757" y="1028"/>
                  <a:pt x="2727" y="1156"/>
                </a:cubicBezTo>
                <a:lnTo>
                  <a:pt x="2104" y="932"/>
                </a:lnTo>
                <a:cubicBezTo>
                  <a:pt x="2012" y="899"/>
                  <a:pt x="1905" y="950"/>
                  <a:pt x="1873" y="1041"/>
                </a:cubicBezTo>
                <a:cubicBezTo>
                  <a:pt x="1856" y="1087"/>
                  <a:pt x="1859" y="1136"/>
                  <a:pt x="1879" y="1180"/>
                </a:cubicBezTo>
                <a:cubicBezTo>
                  <a:pt x="1900" y="1223"/>
                  <a:pt x="1936" y="1256"/>
                  <a:pt x="1982" y="1272"/>
                </a:cubicBezTo>
                <a:lnTo>
                  <a:pt x="2609" y="1498"/>
                </a:lnTo>
                <a:lnTo>
                  <a:pt x="2575" y="1593"/>
                </a:lnTo>
                <a:close/>
                <a:moveTo>
                  <a:pt x="979" y="3471"/>
                </a:moveTo>
                <a:lnTo>
                  <a:pt x="609" y="3342"/>
                </a:lnTo>
                <a:lnTo>
                  <a:pt x="609" y="2969"/>
                </a:lnTo>
                <a:lnTo>
                  <a:pt x="1375" y="3195"/>
                </a:lnTo>
                <a:lnTo>
                  <a:pt x="979" y="3471"/>
                </a:lnTo>
                <a:close/>
                <a:moveTo>
                  <a:pt x="840" y="3587"/>
                </a:moveTo>
                <a:lnTo>
                  <a:pt x="833" y="4116"/>
                </a:lnTo>
                <a:lnTo>
                  <a:pt x="609" y="4116"/>
                </a:lnTo>
                <a:lnTo>
                  <a:pt x="610" y="3501"/>
                </a:lnTo>
                <a:lnTo>
                  <a:pt x="610" y="3493"/>
                </a:lnTo>
                <a:lnTo>
                  <a:pt x="841" y="3573"/>
                </a:lnTo>
                <a:lnTo>
                  <a:pt x="840" y="3587"/>
                </a:lnTo>
                <a:close/>
              </a:path>
            </a:pathLst>
          </a:custGeom>
          <a:solidFill>
            <a:srgbClr val="75ADBE"/>
          </a:solidFill>
          <a:ln>
            <a:noFill/>
          </a:ln>
        </p:spPr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C80841F-DA14-47CD-B12B-AF71FCD16841}"/>
              </a:ext>
            </a:extLst>
          </p:cNvPr>
          <p:cNvSpPr txBox="1"/>
          <p:nvPr/>
        </p:nvSpPr>
        <p:spPr>
          <a:xfrm>
            <a:off x="878310" y="444020"/>
            <a:ext cx="2640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425353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4="http://schemas.microsoft.com/office/drawing/2010/main"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6" grpId="0" animBg="1"/>
      <p:bldP spid="7" grpId="0" animBg="1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43F7838-0EEC-4905-B125-868AF882BD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1" y="-2666999"/>
            <a:ext cx="6858000" cy="1219200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9DB482D-0BEA-4EAE-B1E5-1FFB0B2191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24965" y="-1712443"/>
            <a:ext cx="6846876" cy="10271763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AAEC195-64A8-47C6-B9A2-3FD6641C8608}"/>
              </a:ext>
            </a:extLst>
          </p:cNvPr>
          <p:cNvGrpSpPr/>
          <p:nvPr/>
        </p:nvGrpSpPr>
        <p:grpSpPr>
          <a:xfrm>
            <a:off x="3578860" y="911860"/>
            <a:ext cx="5034280" cy="5034280"/>
            <a:chOff x="2428240" y="2113280"/>
            <a:chExt cx="2387600" cy="23876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ADE6DBE-80D2-406D-BCB5-49BC1A7B1C78}"/>
                </a:ext>
              </a:extLst>
            </p:cNvPr>
            <p:cNvSpPr/>
            <p:nvPr/>
          </p:nvSpPr>
          <p:spPr>
            <a:xfrm>
              <a:off x="3017520" y="2702560"/>
              <a:ext cx="1209040" cy="12090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337C7AC-04B1-4654-944A-632E5DA61C4B}"/>
                </a:ext>
              </a:extLst>
            </p:cNvPr>
            <p:cNvSpPr/>
            <p:nvPr/>
          </p:nvSpPr>
          <p:spPr>
            <a:xfrm>
              <a:off x="2692400" y="2377440"/>
              <a:ext cx="1859280" cy="185928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AE9288F-7E79-42CA-9934-681466A207F2}"/>
                </a:ext>
              </a:extLst>
            </p:cNvPr>
            <p:cNvSpPr/>
            <p:nvPr/>
          </p:nvSpPr>
          <p:spPr>
            <a:xfrm>
              <a:off x="2428240" y="2113280"/>
              <a:ext cx="2387600" cy="23876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C1C81A8-4BA8-497B-9565-2BB1FEA64494}"/>
              </a:ext>
            </a:extLst>
          </p:cNvPr>
          <p:cNvSpPr/>
          <p:nvPr/>
        </p:nvSpPr>
        <p:spPr>
          <a:xfrm>
            <a:off x="4405711" y="2154363"/>
            <a:ext cx="274320" cy="2743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BA2CB62-2F1D-4656-B0D7-D8AD6CA3EE67}"/>
              </a:ext>
            </a:extLst>
          </p:cNvPr>
          <p:cNvSpPr/>
          <p:nvPr/>
        </p:nvSpPr>
        <p:spPr>
          <a:xfrm>
            <a:off x="7575631" y="5251996"/>
            <a:ext cx="274320" cy="2743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E36E684-68C5-4971-80CC-4E65004E3394}"/>
              </a:ext>
            </a:extLst>
          </p:cNvPr>
          <p:cNvSpPr txBox="1"/>
          <p:nvPr/>
        </p:nvSpPr>
        <p:spPr>
          <a:xfrm>
            <a:off x="5398529" y="2362846"/>
            <a:ext cx="13671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0">
                <a:solidFill>
                  <a:srgbClr val="75AD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三极智量黑简体" panose="00000500000000000000" pitchFamily="2" charset="-122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FCE1E8A-6A66-4113-8930-E40A4C9818D5}"/>
              </a:ext>
            </a:extLst>
          </p:cNvPr>
          <p:cNvSpPr/>
          <p:nvPr/>
        </p:nvSpPr>
        <p:spPr>
          <a:xfrm>
            <a:off x="5181306" y="358155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dirty="0">
                <a:solidFill>
                  <a:srgbClr val="75AD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三极能量黑简体" panose="00000500000000000000" pitchFamily="2" charset="-122"/>
                <a:ea typeface="三极能量黑简体" panose="00000500000000000000" pitchFamily="2" charset="-122"/>
              </a:rPr>
              <a:t>辩论环节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2E4CE13-18F2-4C1C-AEC7-2DCD8152FC3C}"/>
              </a:ext>
            </a:extLst>
          </p:cNvPr>
          <p:cNvSpPr txBox="1"/>
          <p:nvPr/>
        </p:nvSpPr>
        <p:spPr>
          <a:xfrm>
            <a:off x="800478" y="1416392"/>
            <a:ext cx="461665" cy="39200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三极准柔宋" panose="00000500000000000000" pitchFamily="2" charset="-122"/>
                <a:ea typeface="三极准柔宋" panose="00000500000000000000" pitchFamily="2" charset="-122"/>
              </a:rPr>
              <a:t>大学生辩论赛宣传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35CF9F5-2EEE-4BA1-AEB2-B9919194D4B0}"/>
              </a:ext>
            </a:extLst>
          </p:cNvPr>
          <p:cNvSpPr txBox="1"/>
          <p:nvPr/>
        </p:nvSpPr>
        <p:spPr>
          <a:xfrm>
            <a:off x="10876407" y="452120"/>
            <a:ext cx="746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三极准柔宋" panose="00000500000000000000" pitchFamily="2" charset="-122"/>
                <a:ea typeface="三极准柔宋" panose="00000500000000000000" pitchFamily="2" charset="-122"/>
              </a:rPr>
              <a:t>2020</a:t>
            </a:r>
            <a:endParaRPr lang="zh-CN" altLang="en-US" dirty="0">
              <a:solidFill>
                <a:schemeClr val="bg1"/>
              </a:solidFill>
              <a:latin typeface="三极准柔宋" panose="00000500000000000000" pitchFamily="2" charset="-122"/>
              <a:ea typeface="三极准柔宋" panose="000005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DF7A475-F3AA-4281-BFD2-54494900A67B}"/>
              </a:ext>
            </a:extLst>
          </p:cNvPr>
          <p:cNvSpPr txBox="1"/>
          <p:nvPr/>
        </p:nvSpPr>
        <p:spPr>
          <a:xfrm>
            <a:off x="10876407" y="5814814"/>
            <a:ext cx="746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三极准柔宋" panose="00000500000000000000" pitchFamily="2" charset="-122"/>
                <a:ea typeface="三极准柔宋" panose="00000500000000000000" pitchFamily="2" charset="-122"/>
              </a:rPr>
              <a:t>2030</a:t>
            </a:r>
            <a:endParaRPr lang="zh-CN" altLang="en-US" dirty="0">
              <a:solidFill>
                <a:schemeClr val="bg1"/>
              </a:solidFill>
              <a:latin typeface="三极准柔宋" panose="00000500000000000000" pitchFamily="2" charset="-122"/>
              <a:ea typeface="三极准柔宋" panose="00000500000000000000" pitchFamily="2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1BEAF91-1734-46EC-8266-0C74E7A00EBD}"/>
              </a:ext>
            </a:extLst>
          </p:cNvPr>
          <p:cNvCxnSpPr/>
          <p:nvPr/>
        </p:nvCxnSpPr>
        <p:spPr>
          <a:xfrm>
            <a:off x="11226927" y="1273907"/>
            <a:ext cx="0" cy="4084320"/>
          </a:xfrm>
          <a:prstGeom prst="line">
            <a:avLst/>
          </a:prstGeom>
          <a:ln>
            <a:solidFill>
              <a:schemeClr val="bg1">
                <a:alpha val="88000"/>
              </a:schemeClr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784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4="http://schemas.microsoft.com/office/drawing/2010/main"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ṧ1iḑ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112EDBD-AD8C-4F74-B697-D0B25ADA6004}"/>
              </a:ext>
            </a:extLst>
          </p:cNvPr>
          <p:cNvSpPr/>
          <p:nvPr/>
        </p:nvSpPr>
        <p:spPr>
          <a:xfrm>
            <a:off x="1" y="2506668"/>
            <a:ext cx="5214383" cy="4351332"/>
          </a:xfrm>
          <a:custGeom>
            <a:avLst/>
            <a:gdLst>
              <a:gd name="connsiteX0" fmla="*/ 2416392 w 5944892"/>
              <a:gd name="connsiteY0" fmla="*/ 0 h 4960932"/>
              <a:gd name="connsiteX1" fmla="*/ 5944892 w 5944892"/>
              <a:gd name="connsiteY1" fmla="*/ 3528500 h 4960932"/>
              <a:gd name="connsiteX2" fmla="*/ 5667605 w 5944892"/>
              <a:gd name="connsiteY2" fmla="*/ 4901952 h 4960932"/>
              <a:gd name="connsiteX3" fmla="*/ 5639193 w 5944892"/>
              <a:gd name="connsiteY3" fmla="*/ 4960932 h 4960932"/>
              <a:gd name="connsiteX4" fmla="*/ 0 w 5944892"/>
              <a:gd name="connsiteY4" fmla="*/ 4960932 h 4960932"/>
              <a:gd name="connsiteX5" fmla="*/ 0 w 5944892"/>
              <a:gd name="connsiteY5" fmla="*/ 962006 h 4960932"/>
              <a:gd name="connsiteX6" fmla="*/ 171938 w 5944892"/>
              <a:gd name="connsiteY6" fmla="*/ 805738 h 4960932"/>
              <a:gd name="connsiteX7" fmla="*/ 2416392 w 5944892"/>
              <a:gd name="connsiteY7" fmla="*/ 0 h 4960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44892" h="4960932">
                <a:moveTo>
                  <a:pt x="2416392" y="0"/>
                </a:moveTo>
                <a:cubicBezTo>
                  <a:pt x="4365129" y="0"/>
                  <a:pt x="5944892" y="1579763"/>
                  <a:pt x="5944892" y="3528500"/>
                </a:cubicBezTo>
                <a:cubicBezTo>
                  <a:pt x="5944892" y="4015685"/>
                  <a:pt x="5846157" y="4479808"/>
                  <a:pt x="5667605" y="4901952"/>
                </a:cubicBezTo>
                <a:lnTo>
                  <a:pt x="5639193" y="4960932"/>
                </a:lnTo>
                <a:lnTo>
                  <a:pt x="0" y="4960932"/>
                </a:lnTo>
                <a:lnTo>
                  <a:pt x="0" y="962006"/>
                </a:lnTo>
                <a:lnTo>
                  <a:pt x="171938" y="805738"/>
                </a:lnTo>
                <a:cubicBezTo>
                  <a:pt x="781871" y="302377"/>
                  <a:pt x="1563820" y="0"/>
                  <a:pt x="2416392" y="0"/>
                </a:cubicBezTo>
                <a:close/>
              </a:path>
            </a:pathLst>
          </a:cu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/>
          </a:p>
        </p:txBody>
      </p:sp>
      <p:sp>
        <p:nvSpPr>
          <p:cNvPr id="38" name="îṣ1îḋ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75AB207-D84E-4F29-B295-FC20FD4F641A}"/>
              </a:ext>
            </a:extLst>
          </p:cNvPr>
          <p:cNvSpPr/>
          <p:nvPr/>
        </p:nvSpPr>
        <p:spPr>
          <a:xfrm>
            <a:off x="2201493" y="4942238"/>
            <a:ext cx="2636464" cy="124030"/>
          </a:xfrm>
          <a:prstGeom prst="ellipse">
            <a:avLst/>
          </a:prstGeom>
          <a:solidFill>
            <a:schemeClr val="bg1">
              <a:lumMod val="95000"/>
              <a:alpha val="30000"/>
            </a:schemeClr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grpSp>
        <p:nvGrpSpPr>
          <p:cNvPr id="39" name="ïŝḷîḑ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8477B79-FAD1-41BA-A3D7-3BBF7081FC9B}"/>
              </a:ext>
            </a:extLst>
          </p:cNvPr>
          <p:cNvGrpSpPr/>
          <p:nvPr/>
        </p:nvGrpSpPr>
        <p:grpSpPr>
          <a:xfrm>
            <a:off x="1806807" y="1810600"/>
            <a:ext cx="3425836" cy="2877190"/>
            <a:chOff x="1806807" y="1810600"/>
            <a:chExt cx="3425836" cy="2877190"/>
          </a:xfrm>
        </p:grpSpPr>
        <p:sp>
          <p:nvSpPr>
            <p:cNvPr id="40" name="ísľiḍ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3E82D6D-ED48-41BE-A958-B0D521B3AF9E}"/>
                </a:ext>
              </a:extLst>
            </p:cNvPr>
            <p:cNvSpPr/>
            <p:nvPr/>
          </p:nvSpPr>
          <p:spPr bwMode="auto">
            <a:xfrm>
              <a:off x="2899195" y="4669504"/>
              <a:ext cx="1258551" cy="18286"/>
            </a:xfrm>
            <a:custGeom>
              <a:avLst/>
              <a:gdLst>
                <a:gd name="T0" fmla="*/ 6776 w 6981"/>
                <a:gd name="T1" fmla="*/ 0 h 103"/>
                <a:gd name="T2" fmla="*/ 6776 w 6981"/>
                <a:gd name="T3" fmla="*/ 0 h 103"/>
                <a:gd name="T4" fmla="*/ 203 w 6981"/>
                <a:gd name="T5" fmla="*/ 0 h 103"/>
                <a:gd name="T6" fmla="*/ 0 w 6981"/>
                <a:gd name="T7" fmla="*/ 46 h 103"/>
                <a:gd name="T8" fmla="*/ 0 w 6981"/>
                <a:gd name="T9" fmla="*/ 55 h 103"/>
                <a:gd name="T10" fmla="*/ 203 w 6981"/>
                <a:gd name="T11" fmla="*/ 102 h 103"/>
                <a:gd name="T12" fmla="*/ 6776 w 6981"/>
                <a:gd name="T13" fmla="*/ 102 h 103"/>
                <a:gd name="T14" fmla="*/ 6980 w 6981"/>
                <a:gd name="T15" fmla="*/ 55 h 103"/>
                <a:gd name="T16" fmla="*/ 6980 w 6981"/>
                <a:gd name="T17" fmla="*/ 46 h 103"/>
                <a:gd name="T18" fmla="*/ 6776 w 6981"/>
                <a:gd name="T1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81" h="103">
                  <a:moveTo>
                    <a:pt x="6776" y="0"/>
                  </a:moveTo>
                  <a:lnTo>
                    <a:pt x="6776" y="0"/>
                  </a:lnTo>
                  <a:cubicBezTo>
                    <a:pt x="203" y="0"/>
                    <a:pt x="203" y="0"/>
                    <a:pt x="203" y="0"/>
                  </a:cubicBezTo>
                  <a:cubicBezTo>
                    <a:pt x="92" y="0"/>
                    <a:pt x="0" y="18"/>
                    <a:pt x="0" y="46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83"/>
                    <a:pt x="92" y="102"/>
                    <a:pt x="203" y="102"/>
                  </a:cubicBezTo>
                  <a:cubicBezTo>
                    <a:pt x="6776" y="102"/>
                    <a:pt x="6776" y="102"/>
                    <a:pt x="6776" y="102"/>
                  </a:cubicBezTo>
                  <a:cubicBezTo>
                    <a:pt x="6887" y="102"/>
                    <a:pt x="6980" y="83"/>
                    <a:pt x="6980" y="55"/>
                  </a:cubicBezTo>
                  <a:cubicBezTo>
                    <a:pt x="6980" y="46"/>
                    <a:pt x="6980" y="46"/>
                    <a:pt x="6980" y="46"/>
                  </a:cubicBezTo>
                  <a:cubicBezTo>
                    <a:pt x="6980" y="18"/>
                    <a:pt x="6887" y="0"/>
                    <a:pt x="6776" y="0"/>
                  </a:cubicBezTo>
                </a:path>
              </a:pathLst>
            </a:custGeom>
            <a:solidFill>
              <a:srgbClr val="BCBD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41" name="iS1ídé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CDE5269-BB49-4421-84F8-B2779F62FAA1}"/>
                </a:ext>
              </a:extLst>
            </p:cNvPr>
            <p:cNvSpPr/>
            <p:nvPr/>
          </p:nvSpPr>
          <p:spPr bwMode="auto">
            <a:xfrm>
              <a:off x="1806807" y="1810600"/>
              <a:ext cx="3425836" cy="2073421"/>
            </a:xfrm>
            <a:custGeom>
              <a:avLst/>
              <a:gdLst>
                <a:gd name="T0" fmla="*/ 18999 w 19000"/>
                <a:gd name="T1" fmla="*/ 11499 h 11500"/>
                <a:gd name="T2" fmla="*/ 18999 w 19000"/>
                <a:gd name="T3" fmla="*/ 11499 h 11500"/>
                <a:gd name="T4" fmla="*/ 18999 w 19000"/>
                <a:gd name="T5" fmla="*/ 630 h 11500"/>
                <a:gd name="T6" fmla="*/ 18369 w 19000"/>
                <a:gd name="T7" fmla="*/ 0 h 11500"/>
                <a:gd name="T8" fmla="*/ 630 w 19000"/>
                <a:gd name="T9" fmla="*/ 0 h 11500"/>
                <a:gd name="T10" fmla="*/ 0 w 19000"/>
                <a:gd name="T11" fmla="*/ 630 h 11500"/>
                <a:gd name="T12" fmla="*/ 0 w 19000"/>
                <a:gd name="T13" fmla="*/ 11499 h 11500"/>
                <a:gd name="T14" fmla="*/ 18999 w 19000"/>
                <a:gd name="T15" fmla="*/ 11499 h 1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00" h="11500">
                  <a:moveTo>
                    <a:pt x="18999" y="11499"/>
                  </a:moveTo>
                  <a:lnTo>
                    <a:pt x="18999" y="11499"/>
                  </a:lnTo>
                  <a:cubicBezTo>
                    <a:pt x="18999" y="630"/>
                    <a:pt x="18999" y="630"/>
                    <a:pt x="18999" y="630"/>
                  </a:cubicBezTo>
                  <a:cubicBezTo>
                    <a:pt x="18999" y="287"/>
                    <a:pt x="18712" y="0"/>
                    <a:pt x="18369" y="0"/>
                  </a:cubicBezTo>
                  <a:cubicBezTo>
                    <a:pt x="630" y="0"/>
                    <a:pt x="630" y="0"/>
                    <a:pt x="630" y="0"/>
                  </a:cubicBezTo>
                  <a:cubicBezTo>
                    <a:pt x="278" y="0"/>
                    <a:pt x="0" y="287"/>
                    <a:pt x="0" y="630"/>
                  </a:cubicBezTo>
                  <a:cubicBezTo>
                    <a:pt x="0" y="11499"/>
                    <a:pt x="0" y="11499"/>
                    <a:pt x="0" y="11499"/>
                  </a:cubicBezTo>
                  <a:lnTo>
                    <a:pt x="18999" y="11499"/>
                  </a:lnTo>
                </a:path>
              </a:pathLst>
            </a:custGeom>
            <a:solidFill>
              <a:srgbClr val="17191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42" name="ïš1íḍ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C4369AA-B9B2-4EDE-B185-2B76370126A0}"/>
                </a:ext>
              </a:extLst>
            </p:cNvPr>
            <p:cNvSpPr/>
            <p:nvPr/>
          </p:nvSpPr>
          <p:spPr bwMode="auto">
            <a:xfrm>
              <a:off x="2899195" y="4262452"/>
              <a:ext cx="1258551" cy="417388"/>
            </a:xfrm>
            <a:custGeom>
              <a:avLst/>
              <a:gdLst>
                <a:gd name="T0" fmla="*/ 6924 w 6981"/>
                <a:gd name="T1" fmla="*/ 2138 h 2315"/>
                <a:gd name="T2" fmla="*/ 6924 w 6981"/>
                <a:gd name="T3" fmla="*/ 2138 h 2315"/>
                <a:gd name="T4" fmla="*/ 6249 w 6981"/>
                <a:gd name="T5" fmla="*/ 2000 h 2315"/>
                <a:gd name="T6" fmla="*/ 6036 w 6981"/>
                <a:gd name="T7" fmla="*/ 1712 h 2315"/>
                <a:gd name="T8" fmla="*/ 5897 w 6981"/>
                <a:gd name="T9" fmla="*/ 0 h 2315"/>
                <a:gd name="T10" fmla="*/ 1074 w 6981"/>
                <a:gd name="T11" fmla="*/ 0 h 2315"/>
                <a:gd name="T12" fmla="*/ 944 w 6981"/>
                <a:gd name="T13" fmla="*/ 1712 h 2315"/>
                <a:gd name="T14" fmla="*/ 731 w 6981"/>
                <a:gd name="T15" fmla="*/ 2000 h 2315"/>
                <a:gd name="T16" fmla="*/ 37 w 6981"/>
                <a:gd name="T17" fmla="*/ 2148 h 2315"/>
                <a:gd name="T18" fmla="*/ 0 w 6981"/>
                <a:gd name="T19" fmla="*/ 2185 h 2315"/>
                <a:gd name="T20" fmla="*/ 0 w 6981"/>
                <a:gd name="T21" fmla="*/ 2314 h 2315"/>
                <a:gd name="T22" fmla="*/ 18 w 6981"/>
                <a:gd name="T23" fmla="*/ 2314 h 2315"/>
                <a:gd name="T24" fmla="*/ 6961 w 6981"/>
                <a:gd name="T25" fmla="*/ 2314 h 2315"/>
                <a:gd name="T26" fmla="*/ 6980 w 6981"/>
                <a:gd name="T27" fmla="*/ 2314 h 2315"/>
                <a:gd name="T28" fmla="*/ 6980 w 6981"/>
                <a:gd name="T29" fmla="*/ 2185 h 2315"/>
                <a:gd name="T30" fmla="*/ 6924 w 6981"/>
                <a:gd name="T31" fmla="*/ 2138 h 2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81" h="2315">
                  <a:moveTo>
                    <a:pt x="6924" y="2138"/>
                  </a:moveTo>
                  <a:lnTo>
                    <a:pt x="6924" y="2138"/>
                  </a:lnTo>
                  <a:cubicBezTo>
                    <a:pt x="6795" y="2111"/>
                    <a:pt x="6443" y="2037"/>
                    <a:pt x="6249" y="2000"/>
                  </a:cubicBezTo>
                  <a:cubicBezTo>
                    <a:pt x="6008" y="1944"/>
                    <a:pt x="6036" y="1712"/>
                    <a:pt x="6036" y="1712"/>
                  </a:cubicBezTo>
                  <a:cubicBezTo>
                    <a:pt x="5897" y="0"/>
                    <a:pt x="5897" y="0"/>
                    <a:pt x="5897" y="0"/>
                  </a:cubicBezTo>
                  <a:cubicBezTo>
                    <a:pt x="1074" y="0"/>
                    <a:pt x="1074" y="0"/>
                    <a:pt x="1074" y="0"/>
                  </a:cubicBezTo>
                  <a:cubicBezTo>
                    <a:pt x="944" y="1712"/>
                    <a:pt x="944" y="1712"/>
                    <a:pt x="944" y="1712"/>
                  </a:cubicBezTo>
                  <a:cubicBezTo>
                    <a:pt x="944" y="1712"/>
                    <a:pt x="972" y="1944"/>
                    <a:pt x="731" y="2000"/>
                  </a:cubicBezTo>
                  <a:cubicBezTo>
                    <a:pt x="527" y="2046"/>
                    <a:pt x="148" y="2120"/>
                    <a:pt x="37" y="2148"/>
                  </a:cubicBezTo>
                  <a:cubicBezTo>
                    <a:pt x="0" y="2157"/>
                    <a:pt x="0" y="2185"/>
                    <a:pt x="0" y="2185"/>
                  </a:cubicBezTo>
                  <a:cubicBezTo>
                    <a:pt x="0" y="2314"/>
                    <a:pt x="0" y="2314"/>
                    <a:pt x="0" y="2314"/>
                  </a:cubicBezTo>
                  <a:cubicBezTo>
                    <a:pt x="18" y="2314"/>
                    <a:pt x="18" y="2314"/>
                    <a:pt x="18" y="2314"/>
                  </a:cubicBezTo>
                  <a:cubicBezTo>
                    <a:pt x="6961" y="2314"/>
                    <a:pt x="6961" y="2314"/>
                    <a:pt x="6961" y="2314"/>
                  </a:cubicBezTo>
                  <a:cubicBezTo>
                    <a:pt x="6980" y="2314"/>
                    <a:pt x="6980" y="2314"/>
                    <a:pt x="6980" y="2314"/>
                  </a:cubicBezTo>
                  <a:cubicBezTo>
                    <a:pt x="6980" y="2185"/>
                    <a:pt x="6980" y="2185"/>
                    <a:pt x="6980" y="2185"/>
                  </a:cubicBezTo>
                  <a:cubicBezTo>
                    <a:pt x="6980" y="2185"/>
                    <a:pt x="6980" y="2157"/>
                    <a:pt x="6924" y="2138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43" name="ísľïḑé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E5D0EC8-1135-4BCF-BE02-32AAB86395E0}"/>
                </a:ext>
              </a:extLst>
            </p:cNvPr>
            <p:cNvSpPr/>
            <p:nvPr/>
          </p:nvSpPr>
          <p:spPr bwMode="auto">
            <a:xfrm>
              <a:off x="1806807" y="3884021"/>
              <a:ext cx="3425836" cy="379226"/>
            </a:xfrm>
            <a:custGeom>
              <a:avLst/>
              <a:gdLst>
                <a:gd name="T0" fmla="*/ 0 w 19000"/>
                <a:gd name="T1" fmla="*/ 0 h 2103"/>
                <a:gd name="T2" fmla="*/ 0 w 19000"/>
                <a:gd name="T3" fmla="*/ 0 h 2103"/>
                <a:gd name="T4" fmla="*/ 0 w 19000"/>
                <a:gd name="T5" fmla="*/ 1472 h 2103"/>
                <a:gd name="T6" fmla="*/ 630 w 19000"/>
                <a:gd name="T7" fmla="*/ 2102 h 2103"/>
                <a:gd name="T8" fmla="*/ 18369 w 19000"/>
                <a:gd name="T9" fmla="*/ 2102 h 2103"/>
                <a:gd name="T10" fmla="*/ 18999 w 19000"/>
                <a:gd name="T11" fmla="*/ 1472 h 2103"/>
                <a:gd name="T12" fmla="*/ 18999 w 19000"/>
                <a:gd name="T13" fmla="*/ 0 h 2103"/>
                <a:gd name="T14" fmla="*/ 0 w 19000"/>
                <a:gd name="T15" fmla="*/ 0 h 2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00" h="2103">
                  <a:moveTo>
                    <a:pt x="0" y="0"/>
                  </a:moveTo>
                  <a:lnTo>
                    <a:pt x="0" y="0"/>
                  </a:lnTo>
                  <a:cubicBezTo>
                    <a:pt x="0" y="1472"/>
                    <a:pt x="0" y="1472"/>
                    <a:pt x="0" y="1472"/>
                  </a:cubicBezTo>
                  <a:cubicBezTo>
                    <a:pt x="0" y="1824"/>
                    <a:pt x="278" y="2102"/>
                    <a:pt x="630" y="2102"/>
                  </a:cubicBezTo>
                  <a:cubicBezTo>
                    <a:pt x="18369" y="2102"/>
                    <a:pt x="18369" y="2102"/>
                    <a:pt x="18369" y="2102"/>
                  </a:cubicBezTo>
                  <a:cubicBezTo>
                    <a:pt x="18712" y="2102"/>
                    <a:pt x="18999" y="1824"/>
                    <a:pt x="18999" y="1472"/>
                  </a:cubicBezTo>
                  <a:cubicBezTo>
                    <a:pt x="18999" y="0"/>
                    <a:pt x="18999" y="0"/>
                    <a:pt x="18999" y="0"/>
                  </a:cubicBezTo>
                  <a:lnTo>
                    <a:pt x="0" y="0"/>
                  </a:lnTo>
                </a:path>
              </a:pathLst>
            </a:custGeom>
            <a:solidFill>
              <a:srgbClr val="F4F4F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44" name="ï$ḻiḑe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F340FB8-BF98-4D06-9A33-F335933F8237}"/>
                </a:ext>
              </a:extLst>
            </p:cNvPr>
            <p:cNvSpPr/>
            <p:nvPr/>
          </p:nvSpPr>
          <p:spPr bwMode="auto">
            <a:xfrm>
              <a:off x="2899195" y="4649629"/>
              <a:ext cx="1258551" cy="30211"/>
            </a:xfrm>
            <a:custGeom>
              <a:avLst/>
              <a:gdLst>
                <a:gd name="T0" fmla="*/ 6943 w 6981"/>
                <a:gd name="T1" fmla="*/ 0 h 167"/>
                <a:gd name="T2" fmla="*/ 6943 w 6981"/>
                <a:gd name="T3" fmla="*/ 0 h 167"/>
                <a:gd name="T4" fmla="*/ 27 w 6981"/>
                <a:gd name="T5" fmla="*/ 0 h 167"/>
                <a:gd name="T6" fmla="*/ 0 w 6981"/>
                <a:gd name="T7" fmla="*/ 37 h 167"/>
                <a:gd name="T8" fmla="*/ 0 w 6981"/>
                <a:gd name="T9" fmla="*/ 166 h 167"/>
                <a:gd name="T10" fmla="*/ 18 w 6981"/>
                <a:gd name="T11" fmla="*/ 166 h 167"/>
                <a:gd name="T12" fmla="*/ 6961 w 6981"/>
                <a:gd name="T13" fmla="*/ 166 h 167"/>
                <a:gd name="T14" fmla="*/ 6980 w 6981"/>
                <a:gd name="T15" fmla="*/ 166 h 167"/>
                <a:gd name="T16" fmla="*/ 6980 w 6981"/>
                <a:gd name="T17" fmla="*/ 37 h 167"/>
                <a:gd name="T18" fmla="*/ 6943 w 6981"/>
                <a:gd name="T1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81" h="167">
                  <a:moveTo>
                    <a:pt x="6943" y="0"/>
                  </a:moveTo>
                  <a:lnTo>
                    <a:pt x="6943" y="0"/>
                  </a:lnTo>
                  <a:cubicBezTo>
                    <a:pt x="27" y="0"/>
                    <a:pt x="27" y="0"/>
                    <a:pt x="27" y="0"/>
                  </a:cubicBezTo>
                  <a:cubicBezTo>
                    <a:pt x="0" y="9"/>
                    <a:pt x="0" y="37"/>
                    <a:pt x="0" y="3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6961" y="166"/>
                    <a:pt x="6961" y="166"/>
                    <a:pt x="6961" y="166"/>
                  </a:cubicBezTo>
                  <a:cubicBezTo>
                    <a:pt x="6980" y="166"/>
                    <a:pt x="6980" y="166"/>
                    <a:pt x="6980" y="166"/>
                  </a:cubicBezTo>
                  <a:cubicBezTo>
                    <a:pt x="6980" y="37"/>
                    <a:pt x="6980" y="37"/>
                    <a:pt x="6980" y="37"/>
                  </a:cubicBezTo>
                  <a:cubicBezTo>
                    <a:pt x="6980" y="37"/>
                    <a:pt x="6980" y="18"/>
                    <a:pt x="6943" y="0"/>
                  </a:cubicBezTo>
                </a:path>
              </a:pathLst>
            </a:custGeom>
            <a:solidFill>
              <a:srgbClr val="D1D2D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45" name="iṩḷíde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F0AD461-32DA-4ECF-8BD3-5BD09314C4E5}"/>
                </a:ext>
              </a:extLst>
            </p:cNvPr>
            <p:cNvSpPr/>
            <p:nvPr/>
          </p:nvSpPr>
          <p:spPr bwMode="auto">
            <a:xfrm>
              <a:off x="1967405" y="1960860"/>
              <a:ext cx="3103049" cy="1757797"/>
            </a:xfrm>
            <a:custGeom>
              <a:avLst/>
              <a:gdLst>
                <a:gd name="T0" fmla="*/ 17212 w 17213"/>
                <a:gd name="T1" fmla="*/ 9749 h 9750"/>
                <a:gd name="T2" fmla="*/ 0 w 17213"/>
                <a:gd name="T3" fmla="*/ 9749 h 9750"/>
                <a:gd name="T4" fmla="*/ 0 w 17213"/>
                <a:gd name="T5" fmla="*/ 0 h 9750"/>
                <a:gd name="T6" fmla="*/ 17212 w 17213"/>
                <a:gd name="T7" fmla="*/ 0 h 9750"/>
                <a:gd name="T8" fmla="*/ 17212 w 17213"/>
                <a:gd name="T9" fmla="*/ 9749 h 9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3" h="9750">
                  <a:moveTo>
                    <a:pt x="17212" y="9749"/>
                  </a:moveTo>
                  <a:lnTo>
                    <a:pt x="0" y="9749"/>
                  </a:lnTo>
                  <a:lnTo>
                    <a:pt x="0" y="0"/>
                  </a:lnTo>
                  <a:lnTo>
                    <a:pt x="17212" y="0"/>
                  </a:lnTo>
                  <a:lnTo>
                    <a:pt x="17212" y="9749"/>
                  </a:lnTo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endParaRPr lang="en-US" altLang="zh-CN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4" name="i$liḋ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14FCA44-6496-4A9C-BC65-065F6EAEF695}"/>
              </a:ext>
            </a:extLst>
          </p:cNvPr>
          <p:cNvSpPr/>
          <p:nvPr/>
        </p:nvSpPr>
        <p:spPr>
          <a:xfrm>
            <a:off x="6577227" y="1628016"/>
            <a:ext cx="720000" cy="720000"/>
          </a:xfrm>
          <a:prstGeom prst="ellipse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5" name="íṩļïḋ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6C0DD12-04F0-4A8C-ADA8-5337A2E41B3D}"/>
              </a:ext>
            </a:extLst>
          </p:cNvPr>
          <p:cNvSpPr/>
          <p:nvPr/>
        </p:nvSpPr>
        <p:spPr>
          <a:xfrm>
            <a:off x="6748902" y="1843960"/>
            <a:ext cx="376652" cy="288112"/>
          </a:xfrm>
          <a:custGeom>
            <a:avLst/>
            <a:gdLst>
              <a:gd name="connsiteX0" fmla="*/ 361794 w 551492"/>
              <a:gd name="connsiteY0" fmla="*/ 308363 h 421851"/>
              <a:gd name="connsiteX1" fmla="*/ 530845 w 551492"/>
              <a:gd name="connsiteY1" fmla="*/ 308363 h 421851"/>
              <a:gd name="connsiteX2" fmla="*/ 551492 w 551492"/>
              <a:gd name="connsiteY2" fmla="*/ 329044 h 421851"/>
              <a:gd name="connsiteX3" fmla="*/ 551492 w 551492"/>
              <a:gd name="connsiteY3" fmla="*/ 362650 h 421851"/>
              <a:gd name="connsiteX4" fmla="*/ 530845 w 551492"/>
              <a:gd name="connsiteY4" fmla="*/ 383331 h 421851"/>
              <a:gd name="connsiteX5" fmla="*/ 378570 w 551492"/>
              <a:gd name="connsiteY5" fmla="*/ 383331 h 421851"/>
              <a:gd name="connsiteX6" fmla="*/ 378570 w 551492"/>
              <a:gd name="connsiteY6" fmla="*/ 369113 h 421851"/>
              <a:gd name="connsiteX7" fmla="*/ 361794 w 551492"/>
              <a:gd name="connsiteY7" fmla="*/ 308363 h 421851"/>
              <a:gd name="connsiteX8" fmla="*/ 313904 w 551492"/>
              <a:gd name="connsiteY8" fmla="*/ 172924 h 421851"/>
              <a:gd name="connsiteX9" fmla="*/ 530832 w 551492"/>
              <a:gd name="connsiteY9" fmla="*/ 172924 h 421851"/>
              <a:gd name="connsiteX10" fmla="*/ 551492 w 551492"/>
              <a:gd name="connsiteY10" fmla="*/ 193548 h 421851"/>
              <a:gd name="connsiteX11" fmla="*/ 551492 w 551492"/>
              <a:gd name="connsiteY11" fmla="*/ 225772 h 421851"/>
              <a:gd name="connsiteX12" fmla="*/ 530832 w 551492"/>
              <a:gd name="connsiteY12" fmla="*/ 247685 h 421851"/>
              <a:gd name="connsiteX13" fmla="*/ 271293 w 551492"/>
              <a:gd name="connsiteY13" fmla="*/ 247685 h 421851"/>
              <a:gd name="connsiteX14" fmla="*/ 271293 w 551492"/>
              <a:gd name="connsiteY14" fmla="*/ 227061 h 421851"/>
              <a:gd name="connsiteX15" fmla="*/ 272584 w 551492"/>
              <a:gd name="connsiteY15" fmla="*/ 224483 h 421851"/>
              <a:gd name="connsiteX16" fmla="*/ 313904 w 551492"/>
              <a:gd name="connsiteY16" fmla="*/ 172924 h 421851"/>
              <a:gd name="connsiteX17" fmla="*/ 281648 w 551492"/>
              <a:gd name="connsiteY17" fmla="*/ 36241 h 421851"/>
              <a:gd name="connsiteX18" fmla="*/ 530834 w 551492"/>
              <a:gd name="connsiteY18" fmla="*/ 36241 h 421851"/>
              <a:gd name="connsiteX19" fmla="*/ 551492 w 551492"/>
              <a:gd name="connsiteY19" fmla="*/ 58154 h 421851"/>
              <a:gd name="connsiteX20" fmla="*/ 551492 w 551492"/>
              <a:gd name="connsiteY20" fmla="*/ 90378 h 421851"/>
              <a:gd name="connsiteX21" fmla="*/ 530834 w 551492"/>
              <a:gd name="connsiteY21" fmla="*/ 111002 h 421851"/>
              <a:gd name="connsiteX22" fmla="*/ 308761 w 551492"/>
              <a:gd name="connsiteY22" fmla="*/ 111002 h 421851"/>
              <a:gd name="connsiteX23" fmla="*/ 295850 w 551492"/>
              <a:gd name="connsiteY23" fmla="*/ 96823 h 421851"/>
              <a:gd name="connsiteX24" fmla="*/ 281648 w 551492"/>
              <a:gd name="connsiteY24" fmla="*/ 36241 h 421851"/>
              <a:gd name="connsiteX25" fmla="*/ 176987 w 551492"/>
              <a:gd name="connsiteY25" fmla="*/ 0 h 421851"/>
              <a:gd name="connsiteX26" fmla="*/ 271294 w 551492"/>
              <a:gd name="connsiteY26" fmla="*/ 117396 h 421851"/>
              <a:gd name="connsiteX27" fmla="*/ 276461 w 551492"/>
              <a:gd name="connsiteY27" fmla="*/ 117396 h 421851"/>
              <a:gd name="connsiteX28" fmla="*/ 290672 w 551492"/>
              <a:gd name="connsiteY28" fmla="*/ 152228 h 421851"/>
              <a:gd name="connsiteX29" fmla="*/ 262251 w 551492"/>
              <a:gd name="connsiteY29" fmla="*/ 199960 h 421851"/>
              <a:gd name="connsiteX30" fmla="*/ 257083 w 551492"/>
              <a:gd name="connsiteY30" fmla="*/ 197380 h 421851"/>
              <a:gd name="connsiteX31" fmla="*/ 224786 w 551492"/>
              <a:gd name="connsiteY31" fmla="*/ 247692 h 421851"/>
              <a:gd name="connsiteX32" fmla="*/ 219619 w 551492"/>
              <a:gd name="connsiteY32" fmla="*/ 259303 h 421851"/>
              <a:gd name="connsiteX33" fmla="*/ 241581 w 551492"/>
              <a:gd name="connsiteY33" fmla="*/ 279944 h 421851"/>
              <a:gd name="connsiteX34" fmla="*/ 263543 w 551492"/>
              <a:gd name="connsiteY34" fmla="*/ 279944 h 421851"/>
              <a:gd name="connsiteX35" fmla="*/ 352682 w 551492"/>
              <a:gd name="connsiteY35" fmla="*/ 368958 h 421851"/>
              <a:gd name="connsiteX36" fmla="*/ 352682 w 551492"/>
              <a:gd name="connsiteY36" fmla="*/ 393470 h 421851"/>
              <a:gd name="connsiteX37" fmla="*/ 325553 w 551492"/>
              <a:gd name="connsiteY37" fmla="*/ 421851 h 421851"/>
              <a:gd name="connsiteX38" fmla="*/ 28421 w 551492"/>
              <a:gd name="connsiteY38" fmla="*/ 421851 h 421851"/>
              <a:gd name="connsiteX39" fmla="*/ 0 w 551492"/>
              <a:gd name="connsiteY39" fmla="*/ 393470 h 421851"/>
              <a:gd name="connsiteX40" fmla="*/ 0 w 551492"/>
              <a:gd name="connsiteY40" fmla="*/ 368958 h 421851"/>
              <a:gd name="connsiteX41" fmla="*/ 89139 w 551492"/>
              <a:gd name="connsiteY41" fmla="*/ 279944 h 421851"/>
              <a:gd name="connsiteX42" fmla="*/ 112393 w 551492"/>
              <a:gd name="connsiteY42" fmla="*/ 279944 h 421851"/>
              <a:gd name="connsiteX43" fmla="*/ 133063 w 551492"/>
              <a:gd name="connsiteY43" fmla="*/ 259303 h 421851"/>
              <a:gd name="connsiteX44" fmla="*/ 127896 w 551492"/>
              <a:gd name="connsiteY44" fmla="*/ 247692 h 421851"/>
              <a:gd name="connsiteX45" fmla="*/ 95599 w 551492"/>
              <a:gd name="connsiteY45" fmla="*/ 198670 h 421851"/>
              <a:gd name="connsiteX46" fmla="*/ 91723 w 551492"/>
              <a:gd name="connsiteY46" fmla="*/ 199960 h 421851"/>
              <a:gd name="connsiteX47" fmla="*/ 63302 w 551492"/>
              <a:gd name="connsiteY47" fmla="*/ 152228 h 421851"/>
              <a:gd name="connsiteX48" fmla="*/ 78804 w 551492"/>
              <a:gd name="connsiteY48" fmla="*/ 117396 h 421851"/>
              <a:gd name="connsiteX49" fmla="*/ 81388 w 551492"/>
              <a:gd name="connsiteY49" fmla="*/ 117396 h 421851"/>
              <a:gd name="connsiteX50" fmla="*/ 176987 w 551492"/>
              <a:gd name="connsiteY50" fmla="*/ 0 h 421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51492" h="421851">
                <a:moveTo>
                  <a:pt x="361794" y="308363"/>
                </a:moveTo>
                <a:lnTo>
                  <a:pt x="530845" y="308363"/>
                </a:lnTo>
                <a:cubicBezTo>
                  <a:pt x="541168" y="308363"/>
                  <a:pt x="551492" y="317411"/>
                  <a:pt x="551492" y="329044"/>
                </a:cubicBezTo>
                <a:lnTo>
                  <a:pt x="551492" y="362650"/>
                </a:lnTo>
                <a:cubicBezTo>
                  <a:pt x="551492" y="374283"/>
                  <a:pt x="541168" y="383331"/>
                  <a:pt x="530845" y="383331"/>
                </a:cubicBezTo>
                <a:lnTo>
                  <a:pt x="378570" y="383331"/>
                </a:lnTo>
                <a:lnTo>
                  <a:pt x="378570" y="369113"/>
                </a:lnTo>
                <a:cubicBezTo>
                  <a:pt x="378570" y="347140"/>
                  <a:pt x="372118" y="326459"/>
                  <a:pt x="361794" y="308363"/>
                </a:cubicBezTo>
                <a:close/>
                <a:moveTo>
                  <a:pt x="313904" y="172924"/>
                </a:moveTo>
                <a:lnTo>
                  <a:pt x="530832" y="172924"/>
                </a:lnTo>
                <a:cubicBezTo>
                  <a:pt x="541162" y="172924"/>
                  <a:pt x="551492" y="181947"/>
                  <a:pt x="551492" y="193548"/>
                </a:cubicBezTo>
                <a:lnTo>
                  <a:pt x="551492" y="225772"/>
                </a:lnTo>
                <a:cubicBezTo>
                  <a:pt x="551492" y="237373"/>
                  <a:pt x="541162" y="247685"/>
                  <a:pt x="530832" y="247685"/>
                </a:cubicBezTo>
                <a:lnTo>
                  <a:pt x="271293" y="247685"/>
                </a:lnTo>
                <a:lnTo>
                  <a:pt x="271293" y="227061"/>
                </a:lnTo>
                <a:cubicBezTo>
                  <a:pt x="271293" y="225772"/>
                  <a:pt x="272584" y="225772"/>
                  <a:pt x="272584" y="224483"/>
                </a:cubicBezTo>
                <a:cubicBezTo>
                  <a:pt x="293244" y="218038"/>
                  <a:pt x="307448" y="194837"/>
                  <a:pt x="313904" y="172924"/>
                </a:cubicBezTo>
                <a:close/>
                <a:moveTo>
                  <a:pt x="281648" y="36241"/>
                </a:moveTo>
                <a:lnTo>
                  <a:pt x="530834" y="36241"/>
                </a:lnTo>
                <a:cubicBezTo>
                  <a:pt x="541163" y="36241"/>
                  <a:pt x="551492" y="46553"/>
                  <a:pt x="551492" y="58154"/>
                </a:cubicBezTo>
                <a:lnTo>
                  <a:pt x="551492" y="90378"/>
                </a:lnTo>
                <a:cubicBezTo>
                  <a:pt x="551492" y="101979"/>
                  <a:pt x="541163" y="111002"/>
                  <a:pt x="530834" y="111002"/>
                </a:cubicBezTo>
                <a:lnTo>
                  <a:pt x="308761" y="111002"/>
                </a:lnTo>
                <a:cubicBezTo>
                  <a:pt x="304888" y="104557"/>
                  <a:pt x="301015" y="99401"/>
                  <a:pt x="295850" y="96823"/>
                </a:cubicBezTo>
                <a:cubicBezTo>
                  <a:pt x="293268" y="72333"/>
                  <a:pt x="288104" y="52998"/>
                  <a:pt x="281648" y="36241"/>
                </a:cubicBezTo>
                <a:close/>
                <a:moveTo>
                  <a:pt x="176987" y="0"/>
                </a:moveTo>
                <a:cubicBezTo>
                  <a:pt x="257083" y="0"/>
                  <a:pt x="270002" y="64503"/>
                  <a:pt x="271294" y="117396"/>
                </a:cubicBezTo>
                <a:cubicBezTo>
                  <a:pt x="272586" y="117396"/>
                  <a:pt x="273878" y="117396"/>
                  <a:pt x="276461" y="117396"/>
                </a:cubicBezTo>
                <a:cubicBezTo>
                  <a:pt x="289380" y="117396"/>
                  <a:pt x="290672" y="132877"/>
                  <a:pt x="290672" y="152228"/>
                </a:cubicBezTo>
                <a:cubicBezTo>
                  <a:pt x="290672" y="171579"/>
                  <a:pt x="275169" y="199960"/>
                  <a:pt x="262251" y="199960"/>
                </a:cubicBezTo>
                <a:cubicBezTo>
                  <a:pt x="260959" y="199960"/>
                  <a:pt x="258375" y="198670"/>
                  <a:pt x="257083" y="197380"/>
                </a:cubicBezTo>
                <a:cubicBezTo>
                  <a:pt x="249332" y="216731"/>
                  <a:pt x="237705" y="233502"/>
                  <a:pt x="224786" y="247692"/>
                </a:cubicBezTo>
                <a:cubicBezTo>
                  <a:pt x="220911" y="250272"/>
                  <a:pt x="219619" y="254143"/>
                  <a:pt x="219619" y="259303"/>
                </a:cubicBezTo>
                <a:cubicBezTo>
                  <a:pt x="219619" y="270913"/>
                  <a:pt x="228662" y="279944"/>
                  <a:pt x="241581" y="279944"/>
                </a:cubicBezTo>
                <a:lnTo>
                  <a:pt x="263543" y="279944"/>
                </a:lnTo>
                <a:cubicBezTo>
                  <a:pt x="312634" y="279944"/>
                  <a:pt x="352682" y="319936"/>
                  <a:pt x="352682" y="368958"/>
                </a:cubicBezTo>
                <a:lnTo>
                  <a:pt x="352682" y="393470"/>
                </a:lnTo>
                <a:cubicBezTo>
                  <a:pt x="352682" y="408950"/>
                  <a:pt x="341055" y="421851"/>
                  <a:pt x="325553" y="421851"/>
                </a:cubicBezTo>
                <a:lnTo>
                  <a:pt x="28421" y="421851"/>
                </a:lnTo>
                <a:cubicBezTo>
                  <a:pt x="12919" y="421851"/>
                  <a:pt x="0" y="408950"/>
                  <a:pt x="0" y="393470"/>
                </a:cubicBezTo>
                <a:lnTo>
                  <a:pt x="0" y="368958"/>
                </a:lnTo>
                <a:cubicBezTo>
                  <a:pt x="0" y="319936"/>
                  <a:pt x="40048" y="279944"/>
                  <a:pt x="89139" y="279944"/>
                </a:cubicBezTo>
                <a:lnTo>
                  <a:pt x="112393" y="279944"/>
                </a:lnTo>
                <a:cubicBezTo>
                  <a:pt x="124020" y="279944"/>
                  <a:pt x="133063" y="270913"/>
                  <a:pt x="133063" y="259303"/>
                </a:cubicBezTo>
                <a:cubicBezTo>
                  <a:pt x="133063" y="254143"/>
                  <a:pt x="131771" y="250272"/>
                  <a:pt x="127896" y="247692"/>
                </a:cubicBezTo>
                <a:cubicBezTo>
                  <a:pt x="114977" y="234792"/>
                  <a:pt x="104642" y="216731"/>
                  <a:pt x="95599" y="198670"/>
                </a:cubicBezTo>
                <a:cubicBezTo>
                  <a:pt x="94307" y="199960"/>
                  <a:pt x="93015" y="199960"/>
                  <a:pt x="91723" y="199960"/>
                </a:cubicBezTo>
                <a:cubicBezTo>
                  <a:pt x="78804" y="199960"/>
                  <a:pt x="63302" y="171579"/>
                  <a:pt x="63302" y="152228"/>
                </a:cubicBezTo>
                <a:cubicBezTo>
                  <a:pt x="63302" y="132877"/>
                  <a:pt x="65886" y="117396"/>
                  <a:pt x="78804" y="117396"/>
                </a:cubicBezTo>
                <a:cubicBezTo>
                  <a:pt x="80096" y="117396"/>
                  <a:pt x="80096" y="117396"/>
                  <a:pt x="81388" y="117396"/>
                </a:cubicBezTo>
                <a:cubicBezTo>
                  <a:pt x="82680" y="64503"/>
                  <a:pt x="93015" y="0"/>
                  <a:pt x="176987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30" name="iṣḻíḋ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6BE0718-EC6A-4760-AAA3-4B0E67BB1D5A}"/>
              </a:ext>
            </a:extLst>
          </p:cNvPr>
          <p:cNvSpPr/>
          <p:nvPr/>
        </p:nvSpPr>
        <p:spPr>
          <a:xfrm>
            <a:off x="6577227" y="3154457"/>
            <a:ext cx="720000" cy="720000"/>
          </a:xfrm>
          <a:prstGeom prst="ellipse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1" name="ïṥḻiďè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8209312-681E-4239-82EA-3D84DD0DD504}"/>
              </a:ext>
            </a:extLst>
          </p:cNvPr>
          <p:cNvSpPr/>
          <p:nvPr/>
        </p:nvSpPr>
        <p:spPr>
          <a:xfrm>
            <a:off x="6748902" y="3366564"/>
            <a:ext cx="376652" cy="295786"/>
          </a:xfrm>
          <a:custGeom>
            <a:avLst/>
            <a:gdLst>
              <a:gd name="connsiteX0" fmla="*/ 233193 w 609685"/>
              <a:gd name="connsiteY0" fmla="*/ 96718 h 478786"/>
              <a:gd name="connsiteX1" fmla="*/ 225140 w 609685"/>
              <a:gd name="connsiteY1" fmla="*/ 98810 h 478786"/>
              <a:gd name="connsiteX2" fmla="*/ 170537 w 609685"/>
              <a:gd name="connsiteY2" fmla="*/ 127995 h 478786"/>
              <a:gd name="connsiteX3" fmla="*/ 161933 w 609685"/>
              <a:gd name="connsiteY3" fmla="*/ 147268 h 478786"/>
              <a:gd name="connsiteX4" fmla="*/ 168221 w 609685"/>
              <a:gd name="connsiteY4" fmla="*/ 171937 h 478786"/>
              <a:gd name="connsiteX5" fmla="*/ 177928 w 609685"/>
              <a:gd name="connsiteY5" fmla="*/ 183391 h 478786"/>
              <a:gd name="connsiteX6" fmla="*/ 193040 w 609685"/>
              <a:gd name="connsiteY6" fmla="*/ 182840 h 478786"/>
              <a:gd name="connsiteX7" fmla="*/ 212675 w 609685"/>
              <a:gd name="connsiteY7" fmla="*/ 172268 h 478786"/>
              <a:gd name="connsiteX8" fmla="*/ 212675 w 609685"/>
              <a:gd name="connsiteY8" fmla="*/ 364888 h 478786"/>
              <a:gd name="connsiteX9" fmla="*/ 229883 w 609685"/>
              <a:gd name="connsiteY9" fmla="*/ 382069 h 478786"/>
              <a:gd name="connsiteX10" fmla="*/ 261542 w 609685"/>
              <a:gd name="connsiteY10" fmla="*/ 382069 h 478786"/>
              <a:gd name="connsiteX11" fmla="*/ 278750 w 609685"/>
              <a:gd name="connsiteY11" fmla="*/ 364888 h 478786"/>
              <a:gd name="connsiteX12" fmla="*/ 278750 w 609685"/>
              <a:gd name="connsiteY12" fmla="*/ 113898 h 478786"/>
              <a:gd name="connsiteX13" fmla="*/ 261542 w 609685"/>
              <a:gd name="connsiteY13" fmla="*/ 96718 h 478786"/>
              <a:gd name="connsiteX14" fmla="*/ 232090 w 609685"/>
              <a:gd name="connsiteY14" fmla="*/ 7621 h 478786"/>
              <a:gd name="connsiteX15" fmla="*/ 464179 w 609685"/>
              <a:gd name="connsiteY15" fmla="*/ 239448 h 478786"/>
              <a:gd name="connsiteX16" fmla="*/ 232090 w 609685"/>
              <a:gd name="connsiteY16" fmla="*/ 471165 h 478786"/>
              <a:gd name="connsiteX17" fmla="*/ 0 w 609685"/>
              <a:gd name="connsiteY17" fmla="*/ 239448 h 478786"/>
              <a:gd name="connsiteX18" fmla="*/ 232090 w 609685"/>
              <a:gd name="connsiteY18" fmla="*/ 7621 h 478786"/>
              <a:gd name="connsiteX19" fmla="*/ 369996 w 609685"/>
              <a:gd name="connsiteY19" fmla="*/ 0 h 478786"/>
              <a:gd name="connsiteX20" fmla="*/ 609685 w 609685"/>
              <a:gd name="connsiteY20" fmla="*/ 239448 h 478786"/>
              <a:gd name="connsiteX21" fmla="*/ 369996 w 609685"/>
              <a:gd name="connsiteY21" fmla="*/ 478786 h 478786"/>
              <a:gd name="connsiteX22" fmla="*/ 326647 w 609685"/>
              <a:gd name="connsiteY22" fmla="*/ 474821 h 478786"/>
              <a:gd name="connsiteX23" fmla="*/ 522987 w 609685"/>
              <a:gd name="connsiteY23" fmla="*/ 239448 h 478786"/>
              <a:gd name="connsiteX24" fmla="*/ 326647 w 609685"/>
              <a:gd name="connsiteY24" fmla="*/ 3965 h 478786"/>
              <a:gd name="connsiteX25" fmla="*/ 369996 w 609685"/>
              <a:gd name="connsiteY25" fmla="*/ 0 h 47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9685" h="478786">
                <a:moveTo>
                  <a:pt x="233193" y="96718"/>
                </a:moveTo>
                <a:cubicBezTo>
                  <a:pt x="230435" y="96718"/>
                  <a:pt x="227567" y="97488"/>
                  <a:pt x="225140" y="98810"/>
                </a:cubicBezTo>
                <a:lnTo>
                  <a:pt x="170537" y="127995"/>
                </a:lnTo>
                <a:cubicBezTo>
                  <a:pt x="163588" y="131739"/>
                  <a:pt x="160058" y="139669"/>
                  <a:pt x="161933" y="147268"/>
                </a:cubicBezTo>
                <a:lnTo>
                  <a:pt x="168221" y="171937"/>
                </a:lnTo>
                <a:cubicBezTo>
                  <a:pt x="169544" y="177114"/>
                  <a:pt x="173185" y="181299"/>
                  <a:pt x="177928" y="183391"/>
                </a:cubicBezTo>
                <a:cubicBezTo>
                  <a:pt x="182782" y="185594"/>
                  <a:pt x="188407" y="185374"/>
                  <a:pt x="193040" y="182840"/>
                </a:cubicBezTo>
                <a:lnTo>
                  <a:pt x="212675" y="172268"/>
                </a:lnTo>
                <a:lnTo>
                  <a:pt x="212675" y="364888"/>
                </a:lnTo>
                <a:cubicBezTo>
                  <a:pt x="212675" y="374359"/>
                  <a:pt x="220397" y="382069"/>
                  <a:pt x="229883" y="382069"/>
                </a:cubicBezTo>
                <a:lnTo>
                  <a:pt x="261542" y="382069"/>
                </a:lnTo>
                <a:cubicBezTo>
                  <a:pt x="271028" y="382069"/>
                  <a:pt x="278750" y="374359"/>
                  <a:pt x="278750" y="364888"/>
                </a:cubicBezTo>
                <a:lnTo>
                  <a:pt x="278750" y="113898"/>
                </a:lnTo>
                <a:cubicBezTo>
                  <a:pt x="278750" y="104427"/>
                  <a:pt x="271028" y="96718"/>
                  <a:pt x="261542" y="96718"/>
                </a:cubicBezTo>
                <a:close/>
                <a:moveTo>
                  <a:pt x="232090" y="7621"/>
                </a:moveTo>
                <a:cubicBezTo>
                  <a:pt x="360268" y="7621"/>
                  <a:pt x="464179" y="111475"/>
                  <a:pt x="464179" y="239448"/>
                </a:cubicBezTo>
                <a:cubicBezTo>
                  <a:pt x="464179" y="367421"/>
                  <a:pt x="360268" y="471165"/>
                  <a:pt x="232090" y="471165"/>
                </a:cubicBezTo>
                <a:cubicBezTo>
                  <a:pt x="103911" y="471165"/>
                  <a:pt x="0" y="367421"/>
                  <a:pt x="0" y="239448"/>
                </a:cubicBezTo>
                <a:cubicBezTo>
                  <a:pt x="0" y="111475"/>
                  <a:pt x="103911" y="7621"/>
                  <a:pt x="232090" y="7621"/>
                </a:cubicBezTo>
                <a:close/>
                <a:moveTo>
                  <a:pt x="369996" y="0"/>
                </a:moveTo>
                <a:cubicBezTo>
                  <a:pt x="502360" y="0"/>
                  <a:pt x="609685" y="107168"/>
                  <a:pt x="609685" y="239448"/>
                </a:cubicBezTo>
                <a:cubicBezTo>
                  <a:pt x="609685" y="371618"/>
                  <a:pt x="502360" y="478786"/>
                  <a:pt x="369996" y="478786"/>
                </a:cubicBezTo>
                <a:cubicBezTo>
                  <a:pt x="355216" y="478786"/>
                  <a:pt x="340656" y="477464"/>
                  <a:pt x="326647" y="474821"/>
                </a:cubicBezTo>
                <a:cubicBezTo>
                  <a:pt x="438274" y="454445"/>
                  <a:pt x="522987" y="356859"/>
                  <a:pt x="522987" y="239448"/>
                </a:cubicBezTo>
                <a:cubicBezTo>
                  <a:pt x="522987" y="122037"/>
                  <a:pt x="438274" y="24341"/>
                  <a:pt x="326647" y="3965"/>
                </a:cubicBezTo>
                <a:cubicBezTo>
                  <a:pt x="340656" y="1322"/>
                  <a:pt x="355216" y="0"/>
                  <a:pt x="369996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26" name="îṥ1ïḋ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F8309B1-8D99-4166-BA74-42E3D034DEAE}"/>
              </a:ext>
            </a:extLst>
          </p:cNvPr>
          <p:cNvSpPr/>
          <p:nvPr/>
        </p:nvSpPr>
        <p:spPr>
          <a:xfrm>
            <a:off x="6577227" y="4680898"/>
            <a:ext cx="720000" cy="720000"/>
          </a:xfrm>
          <a:prstGeom prst="ellipse">
            <a:avLst/>
          </a:prstGeom>
          <a:solidFill>
            <a:srgbClr val="75ADBE"/>
          </a:solidFill>
          <a:ln>
            <a:solidFill>
              <a:srgbClr val="75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ïsḻîď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C4E3EF9-2541-4E08-8170-790EE3DA03B3}"/>
              </a:ext>
            </a:extLst>
          </p:cNvPr>
          <p:cNvSpPr/>
          <p:nvPr/>
        </p:nvSpPr>
        <p:spPr>
          <a:xfrm>
            <a:off x="6766609" y="4852571"/>
            <a:ext cx="341235" cy="376654"/>
          </a:xfrm>
          <a:custGeom>
            <a:avLst/>
            <a:gdLst>
              <a:gd name="T0" fmla="*/ 5898 w 7382"/>
              <a:gd name="T1" fmla="*/ 6877 h 8160"/>
              <a:gd name="T2" fmla="*/ 5632 w 7382"/>
              <a:gd name="T3" fmla="*/ 7436 h 8160"/>
              <a:gd name="T4" fmla="*/ 2473 w 7382"/>
              <a:gd name="T5" fmla="*/ 8160 h 8160"/>
              <a:gd name="T6" fmla="*/ 1750 w 7382"/>
              <a:gd name="T7" fmla="*/ 6877 h 8160"/>
              <a:gd name="T8" fmla="*/ 1019 w 7382"/>
              <a:gd name="T9" fmla="*/ 6412 h 8160"/>
              <a:gd name="T10" fmla="*/ 5898 w 7382"/>
              <a:gd name="T11" fmla="*/ 5947 h 8160"/>
              <a:gd name="T12" fmla="*/ 7382 w 7382"/>
              <a:gd name="T13" fmla="*/ 1030 h 8160"/>
              <a:gd name="T14" fmla="*/ 6351 w 7382"/>
              <a:gd name="T15" fmla="*/ 5647 h 8160"/>
              <a:gd name="T16" fmla="*/ 0 w 7382"/>
              <a:gd name="T17" fmla="*/ 4617 h 8160"/>
              <a:gd name="T18" fmla="*/ 1031 w 7382"/>
              <a:gd name="T19" fmla="*/ 0 h 8160"/>
              <a:gd name="T20" fmla="*/ 7382 w 7382"/>
              <a:gd name="T21" fmla="*/ 1030 h 8160"/>
              <a:gd name="T22" fmla="*/ 6351 w 7382"/>
              <a:gd name="T23" fmla="*/ 929 h 8160"/>
              <a:gd name="T24" fmla="*/ 929 w 7382"/>
              <a:gd name="T25" fmla="*/ 1030 h 8160"/>
              <a:gd name="T26" fmla="*/ 1031 w 7382"/>
              <a:gd name="T27" fmla="*/ 4718 h 8160"/>
              <a:gd name="T28" fmla="*/ 6453 w 7382"/>
              <a:gd name="T29" fmla="*/ 4617 h 8160"/>
              <a:gd name="T30" fmla="*/ 5583 w 7382"/>
              <a:gd name="T31" fmla="*/ 3543 h 8160"/>
              <a:gd name="T32" fmla="*/ 4097 w 7382"/>
              <a:gd name="T33" fmla="*/ 3729 h 8160"/>
              <a:gd name="T34" fmla="*/ 4282 w 7382"/>
              <a:gd name="T35" fmla="*/ 4287 h 8160"/>
              <a:gd name="T36" fmla="*/ 5769 w 7382"/>
              <a:gd name="T37" fmla="*/ 4101 h 8160"/>
              <a:gd name="T38" fmla="*/ 5583 w 7382"/>
              <a:gd name="T39" fmla="*/ 3543 h 8160"/>
              <a:gd name="T40" fmla="*/ 4282 w 7382"/>
              <a:gd name="T41" fmla="*/ 1529 h 8160"/>
              <a:gd name="T42" fmla="*/ 4097 w 7382"/>
              <a:gd name="T43" fmla="*/ 2086 h 8160"/>
              <a:gd name="T44" fmla="*/ 5583 w 7382"/>
              <a:gd name="T45" fmla="*/ 2272 h 8160"/>
              <a:gd name="T46" fmla="*/ 5769 w 7382"/>
              <a:gd name="T47" fmla="*/ 1715 h 8160"/>
              <a:gd name="T48" fmla="*/ 5583 w 7382"/>
              <a:gd name="T49" fmla="*/ 2536 h 8160"/>
              <a:gd name="T50" fmla="*/ 4097 w 7382"/>
              <a:gd name="T51" fmla="*/ 2722 h 8160"/>
              <a:gd name="T52" fmla="*/ 4282 w 7382"/>
              <a:gd name="T53" fmla="*/ 3279 h 8160"/>
              <a:gd name="T54" fmla="*/ 5769 w 7382"/>
              <a:gd name="T55" fmla="*/ 3094 h 8160"/>
              <a:gd name="T56" fmla="*/ 5583 w 7382"/>
              <a:gd name="T57" fmla="*/ 2536 h 8160"/>
              <a:gd name="T58" fmla="*/ 2129 w 7382"/>
              <a:gd name="T59" fmla="*/ 2425 h 8160"/>
              <a:gd name="T60" fmla="*/ 2394 w 7382"/>
              <a:gd name="T61" fmla="*/ 2240 h 8160"/>
              <a:gd name="T62" fmla="*/ 2940 w 7382"/>
              <a:gd name="T63" fmla="*/ 2410 h 8160"/>
              <a:gd name="T64" fmla="*/ 3052 w 7382"/>
              <a:gd name="T65" fmla="*/ 2022 h 8160"/>
              <a:gd name="T66" fmla="*/ 2614 w 7382"/>
              <a:gd name="T67" fmla="*/ 1704 h 8160"/>
              <a:gd name="T68" fmla="*/ 2223 w 7382"/>
              <a:gd name="T69" fmla="*/ 1704 h 8160"/>
              <a:gd name="T70" fmla="*/ 1680 w 7382"/>
              <a:gd name="T71" fmla="*/ 2460 h 8160"/>
              <a:gd name="T72" fmla="*/ 2361 w 7382"/>
              <a:gd name="T73" fmla="*/ 3094 h 8160"/>
              <a:gd name="T74" fmla="*/ 2776 w 7382"/>
              <a:gd name="T75" fmla="*/ 3362 h 8160"/>
              <a:gd name="T76" fmla="*/ 1953 w 7382"/>
              <a:gd name="T77" fmla="*/ 3370 h 8160"/>
              <a:gd name="T78" fmla="*/ 1613 w 7382"/>
              <a:gd name="T79" fmla="*/ 3538 h 8160"/>
              <a:gd name="T80" fmla="*/ 2223 w 7382"/>
              <a:gd name="T81" fmla="*/ 3929 h 8160"/>
              <a:gd name="T82" fmla="*/ 2419 w 7382"/>
              <a:gd name="T83" fmla="*/ 4287 h 8160"/>
              <a:gd name="T84" fmla="*/ 2614 w 7382"/>
              <a:gd name="T85" fmla="*/ 3946 h 8160"/>
              <a:gd name="T86" fmla="*/ 3225 w 7382"/>
              <a:gd name="T87" fmla="*/ 3312 h 8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382" h="8160">
                <a:moveTo>
                  <a:pt x="6363" y="6412"/>
                </a:moveTo>
                <a:cubicBezTo>
                  <a:pt x="6363" y="6669"/>
                  <a:pt x="6155" y="6877"/>
                  <a:pt x="5898" y="6877"/>
                </a:cubicBezTo>
                <a:lnTo>
                  <a:pt x="5632" y="6877"/>
                </a:lnTo>
                <a:lnTo>
                  <a:pt x="5632" y="7436"/>
                </a:lnTo>
                <a:cubicBezTo>
                  <a:pt x="5632" y="7835"/>
                  <a:pt x="5307" y="8160"/>
                  <a:pt x="4908" y="8160"/>
                </a:cubicBezTo>
                <a:lnTo>
                  <a:pt x="2473" y="8160"/>
                </a:lnTo>
                <a:cubicBezTo>
                  <a:pt x="2075" y="8160"/>
                  <a:pt x="1750" y="7835"/>
                  <a:pt x="1750" y="7436"/>
                </a:cubicBezTo>
                <a:lnTo>
                  <a:pt x="1750" y="6877"/>
                </a:lnTo>
                <a:lnTo>
                  <a:pt x="1483" y="6877"/>
                </a:lnTo>
                <a:cubicBezTo>
                  <a:pt x="1227" y="6877"/>
                  <a:pt x="1019" y="6669"/>
                  <a:pt x="1019" y="6412"/>
                </a:cubicBezTo>
                <a:cubicBezTo>
                  <a:pt x="1019" y="6155"/>
                  <a:pt x="1227" y="5947"/>
                  <a:pt x="1483" y="5947"/>
                </a:cubicBezTo>
                <a:lnTo>
                  <a:pt x="5898" y="5947"/>
                </a:lnTo>
                <a:cubicBezTo>
                  <a:pt x="6155" y="5947"/>
                  <a:pt x="6363" y="6155"/>
                  <a:pt x="6363" y="6412"/>
                </a:cubicBezTo>
                <a:close/>
                <a:moveTo>
                  <a:pt x="7382" y="1030"/>
                </a:moveTo>
                <a:lnTo>
                  <a:pt x="7382" y="4617"/>
                </a:lnTo>
                <a:cubicBezTo>
                  <a:pt x="7382" y="5185"/>
                  <a:pt x="6920" y="5647"/>
                  <a:pt x="6351" y="5647"/>
                </a:cubicBezTo>
                <a:lnTo>
                  <a:pt x="1031" y="5647"/>
                </a:lnTo>
                <a:cubicBezTo>
                  <a:pt x="462" y="5647"/>
                  <a:pt x="0" y="5185"/>
                  <a:pt x="0" y="4617"/>
                </a:cubicBezTo>
                <a:lnTo>
                  <a:pt x="0" y="1030"/>
                </a:lnTo>
                <a:cubicBezTo>
                  <a:pt x="0" y="462"/>
                  <a:pt x="462" y="0"/>
                  <a:pt x="1031" y="0"/>
                </a:cubicBezTo>
                <a:lnTo>
                  <a:pt x="6351" y="0"/>
                </a:lnTo>
                <a:cubicBezTo>
                  <a:pt x="6920" y="0"/>
                  <a:pt x="7382" y="462"/>
                  <a:pt x="7382" y="1030"/>
                </a:cubicBezTo>
                <a:close/>
                <a:moveTo>
                  <a:pt x="6453" y="1030"/>
                </a:moveTo>
                <a:cubicBezTo>
                  <a:pt x="6453" y="975"/>
                  <a:pt x="6407" y="929"/>
                  <a:pt x="6351" y="929"/>
                </a:cubicBezTo>
                <a:lnTo>
                  <a:pt x="1031" y="929"/>
                </a:lnTo>
                <a:cubicBezTo>
                  <a:pt x="975" y="929"/>
                  <a:pt x="929" y="975"/>
                  <a:pt x="929" y="1030"/>
                </a:cubicBezTo>
                <a:lnTo>
                  <a:pt x="929" y="4617"/>
                </a:lnTo>
                <a:cubicBezTo>
                  <a:pt x="929" y="4672"/>
                  <a:pt x="975" y="4718"/>
                  <a:pt x="1031" y="4718"/>
                </a:cubicBezTo>
                <a:lnTo>
                  <a:pt x="6351" y="4718"/>
                </a:lnTo>
                <a:cubicBezTo>
                  <a:pt x="6407" y="4718"/>
                  <a:pt x="6453" y="4672"/>
                  <a:pt x="6453" y="4617"/>
                </a:cubicBezTo>
                <a:lnTo>
                  <a:pt x="6453" y="1030"/>
                </a:lnTo>
                <a:close/>
                <a:moveTo>
                  <a:pt x="5583" y="3543"/>
                </a:moveTo>
                <a:lnTo>
                  <a:pt x="4282" y="3543"/>
                </a:lnTo>
                <a:cubicBezTo>
                  <a:pt x="4180" y="3543"/>
                  <a:pt x="4097" y="3627"/>
                  <a:pt x="4097" y="3729"/>
                </a:cubicBezTo>
                <a:lnTo>
                  <a:pt x="4097" y="4101"/>
                </a:lnTo>
                <a:cubicBezTo>
                  <a:pt x="4097" y="4204"/>
                  <a:pt x="4180" y="4287"/>
                  <a:pt x="4282" y="4287"/>
                </a:cubicBezTo>
                <a:lnTo>
                  <a:pt x="5583" y="4287"/>
                </a:lnTo>
                <a:cubicBezTo>
                  <a:pt x="5686" y="4287"/>
                  <a:pt x="5769" y="4204"/>
                  <a:pt x="5769" y="4101"/>
                </a:cubicBezTo>
                <a:lnTo>
                  <a:pt x="5769" y="3729"/>
                </a:lnTo>
                <a:cubicBezTo>
                  <a:pt x="5769" y="3627"/>
                  <a:pt x="5686" y="3543"/>
                  <a:pt x="5583" y="3543"/>
                </a:cubicBezTo>
                <a:close/>
                <a:moveTo>
                  <a:pt x="5583" y="1529"/>
                </a:moveTo>
                <a:lnTo>
                  <a:pt x="4282" y="1529"/>
                </a:lnTo>
                <a:cubicBezTo>
                  <a:pt x="4180" y="1529"/>
                  <a:pt x="4097" y="1612"/>
                  <a:pt x="4097" y="1715"/>
                </a:cubicBezTo>
                <a:lnTo>
                  <a:pt x="4097" y="2086"/>
                </a:lnTo>
                <a:cubicBezTo>
                  <a:pt x="4097" y="2189"/>
                  <a:pt x="4180" y="2272"/>
                  <a:pt x="4282" y="2272"/>
                </a:cubicBezTo>
                <a:lnTo>
                  <a:pt x="5583" y="2272"/>
                </a:lnTo>
                <a:cubicBezTo>
                  <a:pt x="5686" y="2272"/>
                  <a:pt x="5769" y="2189"/>
                  <a:pt x="5769" y="2086"/>
                </a:cubicBezTo>
                <a:lnTo>
                  <a:pt x="5769" y="1715"/>
                </a:lnTo>
                <a:cubicBezTo>
                  <a:pt x="5769" y="1612"/>
                  <a:pt x="5686" y="1529"/>
                  <a:pt x="5583" y="1529"/>
                </a:cubicBezTo>
                <a:close/>
                <a:moveTo>
                  <a:pt x="5583" y="2536"/>
                </a:moveTo>
                <a:lnTo>
                  <a:pt x="4282" y="2536"/>
                </a:lnTo>
                <a:cubicBezTo>
                  <a:pt x="4180" y="2536"/>
                  <a:pt x="4097" y="2619"/>
                  <a:pt x="4097" y="2722"/>
                </a:cubicBezTo>
                <a:lnTo>
                  <a:pt x="4097" y="3094"/>
                </a:lnTo>
                <a:cubicBezTo>
                  <a:pt x="4097" y="3196"/>
                  <a:pt x="4180" y="3279"/>
                  <a:pt x="4282" y="3279"/>
                </a:cubicBezTo>
                <a:lnTo>
                  <a:pt x="5583" y="3279"/>
                </a:lnTo>
                <a:cubicBezTo>
                  <a:pt x="5686" y="3279"/>
                  <a:pt x="5769" y="3196"/>
                  <a:pt x="5769" y="3094"/>
                </a:cubicBezTo>
                <a:lnTo>
                  <a:pt x="5769" y="2722"/>
                </a:lnTo>
                <a:cubicBezTo>
                  <a:pt x="5769" y="2619"/>
                  <a:pt x="5686" y="2536"/>
                  <a:pt x="5583" y="2536"/>
                </a:cubicBezTo>
                <a:close/>
                <a:moveTo>
                  <a:pt x="2573" y="2695"/>
                </a:moveTo>
                <a:cubicBezTo>
                  <a:pt x="2217" y="2604"/>
                  <a:pt x="2129" y="2560"/>
                  <a:pt x="2129" y="2425"/>
                </a:cubicBezTo>
                <a:lnTo>
                  <a:pt x="2129" y="2419"/>
                </a:lnTo>
                <a:cubicBezTo>
                  <a:pt x="2129" y="2319"/>
                  <a:pt x="2220" y="2240"/>
                  <a:pt x="2394" y="2240"/>
                </a:cubicBezTo>
                <a:cubicBezTo>
                  <a:pt x="2535" y="2240"/>
                  <a:pt x="2676" y="2290"/>
                  <a:pt x="2826" y="2378"/>
                </a:cubicBezTo>
                <a:cubicBezTo>
                  <a:pt x="2861" y="2398"/>
                  <a:pt x="2896" y="2410"/>
                  <a:pt x="2940" y="2410"/>
                </a:cubicBezTo>
                <a:cubicBezTo>
                  <a:pt x="3058" y="2410"/>
                  <a:pt x="3152" y="2319"/>
                  <a:pt x="3152" y="2201"/>
                </a:cubicBezTo>
                <a:cubicBezTo>
                  <a:pt x="3152" y="2113"/>
                  <a:pt x="3102" y="2052"/>
                  <a:pt x="3052" y="2022"/>
                </a:cubicBezTo>
                <a:cubicBezTo>
                  <a:pt x="2922" y="1940"/>
                  <a:pt x="2776" y="1885"/>
                  <a:pt x="2614" y="1859"/>
                </a:cubicBezTo>
                <a:lnTo>
                  <a:pt x="2614" y="1704"/>
                </a:lnTo>
                <a:cubicBezTo>
                  <a:pt x="2614" y="1596"/>
                  <a:pt x="2527" y="1508"/>
                  <a:pt x="2419" y="1508"/>
                </a:cubicBezTo>
                <a:cubicBezTo>
                  <a:pt x="2311" y="1508"/>
                  <a:pt x="2223" y="1596"/>
                  <a:pt x="2223" y="1704"/>
                </a:cubicBezTo>
                <a:lnTo>
                  <a:pt x="2223" y="1857"/>
                </a:lnTo>
                <a:cubicBezTo>
                  <a:pt x="1899" y="1917"/>
                  <a:pt x="1680" y="2142"/>
                  <a:pt x="1680" y="2460"/>
                </a:cubicBezTo>
                <a:lnTo>
                  <a:pt x="1680" y="2466"/>
                </a:lnTo>
                <a:cubicBezTo>
                  <a:pt x="1680" y="2874"/>
                  <a:pt x="1947" y="2989"/>
                  <a:pt x="2361" y="3094"/>
                </a:cubicBezTo>
                <a:cubicBezTo>
                  <a:pt x="2705" y="3182"/>
                  <a:pt x="2776" y="3241"/>
                  <a:pt x="2776" y="3356"/>
                </a:cubicBezTo>
                <a:lnTo>
                  <a:pt x="2776" y="3362"/>
                </a:lnTo>
                <a:cubicBezTo>
                  <a:pt x="2776" y="3482"/>
                  <a:pt x="2664" y="3555"/>
                  <a:pt x="2479" y="3555"/>
                </a:cubicBezTo>
                <a:cubicBezTo>
                  <a:pt x="2279" y="3555"/>
                  <a:pt x="2109" y="3485"/>
                  <a:pt x="1953" y="3370"/>
                </a:cubicBezTo>
                <a:cubicBezTo>
                  <a:pt x="1924" y="3350"/>
                  <a:pt x="1883" y="3329"/>
                  <a:pt x="1824" y="3329"/>
                </a:cubicBezTo>
                <a:cubicBezTo>
                  <a:pt x="1707" y="3329"/>
                  <a:pt x="1613" y="3420"/>
                  <a:pt x="1613" y="3538"/>
                </a:cubicBezTo>
                <a:cubicBezTo>
                  <a:pt x="1613" y="3608"/>
                  <a:pt x="1648" y="3673"/>
                  <a:pt x="1698" y="3708"/>
                </a:cubicBezTo>
                <a:cubicBezTo>
                  <a:pt x="1857" y="3822"/>
                  <a:pt x="2038" y="3894"/>
                  <a:pt x="2223" y="3929"/>
                </a:cubicBezTo>
                <a:lnTo>
                  <a:pt x="2223" y="4091"/>
                </a:lnTo>
                <a:cubicBezTo>
                  <a:pt x="2223" y="4199"/>
                  <a:pt x="2311" y="4287"/>
                  <a:pt x="2419" y="4287"/>
                </a:cubicBezTo>
                <a:cubicBezTo>
                  <a:pt x="2527" y="4287"/>
                  <a:pt x="2614" y="4199"/>
                  <a:pt x="2614" y="4091"/>
                </a:cubicBezTo>
                <a:lnTo>
                  <a:pt x="2614" y="3946"/>
                </a:lnTo>
                <a:cubicBezTo>
                  <a:pt x="2979" y="3900"/>
                  <a:pt x="3225" y="3680"/>
                  <a:pt x="3225" y="3318"/>
                </a:cubicBezTo>
                <a:lnTo>
                  <a:pt x="3225" y="3312"/>
                </a:lnTo>
                <a:cubicBezTo>
                  <a:pt x="3225" y="2953"/>
                  <a:pt x="2990" y="2803"/>
                  <a:pt x="2573" y="2695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67DD140-2172-4E11-B171-3C3153E2F33E}"/>
              </a:ext>
            </a:extLst>
          </p:cNvPr>
          <p:cNvCxnSpPr/>
          <p:nvPr/>
        </p:nvCxnSpPr>
        <p:spPr>
          <a:xfrm>
            <a:off x="7520014" y="2875330"/>
            <a:ext cx="3998887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C96A782-CE17-408A-8568-B1671A7E9EB1}"/>
              </a:ext>
            </a:extLst>
          </p:cNvPr>
          <p:cNvCxnSpPr/>
          <p:nvPr/>
        </p:nvCxnSpPr>
        <p:spPr>
          <a:xfrm>
            <a:off x="7520014" y="4401772"/>
            <a:ext cx="3998887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islíď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1BB6FC7-50B6-4DBE-9C32-BA17B6BD27D1}"/>
              </a:ext>
            </a:extLst>
          </p:cNvPr>
          <p:cNvSpPr txBox="1"/>
          <p:nvPr/>
        </p:nvSpPr>
        <p:spPr>
          <a:xfrm>
            <a:off x="1025463" y="5311876"/>
            <a:ext cx="75533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2000" b="1" i="1" dirty="0">
                <a:solidFill>
                  <a:schemeClr val="bg1"/>
                </a:solidFill>
              </a:rPr>
              <a:t>$560</a:t>
            </a:r>
          </a:p>
        </p:txBody>
      </p:sp>
      <p:sp>
        <p:nvSpPr>
          <p:cNvPr id="22" name="íṡḷiḍ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1BB6FC7-50B6-4DBE-9C32-BA17B6BD27D1}"/>
              </a:ext>
            </a:extLst>
          </p:cNvPr>
          <p:cNvSpPr txBox="1"/>
          <p:nvPr/>
        </p:nvSpPr>
        <p:spPr>
          <a:xfrm>
            <a:off x="2521527" y="5311876"/>
            <a:ext cx="75533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2000" b="1" i="1" dirty="0">
                <a:solidFill>
                  <a:schemeClr val="bg1"/>
                </a:solidFill>
              </a:rPr>
              <a:t>$785</a:t>
            </a:r>
          </a:p>
        </p:txBody>
      </p:sp>
      <p:sp>
        <p:nvSpPr>
          <p:cNvPr id="20" name="işlíḍ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1BB6FC7-50B6-4DBE-9C32-BA17B6BD27D1}"/>
              </a:ext>
            </a:extLst>
          </p:cNvPr>
          <p:cNvSpPr txBox="1"/>
          <p:nvPr/>
        </p:nvSpPr>
        <p:spPr>
          <a:xfrm>
            <a:off x="4017591" y="5311876"/>
            <a:ext cx="75533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2000" b="1" i="1" dirty="0">
                <a:solidFill>
                  <a:schemeClr val="bg1"/>
                </a:solidFill>
              </a:rPr>
              <a:t>$988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BD7BB88-2EE0-4AFF-A11F-A81279FCDFF7}"/>
              </a:ext>
            </a:extLst>
          </p:cNvPr>
          <p:cNvCxnSpPr/>
          <p:nvPr/>
        </p:nvCxnSpPr>
        <p:spPr>
          <a:xfrm>
            <a:off x="2151163" y="5699831"/>
            <a:ext cx="0" cy="44697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022D39C-F161-48E5-B232-BF59CA17C8AC}"/>
              </a:ext>
            </a:extLst>
          </p:cNvPr>
          <p:cNvCxnSpPr/>
          <p:nvPr/>
        </p:nvCxnSpPr>
        <p:spPr>
          <a:xfrm>
            <a:off x="3647227" y="5699831"/>
            <a:ext cx="0" cy="44697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FAB9F54-1A42-4DB2-A8EA-1A17798A452E}"/>
              </a:ext>
            </a:extLst>
          </p:cNvPr>
          <p:cNvSpPr/>
          <p:nvPr/>
        </p:nvSpPr>
        <p:spPr>
          <a:xfrm>
            <a:off x="7615866" y="1810602"/>
            <a:ext cx="369588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47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A4F604E-81DB-48D2-8FCD-6AA81E8620AB}"/>
              </a:ext>
            </a:extLst>
          </p:cNvPr>
          <p:cNvSpPr/>
          <p:nvPr/>
        </p:nvSpPr>
        <p:spPr>
          <a:xfrm>
            <a:off x="7520014" y="1607610"/>
            <a:ext cx="1781236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48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6BC349A-81D5-4512-A144-C91BA04B5788}"/>
              </a:ext>
            </a:extLst>
          </p:cNvPr>
          <p:cNvSpPr/>
          <p:nvPr/>
        </p:nvSpPr>
        <p:spPr>
          <a:xfrm>
            <a:off x="7615866" y="3380447"/>
            <a:ext cx="369588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49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C418FC7-EC94-47AB-B8C4-808F86AE0AFA}"/>
              </a:ext>
            </a:extLst>
          </p:cNvPr>
          <p:cNvSpPr/>
          <p:nvPr/>
        </p:nvSpPr>
        <p:spPr>
          <a:xfrm>
            <a:off x="7520014" y="3177455"/>
            <a:ext cx="1781236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50" name="íṩḻíḓ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AAD6021-F67A-4595-A619-25F75C1BA01D}"/>
              </a:ext>
            </a:extLst>
          </p:cNvPr>
          <p:cNvSpPr/>
          <p:nvPr/>
        </p:nvSpPr>
        <p:spPr>
          <a:xfrm>
            <a:off x="7711718" y="4906890"/>
            <a:ext cx="3695887" cy="882005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STFangsong" charset="-122"/>
              </a:rPr>
              <a:t>点击输入本栏的具体文字，简明扼要的说明分项内容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STFangsong" charset="-122"/>
            </a:endParaRPr>
          </a:p>
        </p:txBody>
      </p:sp>
      <p:sp>
        <p:nvSpPr>
          <p:cNvPr id="51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D85B8FC-F581-4EDC-8A1A-AC337390A286}"/>
              </a:ext>
            </a:extLst>
          </p:cNvPr>
          <p:cNvSpPr/>
          <p:nvPr/>
        </p:nvSpPr>
        <p:spPr>
          <a:xfrm>
            <a:off x="7615866" y="4703898"/>
            <a:ext cx="1781236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52" name="professional-condenser-microphone-outline_273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1F11256-2480-4D6F-87E4-BCCF30D3090D}"/>
              </a:ext>
            </a:extLst>
          </p:cNvPr>
          <p:cNvSpPr>
            <a:spLocks noChangeAspect="1"/>
          </p:cNvSpPr>
          <p:nvPr/>
        </p:nvSpPr>
        <p:spPr bwMode="auto">
          <a:xfrm>
            <a:off x="369698" y="345639"/>
            <a:ext cx="392063" cy="560044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  <a:gd name="T98" fmla="*/ 325000 h 606722"/>
              <a:gd name="T99" fmla="*/ 325000 h 606722"/>
              <a:gd name="T100" fmla="*/ 325000 h 606722"/>
              <a:gd name="T101" fmla="*/ 325000 h 606722"/>
              <a:gd name="T102" fmla="*/ 325000 h 606722"/>
              <a:gd name="T103" fmla="*/ 325000 h 606722"/>
              <a:gd name="T104" fmla="*/ 325000 h 606722"/>
              <a:gd name="T105" fmla="*/ 325000 h 606722"/>
              <a:gd name="T106" fmla="*/ 325000 h 606722"/>
              <a:gd name="T107" fmla="*/ 325000 h 606722"/>
              <a:gd name="T108" fmla="*/ 325000 h 606722"/>
              <a:gd name="T109" fmla="*/ 325000 h 606722"/>
              <a:gd name="T110" fmla="*/ 325000 h 606722"/>
              <a:gd name="T111" fmla="*/ 325000 h 606722"/>
              <a:gd name="T112" fmla="*/ 325000 h 606722"/>
              <a:gd name="T113" fmla="*/ 325000 h 606722"/>
              <a:gd name="T114" fmla="*/ 325000 h 606722"/>
              <a:gd name="T115" fmla="*/ 325000 h 606722"/>
              <a:gd name="T116" fmla="*/ 325000 h 606722"/>
              <a:gd name="T117" fmla="*/ 325000 h 606722"/>
              <a:gd name="T118" fmla="*/ 325000 h 606722"/>
              <a:gd name="T119" fmla="*/ 325000 h 606722"/>
              <a:gd name="T120" fmla="*/ 325000 h 606722"/>
              <a:gd name="T121" fmla="*/ 325000 h 606722"/>
              <a:gd name="T122" fmla="*/ 325000 h 606722"/>
              <a:gd name="T123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76" h="4258">
                <a:moveTo>
                  <a:pt x="2056" y="1065"/>
                </a:moveTo>
                <a:lnTo>
                  <a:pt x="2816" y="1339"/>
                </a:lnTo>
                <a:lnTo>
                  <a:pt x="2840" y="1272"/>
                </a:lnTo>
                <a:cubicBezTo>
                  <a:pt x="2976" y="893"/>
                  <a:pt x="2779" y="473"/>
                  <a:pt x="2400" y="337"/>
                </a:cubicBezTo>
                <a:lnTo>
                  <a:pt x="1582" y="43"/>
                </a:lnTo>
                <a:cubicBezTo>
                  <a:pt x="1502" y="15"/>
                  <a:pt x="1419" y="0"/>
                  <a:pt x="1335" y="0"/>
                </a:cubicBezTo>
                <a:cubicBezTo>
                  <a:pt x="1027" y="0"/>
                  <a:pt x="751" y="194"/>
                  <a:pt x="647" y="484"/>
                </a:cubicBezTo>
                <a:lnTo>
                  <a:pt x="623" y="550"/>
                </a:lnTo>
                <a:lnTo>
                  <a:pt x="1437" y="843"/>
                </a:lnTo>
                <a:cubicBezTo>
                  <a:pt x="1457" y="850"/>
                  <a:pt x="1468" y="873"/>
                  <a:pt x="1461" y="893"/>
                </a:cubicBezTo>
                <a:cubicBezTo>
                  <a:pt x="1453" y="913"/>
                  <a:pt x="1431" y="924"/>
                  <a:pt x="1410" y="917"/>
                </a:cubicBezTo>
                <a:lnTo>
                  <a:pt x="596" y="624"/>
                </a:lnTo>
                <a:lnTo>
                  <a:pt x="467" y="985"/>
                </a:lnTo>
                <a:lnTo>
                  <a:pt x="1281" y="1278"/>
                </a:lnTo>
                <a:cubicBezTo>
                  <a:pt x="1301" y="1285"/>
                  <a:pt x="1312" y="1307"/>
                  <a:pt x="1304" y="1328"/>
                </a:cubicBezTo>
                <a:cubicBezTo>
                  <a:pt x="1297" y="1348"/>
                  <a:pt x="1274" y="1359"/>
                  <a:pt x="1254" y="1352"/>
                </a:cubicBezTo>
                <a:lnTo>
                  <a:pt x="440" y="1059"/>
                </a:lnTo>
                <a:lnTo>
                  <a:pt x="310" y="1420"/>
                </a:lnTo>
                <a:lnTo>
                  <a:pt x="1124" y="1712"/>
                </a:lnTo>
                <a:cubicBezTo>
                  <a:pt x="1145" y="1720"/>
                  <a:pt x="1156" y="1742"/>
                  <a:pt x="1148" y="1763"/>
                </a:cubicBezTo>
                <a:cubicBezTo>
                  <a:pt x="1141" y="1783"/>
                  <a:pt x="1118" y="1794"/>
                  <a:pt x="1098" y="1786"/>
                </a:cubicBezTo>
                <a:lnTo>
                  <a:pt x="284" y="1494"/>
                </a:lnTo>
                <a:lnTo>
                  <a:pt x="154" y="1855"/>
                </a:lnTo>
                <a:lnTo>
                  <a:pt x="968" y="2147"/>
                </a:lnTo>
                <a:cubicBezTo>
                  <a:pt x="978" y="2151"/>
                  <a:pt x="986" y="2158"/>
                  <a:pt x="991" y="2167"/>
                </a:cubicBezTo>
                <a:cubicBezTo>
                  <a:pt x="995" y="2177"/>
                  <a:pt x="996" y="2188"/>
                  <a:pt x="992" y="2198"/>
                </a:cubicBezTo>
                <a:cubicBezTo>
                  <a:pt x="985" y="2217"/>
                  <a:pt x="962" y="2229"/>
                  <a:pt x="942" y="2221"/>
                </a:cubicBezTo>
                <a:lnTo>
                  <a:pt x="126" y="1928"/>
                </a:lnTo>
                <a:lnTo>
                  <a:pt x="104" y="1999"/>
                </a:lnTo>
                <a:cubicBezTo>
                  <a:pt x="0" y="2341"/>
                  <a:pt x="158" y="2701"/>
                  <a:pt x="467" y="2860"/>
                </a:cubicBezTo>
                <a:lnTo>
                  <a:pt x="467" y="3447"/>
                </a:lnTo>
                <a:lnTo>
                  <a:pt x="469" y="3448"/>
                </a:lnTo>
                <a:lnTo>
                  <a:pt x="467" y="4258"/>
                </a:lnTo>
                <a:lnTo>
                  <a:pt x="973" y="4258"/>
                </a:lnTo>
                <a:lnTo>
                  <a:pt x="981" y="3639"/>
                </a:lnTo>
                <a:lnTo>
                  <a:pt x="984" y="3640"/>
                </a:lnTo>
                <a:lnTo>
                  <a:pt x="1565" y="3234"/>
                </a:lnTo>
                <a:cubicBezTo>
                  <a:pt x="1584" y="3235"/>
                  <a:pt x="1602" y="3236"/>
                  <a:pt x="1620" y="3236"/>
                </a:cubicBezTo>
                <a:cubicBezTo>
                  <a:pt x="1916" y="3236"/>
                  <a:pt x="2180" y="3059"/>
                  <a:pt x="2294" y="2786"/>
                </a:cubicBezTo>
                <a:lnTo>
                  <a:pt x="2323" y="2717"/>
                </a:lnTo>
                <a:lnTo>
                  <a:pt x="1561" y="2444"/>
                </a:lnTo>
                <a:cubicBezTo>
                  <a:pt x="1551" y="2440"/>
                  <a:pt x="1543" y="2433"/>
                  <a:pt x="1538" y="2423"/>
                </a:cubicBezTo>
                <a:cubicBezTo>
                  <a:pt x="1534" y="2414"/>
                  <a:pt x="1534" y="2403"/>
                  <a:pt x="1537" y="2393"/>
                </a:cubicBezTo>
                <a:cubicBezTo>
                  <a:pt x="1544" y="2373"/>
                  <a:pt x="1567" y="2362"/>
                  <a:pt x="1587" y="2370"/>
                </a:cubicBezTo>
                <a:lnTo>
                  <a:pt x="2347" y="2643"/>
                </a:lnTo>
                <a:lnTo>
                  <a:pt x="2477" y="2282"/>
                </a:lnTo>
                <a:lnTo>
                  <a:pt x="1717" y="2009"/>
                </a:lnTo>
                <a:cubicBezTo>
                  <a:pt x="1707" y="2005"/>
                  <a:pt x="1699" y="1998"/>
                  <a:pt x="1695" y="1988"/>
                </a:cubicBezTo>
                <a:cubicBezTo>
                  <a:pt x="1690" y="1979"/>
                  <a:pt x="1690" y="1968"/>
                  <a:pt x="1693" y="1958"/>
                </a:cubicBezTo>
                <a:cubicBezTo>
                  <a:pt x="1700" y="1939"/>
                  <a:pt x="1723" y="1927"/>
                  <a:pt x="1744" y="1935"/>
                </a:cubicBezTo>
                <a:lnTo>
                  <a:pt x="2504" y="2208"/>
                </a:lnTo>
                <a:lnTo>
                  <a:pt x="2633" y="1847"/>
                </a:lnTo>
                <a:lnTo>
                  <a:pt x="1873" y="1574"/>
                </a:lnTo>
                <a:cubicBezTo>
                  <a:pt x="1853" y="1566"/>
                  <a:pt x="1842" y="1544"/>
                  <a:pt x="1850" y="1523"/>
                </a:cubicBezTo>
                <a:cubicBezTo>
                  <a:pt x="1857" y="1504"/>
                  <a:pt x="1879" y="1493"/>
                  <a:pt x="1900" y="1500"/>
                </a:cubicBezTo>
                <a:lnTo>
                  <a:pt x="2660" y="1773"/>
                </a:lnTo>
                <a:lnTo>
                  <a:pt x="2790" y="1412"/>
                </a:lnTo>
                <a:lnTo>
                  <a:pt x="2029" y="1139"/>
                </a:lnTo>
                <a:cubicBezTo>
                  <a:pt x="2020" y="1135"/>
                  <a:pt x="2012" y="1128"/>
                  <a:pt x="2007" y="1119"/>
                </a:cubicBezTo>
                <a:cubicBezTo>
                  <a:pt x="2003" y="1109"/>
                  <a:pt x="2002" y="1098"/>
                  <a:pt x="2006" y="1089"/>
                </a:cubicBezTo>
                <a:cubicBezTo>
                  <a:pt x="2013" y="1069"/>
                  <a:pt x="2036" y="1058"/>
                  <a:pt x="2056" y="1065"/>
                </a:cubicBezTo>
                <a:close/>
                <a:moveTo>
                  <a:pt x="2575" y="1593"/>
                </a:moveTo>
                <a:lnTo>
                  <a:pt x="1948" y="1367"/>
                </a:lnTo>
                <a:cubicBezTo>
                  <a:pt x="1856" y="1334"/>
                  <a:pt x="1749" y="1385"/>
                  <a:pt x="1716" y="1476"/>
                </a:cubicBezTo>
                <a:cubicBezTo>
                  <a:pt x="1683" y="1570"/>
                  <a:pt x="1732" y="1674"/>
                  <a:pt x="1825" y="1707"/>
                </a:cubicBezTo>
                <a:lnTo>
                  <a:pt x="2452" y="1933"/>
                </a:lnTo>
                <a:lnTo>
                  <a:pt x="2418" y="2027"/>
                </a:lnTo>
                <a:lnTo>
                  <a:pt x="1791" y="1802"/>
                </a:lnTo>
                <a:cubicBezTo>
                  <a:pt x="1700" y="1769"/>
                  <a:pt x="1593" y="1820"/>
                  <a:pt x="1560" y="1911"/>
                </a:cubicBezTo>
                <a:cubicBezTo>
                  <a:pt x="1544" y="1956"/>
                  <a:pt x="1546" y="2005"/>
                  <a:pt x="1567" y="2049"/>
                </a:cubicBezTo>
                <a:cubicBezTo>
                  <a:pt x="1587" y="2093"/>
                  <a:pt x="1624" y="2126"/>
                  <a:pt x="1669" y="2142"/>
                </a:cubicBezTo>
                <a:lnTo>
                  <a:pt x="2296" y="2367"/>
                </a:lnTo>
                <a:lnTo>
                  <a:pt x="2262" y="2462"/>
                </a:lnTo>
                <a:lnTo>
                  <a:pt x="1635" y="2237"/>
                </a:lnTo>
                <a:cubicBezTo>
                  <a:pt x="1544" y="2204"/>
                  <a:pt x="1437" y="2255"/>
                  <a:pt x="1404" y="2346"/>
                </a:cubicBezTo>
                <a:cubicBezTo>
                  <a:pt x="1388" y="2391"/>
                  <a:pt x="1390" y="2440"/>
                  <a:pt x="1411" y="2484"/>
                </a:cubicBezTo>
                <a:cubicBezTo>
                  <a:pt x="1431" y="2528"/>
                  <a:pt x="1468" y="2561"/>
                  <a:pt x="1513" y="2577"/>
                </a:cubicBezTo>
                <a:lnTo>
                  <a:pt x="2131" y="2799"/>
                </a:lnTo>
                <a:cubicBezTo>
                  <a:pt x="2027" y="2981"/>
                  <a:pt x="1833" y="3095"/>
                  <a:pt x="1620" y="3095"/>
                </a:cubicBezTo>
                <a:cubicBezTo>
                  <a:pt x="1552" y="3095"/>
                  <a:pt x="1485" y="3083"/>
                  <a:pt x="1421" y="3060"/>
                </a:cubicBezTo>
                <a:lnTo>
                  <a:pt x="603" y="2766"/>
                </a:lnTo>
                <a:cubicBezTo>
                  <a:pt x="331" y="2668"/>
                  <a:pt x="174" y="2391"/>
                  <a:pt x="222" y="2113"/>
                </a:cubicBezTo>
                <a:lnTo>
                  <a:pt x="894" y="2354"/>
                </a:lnTo>
                <a:cubicBezTo>
                  <a:pt x="986" y="2388"/>
                  <a:pt x="1092" y="2337"/>
                  <a:pt x="1125" y="2246"/>
                </a:cubicBezTo>
                <a:cubicBezTo>
                  <a:pt x="1141" y="2200"/>
                  <a:pt x="1139" y="2151"/>
                  <a:pt x="1118" y="2107"/>
                </a:cubicBezTo>
                <a:cubicBezTo>
                  <a:pt x="1098" y="2064"/>
                  <a:pt x="1061" y="2031"/>
                  <a:pt x="1016" y="2014"/>
                </a:cubicBezTo>
                <a:lnTo>
                  <a:pt x="335" y="1770"/>
                </a:lnTo>
                <a:lnTo>
                  <a:pt x="369" y="1675"/>
                </a:lnTo>
                <a:lnTo>
                  <a:pt x="1050" y="1920"/>
                </a:lnTo>
                <a:cubicBezTo>
                  <a:pt x="1142" y="1953"/>
                  <a:pt x="1249" y="1902"/>
                  <a:pt x="1281" y="1811"/>
                </a:cubicBezTo>
                <a:cubicBezTo>
                  <a:pt x="1315" y="1717"/>
                  <a:pt x="1266" y="1613"/>
                  <a:pt x="1172" y="1579"/>
                </a:cubicBezTo>
                <a:lnTo>
                  <a:pt x="491" y="1335"/>
                </a:lnTo>
                <a:lnTo>
                  <a:pt x="525" y="1240"/>
                </a:lnTo>
                <a:lnTo>
                  <a:pt x="1206" y="1485"/>
                </a:lnTo>
                <a:cubicBezTo>
                  <a:pt x="1298" y="1518"/>
                  <a:pt x="1405" y="1467"/>
                  <a:pt x="1437" y="1376"/>
                </a:cubicBezTo>
                <a:cubicBezTo>
                  <a:pt x="1471" y="1282"/>
                  <a:pt x="1422" y="1178"/>
                  <a:pt x="1329" y="1145"/>
                </a:cubicBezTo>
                <a:lnTo>
                  <a:pt x="648" y="900"/>
                </a:lnTo>
                <a:lnTo>
                  <a:pt x="682" y="805"/>
                </a:lnTo>
                <a:lnTo>
                  <a:pt x="1362" y="1050"/>
                </a:lnTo>
                <a:cubicBezTo>
                  <a:pt x="1454" y="1083"/>
                  <a:pt x="1561" y="1032"/>
                  <a:pt x="1594" y="941"/>
                </a:cubicBezTo>
                <a:cubicBezTo>
                  <a:pt x="1627" y="847"/>
                  <a:pt x="1578" y="744"/>
                  <a:pt x="1485" y="710"/>
                </a:cubicBezTo>
                <a:lnTo>
                  <a:pt x="808" y="467"/>
                </a:lnTo>
                <a:cubicBezTo>
                  <a:pt x="907" y="270"/>
                  <a:pt x="1110" y="141"/>
                  <a:pt x="1335" y="141"/>
                </a:cubicBezTo>
                <a:cubicBezTo>
                  <a:pt x="1402" y="141"/>
                  <a:pt x="1469" y="153"/>
                  <a:pt x="1534" y="176"/>
                </a:cubicBezTo>
                <a:lnTo>
                  <a:pt x="2352" y="470"/>
                </a:lnTo>
                <a:cubicBezTo>
                  <a:pt x="2500" y="524"/>
                  <a:pt x="2618" y="631"/>
                  <a:pt x="2686" y="774"/>
                </a:cubicBezTo>
                <a:cubicBezTo>
                  <a:pt x="2743" y="895"/>
                  <a:pt x="2757" y="1028"/>
                  <a:pt x="2727" y="1156"/>
                </a:cubicBezTo>
                <a:lnTo>
                  <a:pt x="2104" y="932"/>
                </a:lnTo>
                <a:cubicBezTo>
                  <a:pt x="2012" y="899"/>
                  <a:pt x="1905" y="950"/>
                  <a:pt x="1873" y="1041"/>
                </a:cubicBezTo>
                <a:cubicBezTo>
                  <a:pt x="1856" y="1087"/>
                  <a:pt x="1859" y="1136"/>
                  <a:pt x="1879" y="1180"/>
                </a:cubicBezTo>
                <a:cubicBezTo>
                  <a:pt x="1900" y="1223"/>
                  <a:pt x="1936" y="1256"/>
                  <a:pt x="1982" y="1272"/>
                </a:cubicBezTo>
                <a:lnTo>
                  <a:pt x="2609" y="1498"/>
                </a:lnTo>
                <a:lnTo>
                  <a:pt x="2575" y="1593"/>
                </a:lnTo>
                <a:close/>
                <a:moveTo>
                  <a:pt x="979" y="3471"/>
                </a:moveTo>
                <a:lnTo>
                  <a:pt x="609" y="3342"/>
                </a:lnTo>
                <a:lnTo>
                  <a:pt x="609" y="2969"/>
                </a:lnTo>
                <a:lnTo>
                  <a:pt x="1375" y="3195"/>
                </a:lnTo>
                <a:lnTo>
                  <a:pt x="979" y="3471"/>
                </a:lnTo>
                <a:close/>
                <a:moveTo>
                  <a:pt x="840" y="3587"/>
                </a:moveTo>
                <a:lnTo>
                  <a:pt x="833" y="4116"/>
                </a:lnTo>
                <a:lnTo>
                  <a:pt x="609" y="4116"/>
                </a:lnTo>
                <a:lnTo>
                  <a:pt x="610" y="3501"/>
                </a:lnTo>
                <a:lnTo>
                  <a:pt x="610" y="3493"/>
                </a:lnTo>
                <a:lnTo>
                  <a:pt x="841" y="3573"/>
                </a:lnTo>
                <a:lnTo>
                  <a:pt x="840" y="3587"/>
                </a:lnTo>
                <a:close/>
              </a:path>
            </a:pathLst>
          </a:custGeom>
          <a:solidFill>
            <a:srgbClr val="75ADBE"/>
          </a:solidFill>
          <a:ln>
            <a:noFill/>
          </a:ln>
        </p:spPr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9A67B09-BC8B-4B3F-9746-1E403EBD6FAD}"/>
              </a:ext>
            </a:extLst>
          </p:cNvPr>
          <p:cNvSpPr txBox="1"/>
          <p:nvPr/>
        </p:nvSpPr>
        <p:spPr>
          <a:xfrm>
            <a:off x="878310" y="444020"/>
            <a:ext cx="2640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单击添加标题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3ECC2A2-F30F-41B5-ACB5-AB345B3A45B4}"/>
              </a:ext>
            </a:extLst>
          </p:cNvPr>
          <p:cNvSpPr/>
          <p:nvPr/>
        </p:nvSpPr>
        <p:spPr>
          <a:xfrm>
            <a:off x="1967406" y="1960862"/>
            <a:ext cx="3103049" cy="1757797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DA4339C-7067-43A7-8675-AF97B3362340}"/>
              </a:ext>
            </a:extLst>
          </p:cNvPr>
          <p:cNvSpPr/>
          <p:nvPr/>
        </p:nvSpPr>
        <p:spPr>
          <a:xfrm>
            <a:off x="634676" y="5671176"/>
            <a:ext cx="1385201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56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4698A4E-0535-4122-9752-88B905A87B40}"/>
              </a:ext>
            </a:extLst>
          </p:cNvPr>
          <p:cNvSpPr/>
          <p:nvPr/>
        </p:nvSpPr>
        <p:spPr>
          <a:xfrm>
            <a:off x="2182417" y="5709996"/>
            <a:ext cx="1385201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57" name="îślïḓê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644ABCE-88D3-4E53-A9B0-1EF256A53957}"/>
              </a:ext>
            </a:extLst>
          </p:cNvPr>
          <p:cNvSpPr/>
          <p:nvPr/>
        </p:nvSpPr>
        <p:spPr>
          <a:xfrm>
            <a:off x="3713996" y="5716509"/>
            <a:ext cx="1385201" cy="504279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850028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a14="http://schemas.microsoft.com/office/drawing/2010/main" xmlns:a16="http://schemas.microsoft.com/office/drawing/2014/main"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0" grpId="0" animBg="1"/>
      <p:bldP spid="31" grpId="0" animBg="1"/>
      <p:bldP spid="26" grpId="0" animBg="1"/>
      <p:bldP spid="27" grpId="0" animBg="1"/>
      <p:bldP spid="46" grpId="0"/>
      <p:bldP spid="47" grpId="0"/>
      <p:bldP spid="48" grpId="0"/>
      <p:bldP spid="49" grpId="0"/>
      <p:bldP spid="50" grpId="0"/>
      <p:bldP spid="51" grpId="0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1036</Words>
  <Application>Microsoft Office PowerPoint</Application>
  <PresentationFormat>宽屏</PresentationFormat>
  <Paragraphs>233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Meiryo</vt:lpstr>
      <vt:lpstr>仓耳玄三M W05</vt:lpstr>
      <vt:lpstr>等线</vt:lpstr>
      <vt:lpstr>等线 Light</vt:lpstr>
      <vt:lpstr>STFangsong</vt:lpstr>
      <vt:lpstr>三极能量黑简体</vt:lpstr>
      <vt:lpstr>三极智量黑简体</vt:lpstr>
      <vt:lpstr>三极准柔宋</vt:lpstr>
      <vt:lpstr>宋体</vt:lpstr>
      <vt:lpstr>微软雅黑</vt:lpstr>
      <vt:lpstr>Agency FB</vt:lpstr>
      <vt:lpstr>Arial</vt:lpstr>
      <vt:lpstr>Calibri</vt:lpstr>
      <vt:lpstr>Calibri Light</vt:lpstr>
      <vt:lpstr>Impact</vt:lpstr>
      <vt:lpstr>第一PPT，www.1ppt.com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https://www.ypppt.com/</dc:title>
  <dc:subject>https://www.ypppt.com/</dc:subject>
  <dc:creator>优品PPT</dc:creator>
  <cp:keywords/>
  <dc:description/>
  <cp:lastModifiedBy>kan</cp:lastModifiedBy>
  <cp:revision>264</cp:revision>
  <dcterms:created xsi:type="dcterms:W3CDTF">2019-03-29T12:25:33Z</dcterms:created>
  <dcterms:modified xsi:type="dcterms:W3CDTF">2022-09-26T02:07:35Z</dcterms:modified>
</cp:coreProperties>
</file>